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4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5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6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2233930" y="646429"/>
            <a:ext cx="312547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dirty="0" smtClean="0" baseline="3034" sz="2700" spc="0" b="1">
                <a:latin typeface="Calibri"/>
                <a:cs typeface="Calibri"/>
              </a:rPr>
              <a:t>V</a:t>
            </a:r>
            <a:r>
              <a:rPr dirty="0" smtClean="0" baseline="3034" sz="2700" spc="4" b="1">
                <a:latin typeface="Calibri"/>
                <a:cs typeface="Calibri"/>
              </a:rPr>
              <a:t>A</a:t>
            </a:r>
            <a:r>
              <a:rPr dirty="0" smtClean="0" baseline="3034" sz="2700" spc="0" b="1">
                <a:latin typeface="Calibri"/>
                <a:cs typeface="Calibri"/>
              </a:rPr>
              <a:t>CA</a:t>
            </a:r>
            <a:r>
              <a:rPr dirty="0" smtClean="0" baseline="3034" sz="2700" spc="-4" b="1">
                <a:latin typeface="Calibri"/>
                <a:cs typeface="Calibri"/>
              </a:rPr>
              <a:t>T</a:t>
            </a:r>
            <a:r>
              <a:rPr dirty="0" smtClean="0" baseline="3034" sz="2700" spc="0" b="1">
                <a:latin typeface="Calibri"/>
                <a:cs typeface="Calibri"/>
              </a:rPr>
              <a:t>ION</a:t>
            </a:r>
            <a:r>
              <a:rPr dirty="0" smtClean="0" baseline="3034" sz="2700" spc="0" b="1">
                <a:latin typeface="Calibri"/>
                <a:cs typeface="Calibri"/>
              </a:rPr>
              <a:t> </a:t>
            </a:r>
            <a:r>
              <a:rPr dirty="0" smtClean="0" baseline="3034" sz="2700" spc="-4" b="1">
                <a:latin typeface="Calibri"/>
                <a:cs typeface="Calibri"/>
              </a:rPr>
              <a:t>R</a:t>
            </a:r>
            <a:r>
              <a:rPr dirty="0" smtClean="0" baseline="3034" sz="2700" spc="0" b="1">
                <a:latin typeface="Calibri"/>
                <a:cs typeface="Calibri"/>
              </a:rPr>
              <a:t>E</a:t>
            </a:r>
            <a:r>
              <a:rPr dirty="0" smtClean="0" baseline="3034" sz="2700" spc="9" b="1">
                <a:latin typeface="Calibri"/>
                <a:cs typeface="Calibri"/>
              </a:rPr>
              <a:t>N</a:t>
            </a:r>
            <a:r>
              <a:rPr dirty="0" smtClean="0" baseline="3034" sz="2700" spc="0" b="1">
                <a:latin typeface="Calibri"/>
                <a:cs typeface="Calibri"/>
              </a:rPr>
              <a:t>TAL</a:t>
            </a:r>
            <a:r>
              <a:rPr dirty="0" smtClean="0" baseline="3034" sz="2700" spc="-4" b="1">
                <a:latin typeface="Calibri"/>
                <a:cs typeface="Calibri"/>
              </a:rPr>
              <a:t> </a:t>
            </a:r>
            <a:r>
              <a:rPr dirty="0" smtClean="0" baseline="3034" sz="2700" spc="0" b="1">
                <a:latin typeface="Calibri"/>
                <a:cs typeface="Calibri"/>
              </a:rPr>
              <a:t>A</a:t>
            </a:r>
            <a:r>
              <a:rPr dirty="0" smtClean="0" baseline="3034" sz="2700" spc="4" b="1">
                <a:latin typeface="Calibri"/>
                <a:cs typeface="Calibri"/>
              </a:rPr>
              <a:t>G</a:t>
            </a:r>
            <a:r>
              <a:rPr dirty="0" smtClean="0" baseline="3034" sz="2700" spc="-4" b="1">
                <a:latin typeface="Calibri"/>
                <a:cs typeface="Calibri"/>
              </a:rPr>
              <a:t>R</a:t>
            </a:r>
            <a:r>
              <a:rPr dirty="0" smtClean="0" baseline="3034" sz="2700" spc="0" b="1">
                <a:latin typeface="Calibri"/>
                <a:cs typeface="Calibri"/>
              </a:rPr>
              <a:t>EE</a:t>
            </a:r>
            <a:r>
              <a:rPr dirty="0" smtClean="0" baseline="3034" sz="2700" spc="-4" b="1">
                <a:latin typeface="Calibri"/>
                <a:cs typeface="Calibri"/>
              </a:rPr>
              <a:t>M</a:t>
            </a:r>
            <a:r>
              <a:rPr dirty="0" smtClean="0" baseline="3034" sz="2700" spc="0" b="1">
                <a:latin typeface="Calibri"/>
                <a:cs typeface="Calibri"/>
              </a:rPr>
              <a:t>E</a:t>
            </a:r>
            <a:r>
              <a:rPr dirty="0" smtClean="0" baseline="3034" sz="2700" spc="9" b="1">
                <a:latin typeface="Calibri"/>
                <a:cs typeface="Calibri"/>
              </a:rPr>
              <a:t>N</a:t>
            </a:r>
            <a:r>
              <a:rPr dirty="0" smtClean="0" baseline="3034" sz="2700" spc="0" b="1">
                <a:latin typeface="Calibri"/>
                <a:cs typeface="Calibri"/>
              </a:rPr>
              <a:t>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02004" y="1048257"/>
            <a:ext cx="735360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 b="1" u="sng">
                <a:latin typeface="Calibri"/>
                <a:cs typeface="Calibri"/>
              </a:rPr>
              <a:t>B</a:t>
            </a:r>
            <a:r>
              <a:rPr dirty="0" smtClean="0" baseline="2482" sz="1650" spc="-4" b="1" u="sng">
                <a:latin typeface="Calibri"/>
                <a:cs typeface="Calibri"/>
              </a:rPr>
              <a:t>a</a:t>
            </a:r>
            <a:r>
              <a:rPr dirty="0" smtClean="0" baseline="2482" sz="1650" spc="4" b="1" u="sng">
                <a:latin typeface="Calibri"/>
                <a:cs typeface="Calibri"/>
              </a:rPr>
              <a:t>c</a:t>
            </a:r>
            <a:r>
              <a:rPr dirty="0" smtClean="0" baseline="2482" sz="1650" spc="-14" b="1" u="sng">
                <a:latin typeface="Calibri"/>
                <a:cs typeface="Calibri"/>
              </a:rPr>
              <a:t>k</a:t>
            </a:r>
            <a:r>
              <a:rPr dirty="0" smtClean="0" baseline="2482" sz="1650" spc="4" b="1" u="sng">
                <a:latin typeface="Calibri"/>
                <a:cs typeface="Calibri"/>
              </a:rPr>
              <a:t>g</a:t>
            </a:r>
            <a:r>
              <a:rPr dirty="0" smtClean="0" baseline="2482" sz="1650" spc="4" b="1" u="sng">
                <a:latin typeface="Calibri"/>
                <a:cs typeface="Calibri"/>
              </a:rPr>
              <a:t>r</a:t>
            </a:r>
            <a:r>
              <a:rPr dirty="0" smtClean="0" baseline="2482" sz="1650" spc="-4" b="1" u="sng">
                <a:latin typeface="Calibri"/>
                <a:cs typeface="Calibri"/>
              </a:rPr>
              <a:t>o</a:t>
            </a:r>
            <a:r>
              <a:rPr dirty="0" smtClean="0" baseline="2482" sz="1650" spc="-4" b="1" u="sng">
                <a:latin typeface="Calibri"/>
                <a:cs typeface="Calibri"/>
              </a:rPr>
              <a:t>u</a:t>
            </a:r>
            <a:r>
              <a:rPr dirty="0" smtClean="0" baseline="2482" sz="1650" spc="-4" b="1" u="sng">
                <a:latin typeface="Calibri"/>
                <a:cs typeface="Calibri"/>
              </a:rPr>
              <a:t>n</a:t>
            </a:r>
            <a:r>
              <a:rPr dirty="0" smtClean="0" baseline="2482" sz="1650" spc="0" b="1" u="sng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30604" y="1345437"/>
            <a:ext cx="5392440" cy="7538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5579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r>
              <a:rPr dirty="0" smtClean="0" baseline="2482" sz="1650" spc="0">
                <a:latin typeface="Calibri"/>
                <a:cs typeface="Calibri"/>
              </a:rPr>
              <a:t>  </a:t>
            </a:r>
            <a:r>
              <a:rPr dirty="0" smtClean="0" baseline="2482" sz="1650" spc="13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This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an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ag</a:t>
            </a:r>
            <a:r>
              <a:rPr dirty="0" smtClean="0" baseline="2482" sz="1650" spc="-4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ent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(‘T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1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9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reeme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t’)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14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-T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rm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ea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ac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g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1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  <a:p>
            <a:pPr marL="241249" marR="25579">
              <a:lnSpc>
                <a:spcPct val="101725"/>
              </a:lnSpc>
              <a:spcBef>
                <a:spcPts val="143"/>
              </a:spcBef>
            </a:pP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04"/>
              </a:spcBef>
            </a:pPr>
            <a:r>
              <a:rPr dirty="0" smtClean="0" sz="1100" spc="0">
                <a:latin typeface="Calibri"/>
                <a:cs typeface="Calibri"/>
              </a:rPr>
              <a:t>B.</a:t>
            </a:r>
            <a:r>
              <a:rPr dirty="0" smtClean="0" sz="1100" spc="0">
                <a:latin typeface="Calibri"/>
                <a:cs typeface="Calibri"/>
              </a:rPr>
              <a:t>  </a:t>
            </a:r>
            <a:r>
              <a:rPr dirty="0" smtClean="0" sz="1100" spc="173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ena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ises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are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1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Sche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le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1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9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re</a:t>
            </a:r>
            <a:r>
              <a:rPr dirty="0" smtClean="0" sz="1100" spc="-4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ent.</a:t>
            </a:r>
            <a:endParaRPr sz="1100">
              <a:latin typeface="Calibri"/>
              <a:cs typeface="Calibri"/>
            </a:endParaRPr>
          </a:p>
          <a:p>
            <a:pPr marL="12700" marR="25579">
              <a:lnSpc>
                <a:spcPct val="101725"/>
              </a:lnSpc>
              <a:spcBef>
                <a:spcPts val="190"/>
              </a:spcBef>
            </a:pPr>
            <a:r>
              <a:rPr dirty="0" smtClean="0" sz="1050" spc="0">
                <a:latin typeface="Calibri"/>
                <a:cs typeface="Calibri"/>
              </a:rPr>
              <a:t>C.</a:t>
            </a:r>
            <a:r>
              <a:rPr dirty="0" smtClean="0" sz="1050" spc="0">
                <a:latin typeface="Calibri"/>
                <a:cs typeface="Calibri"/>
              </a:rPr>
              <a:t>   </a:t>
            </a:r>
            <a:r>
              <a:rPr dirty="0" smtClean="0" sz="1050" spc="1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-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el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ena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will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eferred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as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‘The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art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es’.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2004" y="2232405"/>
            <a:ext cx="5737951" cy="3606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0" b="1">
                <a:latin typeface="Calibri"/>
                <a:cs typeface="Calibri"/>
              </a:rPr>
              <a:t>N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C</a:t>
            </a:r>
            <a:r>
              <a:rPr dirty="0" smtClean="0" baseline="2482" sz="1650" spc="-1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N</a:t>
            </a:r>
            <a:r>
              <a:rPr dirty="0" smtClean="0" baseline="2482" sz="1650" spc="-4" b="1">
                <a:latin typeface="Calibri"/>
                <a:cs typeface="Calibri"/>
              </a:rPr>
              <a:t>S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0" b="1">
                <a:latin typeface="Calibri"/>
                <a:cs typeface="Calibri"/>
              </a:rPr>
              <a:t>D</a:t>
            </a:r>
            <a:r>
              <a:rPr dirty="0" smtClean="0" baseline="2482" sz="1650" spc="-9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R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4" b="1">
                <a:latin typeface="Calibri"/>
                <a:cs typeface="Calibri"/>
              </a:rPr>
              <a:t>T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1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N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OF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the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ti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g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and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1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ena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renti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g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1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ise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,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b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th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</a:t>
            </a:r>
            <a:r>
              <a:rPr dirty="0" smtClean="0" baseline="2482" sz="1650" spc="-4">
                <a:latin typeface="Calibri"/>
                <a:cs typeface="Calibri"/>
              </a:rPr>
              <a:t>a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ties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ee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128"/>
              </a:spcBef>
            </a:pP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k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ep,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per</a:t>
            </a:r>
            <a:r>
              <a:rPr dirty="0" smtClean="0" sz="1100" spc="-14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rm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fu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fil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wing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ise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ag</a:t>
            </a:r>
            <a:r>
              <a:rPr dirty="0" smtClean="0" sz="1100" spc="-4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ents: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02004" y="2724657"/>
            <a:ext cx="1054163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0" b="1" u="sng">
                <a:latin typeface="Calibri"/>
                <a:cs typeface="Calibri"/>
              </a:rPr>
              <a:t>Pe</a:t>
            </a:r>
            <a:r>
              <a:rPr dirty="0" smtClean="0" baseline="2600" sz="1575" spc="-4" b="1" u="sng">
                <a:latin typeface="Calibri"/>
                <a:cs typeface="Calibri"/>
              </a:rPr>
              <a:t>r</a:t>
            </a:r>
            <a:r>
              <a:rPr dirty="0" smtClean="0" baseline="2600" sz="1575" spc="4" b="1" u="sng">
                <a:latin typeface="Calibri"/>
                <a:cs typeface="Calibri"/>
              </a:rPr>
              <a:t>i</a:t>
            </a:r>
            <a:r>
              <a:rPr dirty="0" smtClean="0" baseline="2600" sz="1575" spc="-4" b="1" u="sng">
                <a:latin typeface="Calibri"/>
                <a:cs typeface="Calibri"/>
              </a:rPr>
              <a:t>o</a:t>
            </a:r>
            <a:r>
              <a:rPr dirty="0" smtClean="0" baseline="2600" sz="1575" spc="0" b="1" u="sng">
                <a:latin typeface="Calibri"/>
                <a:cs typeface="Calibri"/>
              </a:rPr>
              <a:t>d</a:t>
            </a:r>
            <a:r>
              <a:rPr dirty="0" smtClean="0" baseline="2600" sz="1575" spc="0" b="1" u="sng">
                <a:latin typeface="Calibri"/>
                <a:cs typeface="Calibri"/>
              </a:rPr>
              <a:t> </a:t>
            </a:r>
            <a:r>
              <a:rPr dirty="0" smtClean="0" baseline="2600" sz="1575" spc="-4" b="1" u="sng">
                <a:latin typeface="Calibri"/>
                <a:cs typeface="Calibri"/>
              </a:rPr>
              <a:t>a</a:t>
            </a:r>
            <a:r>
              <a:rPr dirty="0" smtClean="0" baseline="2600" sz="1575" spc="0" b="1" u="sng">
                <a:latin typeface="Calibri"/>
                <a:cs typeface="Calibri"/>
              </a:rPr>
              <a:t>nd</a:t>
            </a:r>
            <a:r>
              <a:rPr dirty="0" smtClean="0" baseline="2600" sz="1575" spc="-4" b="1" u="sng">
                <a:latin typeface="Calibri"/>
                <a:cs typeface="Calibri"/>
              </a:rPr>
              <a:t> </a:t>
            </a:r>
            <a:r>
              <a:rPr dirty="0" smtClean="0" baseline="2600" sz="1575" spc="0" b="1" u="sng">
                <a:latin typeface="Calibri"/>
                <a:cs typeface="Calibri"/>
              </a:rPr>
              <a:t>Gu</a:t>
            </a:r>
            <a:r>
              <a:rPr dirty="0" smtClean="0" baseline="2600" sz="1575" spc="-4" b="1" u="sng">
                <a:latin typeface="Calibri"/>
                <a:cs typeface="Calibri"/>
              </a:rPr>
              <a:t>e</a:t>
            </a:r>
            <a:r>
              <a:rPr dirty="0" smtClean="0" baseline="2600" sz="1575" spc="-14" b="1" u="sng">
                <a:latin typeface="Calibri"/>
                <a:cs typeface="Calibri"/>
              </a:rPr>
              <a:t>s</a:t>
            </a:r>
            <a:r>
              <a:rPr dirty="0" smtClean="0" baseline="2600" sz="1575" spc="4" b="1" u="sng">
                <a:latin typeface="Calibri"/>
                <a:cs typeface="Calibri"/>
              </a:rPr>
              <a:t>t</a:t>
            </a:r>
            <a:r>
              <a:rPr dirty="0" smtClean="0" baseline="2600" sz="1575" spc="0" b="1" u="sng">
                <a:latin typeface="Calibri"/>
                <a:cs typeface="Calibri"/>
              </a:rPr>
              <a:t>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0604" y="3013075"/>
            <a:ext cx="148515" cy="534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>
                <a:latin typeface="Calibri"/>
                <a:cs typeface="Calibri"/>
              </a:rPr>
              <a:t>1.</a:t>
            </a:r>
            <a:endParaRPr sz="10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36"/>
              </a:spcBef>
            </a:pPr>
            <a:r>
              <a:rPr dirty="0" smtClean="0" sz="1050" spc="4">
                <a:latin typeface="Calibri"/>
                <a:cs typeface="Calibri"/>
              </a:rPr>
              <a:t>2.</a:t>
            </a:r>
            <a:endParaRPr sz="10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95"/>
              </a:spcBef>
            </a:pPr>
            <a:r>
              <a:rPr dirty="0" smtClean="0" sz="1050" spc="4">
                <a:latin typeface="Calibri"/>
                <a:cs typeface="Calibri"/>
              </a:rPr>
              <a:t>3.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59154" y="3013075"/>
            <a:ext cx="5263173" cy="7218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417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0">
                <a:latin typeface="Calibri"/>
                <a:cs typeface="Calibri"/>
              </a:rPr>
              <a:t>The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4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al</a:t>
            </a:r>
            <a:r>
              <a:rPr dirty="0" smtClean="0" baseline="2600" sz="1575" spc="-1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Nu</a:t>
            </a:r>
            <a:r>
              <a:rPr dirty="0" smtClean="0" baseline="2600" sz="1575" spc="-4">
                <a:latin typeface="Calibri"/>
                <a:cs typeface="Calibri"/>
              </a:rPr>
              <a:t>m</a:t>
            </a:r>
            <a:r>
              <a:rPr dirty="0" smtClean="0" baseline="2600" sz="1575" spc="0">
                <a:latin typeface="Calibri"/>
                <a:cs typeface="Calibri"/>
              </a:rPr>
              <a:t>b</a:t>
            </a:r>
            <a:r>
              <a:rPr dirty="0" smtClean="0" baseline="2600" sz="1575" spc="-14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r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of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19">
                <a:latin typeface="Calibri"/>
                <a:cs typeface="Calibri"/>
              </a:rPr>
              <a:t>P</a:t>
            </a:r>
            <a:r>
              <a:rPr dirty="0" smtClean="0" baseline="2600" sz="1575" spc="0">
                <a:latin typeface="Calibri"/>
                <a:cs typeface="Calibri"/>
              </a:rPr>
              <a:t>eo</a:t>
            </a:r>
            <a:r>
              <a:rPr dirty="0" smtClean="0" baseline="2600" sz="1575" spc="-4">
                <a:latin typeface="Calibri"/>
                <a:cs typeface="Calibri"/>
              </a:rPr>
              <a:t>p</a:t>
            </a:r>
            <a:r>
              <a:rPr dirty="0" smtClean="0" baseline="2600" sz="1575" spc="0">
                <a:latin typeface="Calibri"/>
                <a:cs typeface="Calibri"/>
              </a:rPr>
              <a:t>le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in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4">
                <a:latin typeface="Calibri"/>
                <a:cs typeface="Calibri"/>
              </a:rPr>
              <a:t>R</a:t>
            </a:r>
            <a:r>
              <a:rPr dirty="0" smtClean="0" baseline="2600" sz="1575" spc="0">
                <a:latin typeface="Calibri"/>
                <a:cs typeface="Calibri"/>
              </a:rPr>
              <a:t>en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i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g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P</a:t>
            </a:r>
            <a:r>
              <a:rPr dirty="0" smtClean="0" baseline="2600" sz="1575" spc="0">
                <a:latin typeface="Calibri"/>
                <a:cs typeface="Calibri"/>
              </a:rPr>
              <a:t>ar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y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is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1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et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u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in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c</a:t>
            </a:r>
            <a:r>
              <a:rPr dirty="0" smtClean="0" baseline="2600" sz="1575" spc="-4">
                <a:latin typeface="Calibri"/>
                <a:cs typeface="Calibri"/>
              </a:rPr>
              <a:t>h</a:t>
            </a:r>
            <a:r>
              <a:rPr dirty="0" smtClean="0" baseline="2600" sz="1575" spc="0">
                <a:latin typeface="Calibri"/>
                <a:cs typeface="Calibri"/>
              </a:rPr>
              <a:t>edu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4">
                <a:latin typeface="Calibri"/>
                <a:cs typeface="Calibri"/>
              </a:rPr>
              <a:t>1</a:t>
            </a:r>
            <a:r>
              <a:rPr dirty="0" smtClean="0" baseline="2600" sz="1575" spc="0">
                <a:latin typeface="Calibri"/>
                <a:cs typeface="Calibri"/>
              </a:rPr>
              <a:t>.</a:t>
            </a:r>
            <a:endParaRPr sz="1050">
              <a:latin typeface="Calibri"/>
              <a:cs typeface="Calibri"/>
            </a:endParaRPr>
          </a:p>
          <a:p>
            <a:pPr marL="12700" marR="24417">
              <a:lnSpc>
                <a:spcPct val="101725"/>
              </a:lnSpc>
              <a:spcBef>
                <a:spcPts val="136"/>
              </a:spcBef>
            </a:pPr>
            <a:r>
              <a:rPr dirty="0" smtClean="0" sz="1050" spc="0">
                <a:latin typeface="Calibri"/>
                <a:cs typeface="Calibri"/>
              </a:rPr>
              <a:t>The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g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P</a:t>
            </a:r>
            <a:r>
              <a:rPr dirty="0" smtClean="0" sz="1050" spc="0">
                <a:latin typeface="Calibri"/>
                <a:cs typeface="Calibri"/>
              </a:rPr>
              <a:t>ar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y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wi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-14">
                <a:latin typeface="Calibri"/>
                <a:cs typeface="Calibri"/>
              </a:rPr>
              <a:t>x</a:t>
            </a:r>
            <a:r>
              <a:rPr dirty="0" smtClean="0" sz="1050" spc="0">
                <a:latin typeface="Calibri"/>
                <a:cs typeface="Calibri"/>
              </a:rPr>
              <a:t>ceed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M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x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um</a:t>
            </a:r>
            <a:r>
              <a:rPr dirty="0" smtClean="0" sz="1050" spc="-1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g</a:t>
            </a:r>
            <a:r>
              <a:rPr dirty="0" smtClean="0" sz="1050" spc="-1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P</a:t>
            </a:r>
            <a:r>
              <a:rPr dirty="0" smtClean="0" sz="1050" spc="0">
                <a:latin typeface="Calibri"/>
                <a:cs typeface="Calibri"/>
              </a:rPr>
              <a:t>ar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y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-14">
                <a:latin typeface="Calibri"/>
                <a:cs typeface="Calibri"/>
              </a:rPr>
              <a:t>b</a:t>
            </a:r>
            <a:r>
              <a:rPr dirty="0" smtClean="0" sz="1050" spc="0">
                <a:latin typeface="Calibri"/>
                <a:cs typeface="Calibri"/>
              </a:rPr>
              <a:t>er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et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u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in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-4">
                <a:latin typeface="Calibri"/>
                <a:cs typeface="Calibri"/>
              </a:rPr>
              <a:t>h</a:t>
            </a:r>
            <a:r>
              <a:rPr dirty="0" smtClean="0" sz="1050" spc="0">
                <a:latin typeface="Calibri"/>
                <a:cs typeface="Calibri"/>
              </a:rPr>
              <a:t>edu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4">
                <a:latin typeface="Calibri"/>
                <a:cs typeface="Calibri"/>
              </a:rPr>
              <a:t>1</a:t>
            </a:r>
            <a:r>
              <a:rPr dirty="0" smtClean="0" sz="1050" spc="0">
                <a:latin typeface="Calibri"/>
                <a:cs typeface="Calibri"/>
              </a:rPr>
              <a:t>.</a:t>
            </a:r>
            <a:endParaRPr sz="10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95"/>
              </a:spcBef>
            </a:pPr>
            <a:r>
              <a:rPr dirty="0" smtClean="0" sz="1050" spc="0">
                <a:latin typeface="Calibri"/>
                <a:cs typeface="Calibri"/>
              </a:rPr>
              <a:t>The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al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P</a:t>
            </a:r>
            <a:r>
              <a:rPr dirty="0" smtClean="0" sz="1050" spc="-9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ri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b</a:t>
            </a:r>
            <a:r>
              <a:rPr dirty="0" smtClean="0" sz="1050" spc="0">
                <a:latin typeface="Calibri"/>
                <a:cs typeface="Calibri"/>
              </a:rPr>
              <a:t>egi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-14">
                <a:latin typeface="Calibri"/>
                <a:cs typeface="Calibri"/>
              </a:rPr>
              <a:t>h</a:t>
            </a:r>
            <a:r>
              <a:rPr dirty="0" smtClean="0" sz="1050" spc="0">
                <a:latin typeface="Calibri"/>
                <a:cs typeface="Calibri"/>
              </a:rPr>
              <a:t>eck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In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-1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Ti</a:t>
            </a:r>
            <a:r>
              <a:rPr dirty="0" smtClean="0" sz="1050" spc="-19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pec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fied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in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-14">
                <a:latin typeface="Calibri"/>
                <a:cs typeface="Calibri"/>
              </a:rPr>
              <a:t>h</a:t>
            </a:r>
            <a:r>
              <a:rPr dirty="0" smtClean="0" sz="1050" spc="0">
                <a:latin typeface="Calibri"/>
                <a:cs typeface="Calibri"/>
              </a:rPr>
              <a:t>edu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4">
                <a:latin typeface="Calibri"/>
                <a:cs typeface="Calibri"/>
              </a:rPr>
              <a:t>1</a:t>
            </a:r>
            <a:r>
              <a:rPr dirty="0" smtClean="0" sz="1050" spc="0">
                <a:latin typeface="Calibri"/>
                <a:cs typeface="Calibri"/>
              </a:rPr>
              <a:t>.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It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will</a:t>
            </a:r>
            <a:r>
              <a:rPr dirty="0" smtClean="0" sz="1050" spc="-14">
                <a:latin typeface="Calibri"/>
                <a:cs typeface="Calibri"/>
              </a:rPr>
              <a:t> 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nd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endParaRPr sz="1050">
              <a:latin typeface="Calibri"/>
              <a:cs typeface="Calibri"/>
            </a:endParaRPr>
          </a:p>
          <a:p>
            <a:pPr marL="12700" marR="24417">
              <a:lnSpc>
                <a:spcPct val="101725"/>
              </a:lnSpc>
              <a:spcBef>
                <a:spcPts val="195"/>
              </a:spcBef>
            </a:pPr>
            <a:r>
              <a:rPr dirty="0" smtClean="0" sz="1050" spc="0">
                <a:latin typeface="Calibri"/>
                <a:cs typeface="Calibri"/>
              </a:rPr>
              <a:t>Check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ut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Da</a:t>
            </a:r>
            <a:r>
              <a:rPr dirty="0" smtClean="0" sz="1050" spc="-1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Ti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-14">
                <a:latin typeface="Calibri"/>
                <a:cs typeface="Calibri"/>
              </a:rPr>
              <a:t>p</a:t>
            </a:r>
            <a:r>
              <a:rPr dirty="0" smtClean="0" sz="1050" spc="0">
                <a:latin typeface="Calibri"/>
                <a:cs typeface="Calibri"/>
              </a:rPr>
              <a:t>ecified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in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-14">
                <a:latin typeface="Calibri"/>
                <a:cs typeface="Calibri"/>
              </a:rPr>
              <a:t>h</a:t>
            </a:r>
            <a:r>
              <a:rPr dirty="0" smtClean="0" sz="1050" spc="0">
                <a:latin typeface="Calibri"/>
                <a:cs typeface="Calibri"/>
              </a:rPr>
              <a:t>edu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4">
                <a:latin typeface="Calibri"/>
                <a:cs typeface="Calibri"/>
              </a:rPr>
              <a:t>1</a:t>
            </a:r>
            <a:r>
              <a:rPr dirty="0" smtClean="0" sz="1050" spc="0">
                <a:latin typeface="Calibri"/>
                <a:cs typeface="Calibri"/>
              </a:rPr>
              <a:t>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2004" y="3863467"/>
            <a:ext cx="885551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 b="1" u="sng">
                <a:latin typeface="Calibri"/>
                <a:cs typeface="Calibri"/>
              </a:rPr>
              <a:t>R</a:t>
            </a:r>
            <a:r>
              <a:rPr dirty="0" smtClean="0" baseline="2600" sz="1575" spc="-4" b="1" u="sng">
                <a:latin typeface="Calibri"/>
                <a:cs typeface="Calibri"/>
              </a:rPr>
              <a:t>e</a:t>
            </a:r>
            <a:r>
              <a:rPr dirty="0" smtClean="0" baseline="2600" sz="1575" spc="0" b="1" u="sng">
                <a:latin typeface="Calibri"/>
                <a:cs typeface="Calibri"/>
              </a:rPr>
              <a:t>nt</a:t>
            </a:r>
            <a:r>
              <a:rPr dirty="0" smtClean="0" baseline="2600" sz="1575" spc="-14" b="1" u="sng">
                <a:latin typeface="Calibri"/>
                <a:cs typeface="Calibri"/>
              </a:rPr>
              <a:t>a</a:t>
            </a:r>
            <a:r>
              <a:rPr dirty="0" smtClean="0" baseline="2600" sz="1575" spc="0" b="1" u="sng">
                <a:latin typeface="Calibri"/>
                <a:cs typeface="Calibri"/>
              </a:rPr>
              <a:t>l</a:t>
            </a:r>
            <a:r>
              <a:rPr dirty="0" smtClean="0" baseline="2600" sz="1575" spc="4" b="1" u="sng">
                <a:latin typeface="Calibri"/>
                <a:cs typeface="Calibri"/>
              </a:rPr>
              <a:t> </a:t>
            </a:r>
            <a:r>
              <a:rPr dirty="0" smtClean="0" baseline="2600" sz="1575" spc="-14" b="1" u="sng">
                <a:latin typeface="Calibri"/>
                <a:cs typeface="Calibri"/>
              </a:rPr>
              <a:t>A</a:t>
            </a:r>
            <a:r>
              <a:rPr dirty="0" smtClean="0" baseline="2600" sz="1575" spc="4" b="1" u="sng">
                <a:latin typeface="Calibri"/>
                <a:cs typeface="Calibri"/>
              </a:rPr>
              <a:t>m</a:t>
            </a:r>
            <a:r>
              <a:rPr dirty="0" smtClean="0" baseline="2600" sz="1575" spc="-4" b="1" u="sng">
                <a:latin typeface="Calibri"/>
                <a:cs typeface="Calibri"/>
              </a:rPr>
              <a:t>o</a:t>
            </a:r>
            <a:r>
              <a:rPr dirty="0" smtClean="0" baseline="2600" sz="1575" spc="0" b="1" u="sng">
                <a:latin typeface="Calibri"/>
                <a:cs typeface="Calibri"/>
              </a:rPr>
              <a:t>u</a:t>
            </a:r>
            <a:r>
              <a:rPr dirty="0" smtClean="0" baseline="2600" sz="1575" spc="-4" b="1" u="sng">
                <a:latin typeface="Calibri"/>
                <a:cs typeface="Calibri"/>
              </a:rPr>
              <a:t>n</a:t>
            </a:r>
            <a:r>
              <a:rPr dirty="0" smtClean="0" baseline="2600" sz="1575" spc="0" b="1" u="sng">
                <a:latin typeface="Calibri"/>
                <a:cs typeface="Calibri"/>
              </a:rPr>
              <a:t>t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604" y="4153027"/>
            <a:ext cx="4496909" cy="3469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>
                <a:latin typeface="Calibri"/>
                <a:cs typeface="Calibri"/>
              </a:rPr>
              <a:t>4</a:t>
            </a:r>
            <a:r>
              <a:rPr dirty="0" smtClean="0" baseline="2600" sz="1575" spc="0">
                <a:latin typeface="Calibri"/>
                <a:cs typeface="Calibri"/>
              </a:rPr>
              <a:t>.</a:t>
            </a:r>
            <a:r>
              <a:rPr dirty="0" smtClean="0" baseline="2600" sz="1575" spc="0">
                <a:latin typeface="Calibri"/>
                <a:cs typeface="Calibri"/>
              </a:rPr>
              <a:t>   </a:t>
            </a:r>
            <a:r>
              <a:rPr dirty="0" smtClean="0" baseline="2600" sz="1575" spc="4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The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4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al</a:t>
            </a:r>
            <a:r>
              <a:rPr dirty="0" smtClean="0" baseline="2600" sz="1575" spc="-1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R</a:t>
            </a:r>
            <a:r>
              <a:rPr dirty="0" smtClean="0" baseline="2600" sz="1575" spc="4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al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9">
                <a:latin typeface="Calibri"/>
                <a:cs typeface="Calibri"/>
              </a:rPr>
              <a:t>A</a:t>
            </a:r>
            <a:r>
              <a:rPr dirty="0" smtClean="0" baseline="2600" sz="1575" spc="-4">
                <a:latin typeface="Calibri"/>
                <a:cs typeface="Calibri"/>
              </a:rPr>
              <a:t>m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u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f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r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p</a:t>
            </a:r>
            <a:r>
              <a:rPr dirty="0" smtClean="0" baseline="2600" sz="1575" spc="-9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ri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d,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i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U</a:t>
            </a:r>
            <a:r>
              <a:rPr dirty="0" smtClean="0" baseline="2600" sz="1575" spc="0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D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l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ar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,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is</a:t>
            </a:r>
            <a:r>
              <a:rPr dirty="0" smtClean="0" baseline="2600" sz="1575" spc="-1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et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u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in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c</a:t>
            </a:r>
            <a:r>
              <a:rPr dirty="0" smtClean="0" baseline="2600" sz="1575" spc="-4">
                <a:latin typeface="Calibri"/>
                <a:cs typeface="Calibri"/>
              </a:rPr>
              <a:t>h</a:t>
            </a:r>
            <a:r>
              <a:rPr dirty="0" smtClean="0" baseline="2600" sz="1575" spc="0">
                <a:latin typeface="Calibri"/>
                <a:cs typeface="Calibri"/>
              </a:rPr>
              <a:t>edu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4">
                <a:latin typeface="Calibri"/>
                <a:cs typeface="Calibri"/>
              </a:rPr>
              <a:t>1</a:t>
            </a:r>
            <a:r>
              <a:rPr dirty="0" smtClean="0" baseline="2600" sz="1575" spc="0">
                <a:latin typeface="Calibri"/>
                <a:cs typeface="Calibri"/>
              </a:rPr>
              <a:t>.</a:t>
            </a:r>
            <a:endParaRPr sz="1050">
              <a:latin typeface="Calibri"/>
              <a:cs typeface="Calibri"/>
            </a:endParaRPr>
          </a:p>
          <a:p>
            <a:pPr marL="12700" marR="20116">
              <a:lnSpc>
                <a:spcPct val="101725"/>
              </a:lnSpc>
              <a:spcBef>
                <a:spcPts val="136"/>
              </a:spcBef>
            </a:pPr>
            <a:r>
              <a:rPr dirty="0" smtClean="0" sz="1050" spc="4">
                <a:latin typeface="Calibri"/>
                <a:cs typeface="Calibri"/>
              </a:rPr>
              <a:t>5</a:t>
            </a:r>
            <a:r>
              <a:rPr dirty="0" smtClean="0" sz="1050" spc="0">
                <a:latin typeface="Calibri"/>
                <a:cs typeface="Calibri"/>
              </a:rPr>
              <a:t>.</a:t>
            </a:r>
            <a:r>
              <a:rPr dirty="0" smtClean="0" sz="1050" spc="0">
                <a:latin typeface="Calibri"/>
                <a:cs typeface="Calibri"/>
              </a:rPr>
              <a:t>   </a:t>
            </a:r>
            <a:r>
              <a:rPr dirty="0" smtClean="0" sz="1050" spc="4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The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Ni</a:t>
            </a:r>
            <a:r>
              <a:rPr dirty="0" smtClean="0" sz="1050" spc="-4">
                <a:latin typeface="Calibri"/>
                <a:cs typeface="Calibri"/>
              </a:rPr>
              <a:t>g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ly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al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Am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et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u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,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in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U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llar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,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in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-4">
                <a:latin typeface="Calibri"/>
                <a:cs typeface="Calibri"/>
              </a:rPr>
              <a:t>h</a:t>
            </a:r>
            <a:r>
              <a:rPr dirty="0" smtClean="0" sz="1050" spc="0">
                <a:latin typeface="Calibri"/>
                <a:cs typeface="Calibri"/>
              </a:rPr>
              <a:t>edu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4">
                <a:latin typeface="Calibri"/>
                <a:cs typeface="Calibri"/>
              </a:rPr>
              <a:t>1</a:t>
            </a:r>
            <a:r>
              <a:rPr dirty="0" smtClean="0" sz="1050" spc="0">
                <a:latin typeface="Calibri"/>
                <a:cs typeface="Calibri"/>
              </a:rPr>
              <a:t>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4628514"/>
            <a:ext cx="1368891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4" b="1" u="sng">
                <a:latin typeface="Calibri"/>
                <a:cs typeface="Calibri"/>
              </a:rPr>
              <a:t>F</a:t>
            </a:r>
            <a:r>
              <a:rPr dirty="0" smtClean="0" baseline="2600" sz="1575" spc="-4" b="1" u="sng">
                <a:latin typeface="Calibri"/>
                <a:cs typeface="Calibri"/>
              </a:rPr>
              <a:t>e</a:t>
            </a:r>
            <a:r>
              <a:rPr dirty="0" smtClean="0" baseline="2600" sz="1575" spc="-4" b="1" u="sng">
                <a:latin typeface="Calibri"/>
                <a:cs typeface="Calibri"/>
              </a:rPr>
              <a:t>e</a:t>
            </a:r>
            <a:r>
              <a:rPr dirty="0" smtClean="0" baseline="2600" sz="1575" spc="0" b="1" u="sng">
                <a:latin typeface="Calibri"/>
                <a:cs typeface="Calibri"/>
              </a:rPr>
              <a:t>s,</a:t>
            </a:r>
            <a:r>
              <a:rPr dirty="0" smtClean="0" baseline="2600" sz="1575" spc="0" b="1" u="sng">
                <a:latin typeface="Calibri"/>
                <a:cs typeface="Calibri"/>
              </a:rPr>
              <a:t> </a:t>
            </a:r>
            <a:r>
              <a:rPr dirty="0" smtClean="0" baseline="2600" sz="1575" spc="4" b="1" u="sng">
                <a:latin typeface="Calibri"/>
                <a:cs typeface="Calibri"/>
              </a:rPr>
              <a:t>T</a:t>
            </a:r>
            <a:r>
              <a:rPr dirty="0" smtClean="0" baseline="2600" sz="1575" spc="-4" b="1" u="sng">
                <a:latin typeface="Calibri"/>
                <a:cs typeface="Calibri"/>
              </a:rPr>
              <a:t>a</a:t>
            </a:r>
            <a:r>
              <a:rPr dirty="0" smtClean="0" baseline="2600" sz="1575" spc="-4" b="1" u="sng">
                <a:latin typeface="Calibri"/>
                <a:cs typeface="Calibri"/>
              </a:rPr>
              <a:t>x</a:t>
            </a:r>
            <a:r>
              <a:rPr dirty="0" smtClean="0" baseline="2600" sz="1575" spc="-4" b="1" u="sng">
                <a:latin typeface="Calibri"/>
                <a:cs typeface="Calibri"/>
              </a:rPr>
              <a:t>e</a:t>
            </a:r>
            <a:r>
              <a:rPr dirty="0" smtClean="0" baseline="2600" sz="1575" spc="0" b="1" u="sng">
                <a:latin typeface="Calibri"/>
                <a:cs typeface="Calibri"/>
              </a:rPr>
              <a:t>s</a:t>
            </a:r>
            <a:r>
              <a:rPr dirty="0" smtClean="0" baseline="2600" sz="1575" spc="0" b="1" u="sng">
                <a:latin typeface="Calibri"/>
                <a:cs typeface="Calibri"/>
              </a:rPr>
              <a:t> </a:t>
            </a:r>
            <a:r>
              <a:rPr dirty="0" smtClean="0" baseline="2600" sz="1575" spc="-4" b="1" u="sng">
                <a:latin typeface="Calibri"/>
                <a:cs typeface="Calibri"/>
              </a:rPr>
              <a:t>a</a:t>
            </a:r>
            <a:r>
              <a:rPr dirty="0" smtClean="0" baseline="2600" sz="1575" spc="0" b="1" u="sng">
                <a:latin typeface="Calibri"/>
                <a:cs typeface="Calibri"/>
              </a:rPr>
              <a:t>nd</a:t>
            </a:r>
            <a:r>
              <a:rPr dirty="0" smtClean="0" baseline="2600" sz="1575" spc="-4" b="1" u="sng">
                <a:latin typeface="Calibri"/>
                <a:cs typeface="Calibri"/>
              </a:rPr>
              <a:t> </a:t>
            </a:r>
            <a:r>
              <a:rPr dirty="0" smtClean="0" baseline="2600" sz="1575" spc="-4" b="1" u="sng">
                <a:latin typeface="Calibri"/>
                <a:cs typeface="Calibri"/>
              </a:rPr>
              <a:t>D</a:t>
            </a:r>
            <a:r>
              <a:rPr dirty="0" smtClean="0" baseline="2600" sz="1575" spc="-4" b="1" u="sng">
                <a:latin typeface="Calibri"/>
                <a:cs typeface="Calibri"/>
              </a:rPr>
              <a:t>e</a:t>
            </a:r>
            <a:r>
              <a:rPr dirty="0" smtClean="0" baseline="2600" sz="1575" spc="0" b="1" u="sng">
                <a:latin typeface="Calibri"/>
                <a:cs typeface="Calibri"/>
              </a:rPr>
              <a:t>p</a:t>
            </a:r>
            <a:r>
              <a:rPr dirty="0" smtClean="0" baseline="2600" sz="1575" spc="-4" b="1" u="sng">
                <a:latin typeface="Calibri"/>
                <a:cs typeface="Calibri"/>
              </a:rPr>
              <a:t>o</a:t>
            </a:r>
            <a:r>
              <a:rPr dirty="0" smtClean="0" baseline="2600" sz="1575" spc="0" b="1" u="sng">
                <a:latin typeface="Calibri"/>
                <a:cs typeface="Calibri"/>
              </a:rPr>
              <a:t>s</a:t>
            </a:r>
            <a:r>
              <a:rPr dirty="0" smtClean="0" baseline="2600" sz="1575" spc="-9" b="1" u="sng">
                <a:latin typeface="Calibri"/>
                <a:cs typeface="Calibri"/>
              </a:rPr>
              <a:t>i</a:t>
            </a:r>
            <a:r>
              <a:rPr dirty="0" smtClean="0" baseline="2600" sz="1575" spc="0" b="1" u="sng">
                <a:latin typeface="Calibri"/>
                <a:cs typeface="Calibri"/>
              </a:rPr>
              <a:t>t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04" y="4918074"/>
            <a:ext cx="5494225" cy="3456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>
                <a:latin typeface="Calibri"/>
                <a:cs typeface="Calibri"/>
              </a:rPr>
              <a:t>6</a:t>
            </a:r>
            <a:r>
              <a:rPr dirty="0" smtClean="0" baseline="2600" sz="1575" spc="0">
                <a:latin typeface="Calibri"/>
                <a:cs typeface="Calibri"/>
              </a:rPr>
              <a:t>.</a:t>
            </a:r>
            <a:r>
              <a:rPr dirty="0" smtClean="0" baseline="2600" sz="1575" spc="0">
                <a:latin typeface="Calibri"/>
                <a:cs typeface="Calibri"/>
              </a:rPr>
              <a:t>   </a:t>
            </a:r>
            <a:r>
              <a:rPr dirty="0" smtClean="0" baseline="2600" sz="1575" spc="4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The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ena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u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d</a:t>
            </a:r>
            <a:r>
              <a:rPr dirty="0" smtClean="0" baseline="2600" sz="1575" spc="-14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r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akes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14">
                <a:latin typeface="Calibri"/>
                <a:cs typeface="Calibri"/>
              </a:rPr>
              <a:t>p</a:t>
            </a:r>
            <a:r>
              <a:rPr dirty="0" smtClean="0" baseline="2600" sz="1575" spc="0">
                <a:latin typeface="Calibri"/>
                <a:cs typeface="Calibri"/>
              </a:rPr>
              <a:t>ay,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Lan</a:t>
            </a:r>
            <a:r>
              <a:rPr dirty="0" smtClean="0" baseline="2600" sz="1575" spc="-4">
                <a:latin typeface="Calibri"/>
                <a:cs typeface="Calibri"/>
              </a:rPr>
              <a:t>d</a:t>
            </a:r>
            <a:r>
              <a:rPr dirty="0" smtClean="0" baseline="2600" sz="1575" spc="0">
                <a:latin typeface="Calibri"/>
                <a:cs typeface="Calibri"/>
              </a:rPr>
              <a:t>l</a:t>
            </a:r>
            <a:r>
              <a:rPr dirty="0" smtClean="0" baseline="2600" sz="1575" spc="-19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rd,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req</a:t>
            </a:r>
            <a:r>
              <a:rPr dirty="0" smtClean="0" baseline="2600" sz="1575" spc="-14">
                <a:latin typeface="Calibri"/>
                <a:cs typeface="Calibri"/>
              </a:rPr>
              <a:t>u</a:t>
            </a:r>
            <a:r>
              <a:rPr dirty="0" smtClean="0" baseline="2600" sz="1575" spc="0">
                <a:latin typeface="Calibri"/>
                <a:cs typeface="Calibri"/>
              </a:rPr>
              <a:t>ired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9">
                <a:latin typeface="Calibri"/>
                <a:cs typeface="Calibri"/>
              </a:rPr>
              <a:t>f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e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,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14">
                <a:latin typeface="Calibri"/>
                <a:cs typeface="Calibri"/>
              </a:rPr>
              <a:t>x</a:t>
            </a:r>
            <a:r>
              <a:rPr dirty="0" smtClean="0" baseline="2600" sz="1575" spc="0">
                <a:latin typeface="Calibri"/>
                <a:cs typeface="Calibri"/>
              </a:rPr>
              <a:t>es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nd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14">
                <a:latin typeface="Calibri"/>
                <a:cs typeface="Calibri"/>
              </a:rPr>
              <a:t>d</a:t>
            </a:r>
            <a:r>
              <a:rPr dirty="0" smtClean="0" baseline="2600" sz="1575" spc="0">
                <a:latin typeface="Calibri"/>
                <a:cs typeface="Calibri"/>
              </a:rPr>
              <a:t>ep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it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et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u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in</a:t>
            </a:r>
            <a:endParaRPr sz="1050">
              <a:latin typeface="Calibri"/>
              <a:cs typeface="Calibri"/>
            </a:endParaRPr>
          </a:p>
          <a:p>
            <a:pPr marL="241249" marR="20116">
              <a:lnSpc>
                <a:spcPct val="101725"/>
              </a:lnSpc>
              <a:spcBef>
                <a:spcPts val="126"/>
              </a:spcBef>
            </a:pP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-4">
                <a:latin typeface="Calibri"/>
                <a:cs typeface="Calibri"/>
              </a:rPr>
              <a:t>h</a:t>
            </a:r>
            <a:r>
              <a:rPr dirty="0" smtClean="0" sz="1050" spc="0">
                <a:latin typeface="Calibri"/>
                <a:cs typeface="Calibri"/>
              </a:rPr>
              <a:t>edu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1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by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-14">
                <a:latin typeface="Calibri"/>
                <a:cs typeface="Calibri"/>
              </a:rPr>
              <a:t>h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-14">
                <a:latin typeface="Calibri"/>
                <a:cs typeface="Calibri"/>
              </a:rPr>
              <a:t>h</a:t>
            </a:r>
            <a:r>
              <a:rPr dirty="0" smtClean="0" sz="1050" spc="0">
                <a:latin typeface="Calibri"/>
                <a:cs typeface="Calibri"/>
              </a:rPr>
              <a:t>eck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In</a:t>
            </a:r>
            <a:r>
              <a:rPr dirty="0" smtClean="0" sz="1050" spc="-1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Ti</a:t>
            </a:r>
            <a:r>
              <a:rPr dirty="0" smtClean="0" sz="1050" spc="-19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le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14">
                <a:latin typeface="Calibri"/>
                <a:cs typeface="Calibri"/>
              </a:rPr>
              <a:t>e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wi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g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wi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Lan</a:t>
            </a:r>
            <a:r>
              <a:rPr dirty="0" smtClean="0" sz="1050" spc="-4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19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rd.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5393816"/>
            <a:ext cx="728230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 b="1" u="sng">
                <a:latin typeface="Calibri"/>
                <a:cs typeface="Calibri"/>
              </a:rPr>
              <a:t>T</a:t>
            </a:r>
            <a:r>
              <a:rPr dirty="0" smtClean="0" baseline="2600" sz="1575" spc="-4" b="1" u="sng">
                <a:latin typeface="Calibri"/>
                <a:cs typeface="Calibri"/>
              </a:rPr>
              <a:t>e</a:t>
            </a:r>
            <a:r>
              <a:rPr dirty="0" smtClean="0" baseline="2600" sz="1575" spc="0" b="1" u="sng">
                <a:latin typeface="Calibri"/>
                <a:cs typeface="Calibri"/>
              </a:rPr>
              <a:t>r</a:t>
            </a:r>
            <a:r>
              <a:rPr dirty="0" smtClean="0" baseline="2600" sz="1575" spc="-9" b="1" u="sng">
                <a:latin typeface="Calibri"/>
                <a:cs typeface="Calibri"/>
              </a:rPr>
              <a:t>m</a:t>
            </a:r>
            <a:r>
              <a:rPr dirty="0" smtClean="0" baseline="2600" sz="1575" spc="4" b="1" u="sng">
                <a:latin typeface="Calibri"/>
                <a:cs typeface="Calibri"/>
              </a:rPr>
              <a:t>i</a:t>
            </a:r>
            <a:r>
              <a:rPr dirty="0" smtClean="0" baseline="2600" sz="1575" spc="0" b="1" u="sng">
                <a:latin typeface="Calibri"/>
                <a:cs typeface="Calibri"/>
              </a:rPr>
              <a:t>n</a:t>
            </a:r>
            <a:r>
              <a:rPr dirty="0" smtClean="0" baseline="2600" sz="1575" spc="-9" b="1" u="sng">
                <a:latin typeface="Calibri"/>
                <a:cs typeface="Calibri"/>
              </a:rPr>
              <a:t>a</a:t>
            </a:r>
            <a:r>
              <a:rPr dirty="0" smtClean="0" baseline="2600" sz="1575" spc="-4" b="1" u="sng">
                <a:latin typeface="Calibri"/>
                <a:cs typeface="Calibri"/>
              </a:rPr>
              <a:t>t</a:t>
            </a:r>
            <a:r>
              <a:rPr dirty="0" smtClean="0" baseline="2600" sz="1575" spc="4" b="1" u="sng">
                <a:latin typeface="Calibri"/>
                <a:cs typeface="Calibri"/>
              </a:rPr>
              <a:t>i</a:t>
            </a:r>
            <a:r>
              <a:rPr dirty="0" smtClean="0" baseline="2600" sz="1575" spc="-4" b="1" u="sng">
                <a:latin typeface="Calibri"/>
                <a:cs typeface="Calibri"/>
              </a:rPr>
              <a:t>o</a:t>
            </a:r>
            <a:r>
              <a:rPr dirty="0" smtClean="0" baseline="2600" sz="1575" spc="0" b="1" u="sng">
                <a:latin typeface="Calibri"/>
                <a:cs typeface="Calibri"/>
              </a:rPr>
              <a:t>n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604" y="5681852"/>
            <a:ext cx="5542499" cy="909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>
                <a:latin typeface="Calibri"/>
                <a:cs typeface="Calibri"/>
              </a:rPr>
              <a:t>7</a:t>
            </a:r>
            <a:r>
              <a:rPr dirty="0" smtClean="0" baseline="2600" sz="1575" spc="0">
                <a:latin typeface="Calibri"/>
                <a:cs typeface="Calibri"/>
              </a:rPr>
              <a:t>.</a:t>
            </a:r>
            <a:r>
              <a:rPr dirty="0" smtClean="0" baseline="2600" sz="1575" spc="0">
                <a:latin typeface="Calibri"/>
                <a:cs typeface="Calibri"/>
              </a:rPr>
              <a:t>    </a:t>
            </a:r>
            <a:r>
              <a:rPr dirty="0" smtClean="0" baseline="2600" sz="1575" spc="4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The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9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d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rd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h</a:t>
            </a:r>
            <a:r>
              <a:rPr dirty="0" smtClean="0" baseline="2600" sz="1575" spc="0">
                <a:latin typeface="Calibri"/>
                <a:cs typeface="Calibri"/>
              </a:rPr>
              <a:t>as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4">
                <a:latin typeface="Calibri"/>
                <a:cs typeface="Calibri"/>
              </a:rPr>
              <a:t>r</a:t>
            </a:r>
            <a:r>
              <a:rPr dirty="0" smtClean="0" baseline="2600" sz="1575" spc="0">
                <a:latin typeface="Calibri"/>
                <a:cs typeface="Calibri"/>
              </a:rPr>
              <a:t>i</a:t>
            </a:r>
            <a:r>
              <a:rPr dirty="0" smtClean="0" baseline="2600" sz="1575" spc="-9">
                <a:latin typeface="Calibri"/>
                <a:cs typeface="Calibri"/>
              </a:rPr>
              <a:t>g</a:t>
            </a:r>
            <a:r>
              <a:rPr dirty="0" smtClean="0" baseline="2600" sz="1575" spc="0">
                <a:latin typeface="Calibri"/>
                <a:cs typeface="Calibri"/>
              </a:rPr>
              <a:t>ht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i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pect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p</a:t>
            </a:r>
            <a:r>
              <a:rPr dirty="0" smtClean="0" baseline="2600" sz="1575" spc="-9">
                <a:latin typeface="Calibri"/>
                <a:cs typeface="Calibri"/>
              </a:rPr>
              <a:t>r</a:t>
            </a:r>
            <a:r>
              <a:rPr dirty="0" smtClean="0" baseline="2600" sz="1575" spc="0">
                <a:latin typeface="Calibri"/>
                <a:cs typeface="Calibri"/>
              </a:rPr>
              <a:t>em</a:t>
            </a:r>
            <a:r>
              <a:rPr dirty="0" smtClean="0" baseline="2600" sz="1575" spc="-4">
                <a:latin typeface="Calibri"/>
                <a:cs typeface="Calibri"/>
              </a:rPr>
              <a:t>i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es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wi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pri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r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i</a:t>
            </a:r>
            <a:r>
              <a:rPr dirty="0" smtClean="0" baseline="2600" sz="1575" spc="-4">
                <a:latin typeface="Calibri"/>
                <a:cs typeface="Calibri"/>
              </a:rPr>
              <a:t>c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ed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wi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ap</a:t>
            </a:r>
            <a:r>
              <a:rPr dirty="0" smtClean="0" baseline="2600" sz="1575" spc="-4">
                <a:latin typeface="Calibri"/>
                <a:cs typeface="Calibri"/>
              </a:rPr>
              <a:t>p</a:t>
            </a:r>
            <a:r>
              <a:rPr dirty="0" smtClean="0" baseline="2600" sz="1575" spc="0">
                <a:latin typeface="Calibri"/>
                <a:cs typeface="Calibri"/>
              </a:rPr>
              <a:t>l</a:t>
            </a:r>
            <a:r>
              <a:rPr dirty="0" smtClean="0" baseline="2600" sz="1575" spc="-4">
                <a:latin typeface="Calibri"/>
                <a:cs typeface="Calibri"/>
              </a:rPr>
              <a:t>i</a:t>
            </a:r>
            <a:r>
              <a:rPr dirty="0" smtClean="0" baseline="2600" sz="1575" spc="0">
                <a:latin typeface="Calibri"/>
                <a:cs typeface="Calibri"/>
              </a:rPr>
              <a:t>c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b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endParaRPr sz="1050">
              <a:latin typeface="Calibri"/>
              <a:cs typeface="Calibri"/>
            </a:endParaRPr>
          </a:p>
          <a:p>
            <a:pPr marL="241249" marR="10984">
              <a:lnSpc>
                <a:spcPts val="1281"/>
              </a:lnSpc>
              <a:spcBef>
                <a:spcPts val="136"/>
              </a:spcBef>
            </a:pP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w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.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9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1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nt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4">
                <a:latin typeface="Calibri"/>
                <a:cs typeface="Calibri"/>
              </a:rPr>
              <a:t>v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y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of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-9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g</a:t>
            </a:r>
            <a:r>
              <a:rPr dirty="0" smtClean="0" sz="1050" spc="0">
                <a:latin typeface="Calibri"/>
                <a:cs typeface="Calibri"/>
              </a:rPr>
              <a:t>re</a:t>
            </a:r>
            <a:r>
              <a:rPr dirty="0" smtClean="0" sz="1050" spc="-4">
                <a:latin typeface="Calibri"/>
                <a:cs typeface="Calibri"/>
              </a:rPr>
              <a:t>e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en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,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ren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al</a:t>
            </a:r>
            <a:r>
              <a:rPr dirty="0" smtClean="0" sz="1050" spc="-1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pe</a:t>
            </a:r>
            <a:r>
              <a:rPr dirty="0" smtClean="0" sz="1050" spc="4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ll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endParaRPr sz="1050">
              <a:latin typeface="Calibri"/>
              <a:cs typeface="Calibri"/>
            </a:endParaRPr>
          </a:p>
          <a:p>
            <a:pPr marL="241249" marR="10984">
              <a:lnSpc>
                <a:spcPts val="1281"/>
              </a:lnSpc>
              <a:spcBef>
                <a:spcPts val="194"/>
              </a:spcBef>
            </a:pPr>
            <a:r>
              <a:rPr dirty="0" smtClean="0" sz="1050" spc="0">
                <a:latin typeface="Calibri"/>
                <a:cs typeface="Calibri"/>
              </a:rPr>
              <a:t>be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1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ed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1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ely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9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c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-9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rd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c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wi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w.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The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wa</a:t>
            </a:r>
            <a:r>
              <a:rPr dirty="0" smtClean="0" sz="1050" spc="-1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ve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ri</a:t>
            </a:r>
            <a:r>
              <a:rPr dirty="0" smtClean="0" sz="1050" spc="-4">
                <a:latin typeface="Calibri"/>
                <a:cs typeface="Calibri"/>
              </a:rPr>
              <a:t>g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pro</a:t>
            </a:r>
            <a:r>
              <a:rPr dirty="0" smtClean="0" sz="1050" spc="-4">
                <a:latin typeface="Calibri"/>
                <a:cs typeface="Calibri"/>
              </a:rPr>
              <a:t>c</a:t>
            </a:r>
            <a:r>
              <a:rPr dirty="0" smtClean="0" sz="1050" spc="0">
                <a:latin typeface="Calibri"/>
                <a:cs typeface="Calibri"/>
              </a:rPr>
              <a:t>ess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endParaRPr sz="1050">
              <a:latin typeface="Calibri"/>
              <a:cs typeface="Calibri"/>
            </a:endParaRPr>
          </a:p>
          <a:p>
            <a:pPr marL="241249" marR="10984">
              <a:lnSpc>
                <a:spcPts val="1281"/>
              </a:lnSpc>
              <a:spcBef>
                <a:spcPts val="194"/>
              </a:spcBef>
            </a:pPr>
            <a:r>
              <a:rPr dirty="0" smtClean="0" sz="1050" spc="0">
                <a:latin typeface="Calibri"/>
                <a:cs typeface="Calibri"/>
              </a:rPr>
              <a:t>if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hey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fail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4">
                <a:latin typeface="Calibri"/>
                <a:cs typeface="Calibri"/>
              </a:rPr>
              <a:t>v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c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-14">
                <a:latin typeface="Calibri"/>
                <a:cs typeface="Calibri"/>
              </a:rPr>
              <a:t>h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p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-9">
                <a:latin typeface="Calibri"/>
                <a:cs typeface="Calibri"/>
              </a:rPr>
              <a:t>e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es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u</a:t>
            </a:r>
            <a:r>
              <a:rPr dirty="0" smtClean="0" sz="1050" spc="0">
                <a:latin typeface="Calibri"/>
                <a:cs typeface="Calibri"/>
              </a:rPr>
              <a:t>p</a:t>
            </a:r>
            <a:r>
              <a:rPr dirty="0" smtClean="0" sz="1050" spc="-9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1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al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p</a:t>
            </a:r>
            <a:r>
              <a:rPr dirty="0" smtClean="0" sz="1050" spc="-9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ri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d.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The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1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ll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4">
                <a:latin typeface="Calibri"/>
                <a:cs typeface="Calibri"/>
              </a:rPr>
              <a:t>v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c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endParaRPr sz="1050">
              <a:latin typeface="Calibri"/>
              <a:cs typeface="Calibri"/>
            </a:endParaRPr>
          </a:p>
          <a:p>
            <a:pPr marL="241249" marR="10984">
              <a:lnSpc>
                <a:spcPts val="1281"/>
              </a:lnSpc>
              <a:spcBef>
                <a:spcPts val="194"/>
              </a:spcBef>
            </a:pP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pr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19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es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-14">
                <a:latin typeface="Calibri"/>
                <a:cs typeface="Calibri"/>
              </a:rPr>
              <a:t>h</a:t>
            </a:r>
            <a:r>
              <a:rPr dirty="0" smtClean="0" sz="1050" spc="0">
                <a:latin typeface="Calibri"/>
                <a:cs typeface="Calibri"/>
              </a:rPr>
              <a:t>eck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ut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Da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Ti</a:t>
            </a:r>
            <a:r>
              <a:rPr dirty="0" smtClean="0" sz="1050" spc="-19">
                <a:latin typeface="Calibri"/>
                <a:cs typeface="Calibri"/>
              </a:rPr>
              <a:t>m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6719696"/>
            <a:ext cx="685221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0" b="1" u="sng">
                <a:latin typeface="Calibri"/>
                <a:cs typeface="Calibri"/>
              </a:rPr>
              <a:t>Ph</a:t>
            </a:r>
            <a:r>
              <a:rPr dirty="0" smtClean="0" baseline="2600" sz="1575" spc="-4" b="1" u="sng">
                <a:latin typeface="Calibri"/>
                <a:cs typeface="Calibri"/>
              </a:rPr>
              <a:t>o</a:t>
            </a:r>
            <a:r>
              <a:rPr dirty="0" smtClean="0" baseline="2600" sz="1575" spc="0" b="1" u="sng">
                <a:latin typeface="Calibri"/>
                <a:cs typeface="Calibri"/>
              </a:rPr>
              <a:t>ne</a:t>
            </a:r>
            <a:r>
              <a:rPr dirty="0" smtClean="0" baseline="2600" sz="1575" spc="-4" b="1" u="sng">
                <a:latin typeface="Calibri"/>
                <a:cs typeface="Calibri"/>
              </a:rPr>
              <a:t> </a:t>
            </a:r>
            <a:r>
              <a:rPr dirty="0" smtClean="0" baseline="2600" sz="1575" spc="4" b="1" u="sng">
                <a:latin typeface="Calibri"/>
                <a:cs typeface="Calibri"/>
              </a:rPr>
              <a:t>C</a:t>
            </a:r>
            <a:r>
              <a:rPr dirty="0" smtClean="0" baseline="2600" sz="1575" spc="-19" b="1" u="sng">
                <a:latin typeface="Calibri"/>
                <a:cs typeface="Calibri"/>
              </a:rPr>
              <a:t>a</a:t>
            </a:r>
            <a:r>
              <a:rPr dirty="0" smtClean="0" baseline="2600" sz="1575" spc="4" b="1" u="sng">
                <a:latin typeface="Calibri"/>
                <a:cs typeface="Calibri"/>
              </a:rPr>
              <a:t>l</a:t>
            </a:r>
            <a:r>
              <a:rPr dirty="0" smtClean="0" baseline="2600" sz="1575" spc="4" b="1" u="sng">
                <a:latin typeface="Calibri"/>
                <a:cs typeface="Calibri"/>
              </a:rPr>
              <a:t>l</a:t>
            </a:r>
            <a:r>
              <a:rPr dirty="0" smtClean="0" baseline="2600" sz="1575" spc="0" b="1" u="sng">
                <a:latin typeface="Calibri"/>
                <a:cs typeface="Calibri"/>
              </a:rPr>
              <a:t>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7009257"/>
            <a:ext cx="5425198" cy="3473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>
                <a:latin typeface="Calibri"/>
                <a:cs typeface="Calibri"/>
              </a:rPr>
              <a:t>8</a:t>
            </a:r>
            <a:r>
              <a:rPr dirty="0" smtClean="0" baseline="2600" sz="1575" spc="0">
                <a:latin typeface="Calibri"/>
                <a:cs typeface="Calibri"/>
              </a:rPr>
              <a:t>.</a:t>
            </a:r>
            <a:r>
              <a:rPr dirty="0" smtClean="0" baseline="2600" sz="1575" spc="0">
                <a:latin typeface="Calibri"/>
                <a:cs typeface="Calibri"/>
              </a:rPr>
              <a:t>   </a:t>
            </a:r>
            <a:r>
              <a:rPr dirty="0" smtClean="0" baseline="2600" sz="1575" spc="4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P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-9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ne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c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l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ll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be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bi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led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o</a:t>
            </a:r>
            <a:r>
              <a:rPr dirty="0" smtClean="0" baseline="2600" sz="1575" spc="-1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4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nt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and</a:t>
            </a:r>
            <a:r>
              <a:rPr dirty="0" smtClean="0" baseline="2600" sz="1575" spc="-1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ded</a:t>
            </a:r>
            <a:r>
              <a:rPr dirty="0" smtClean="0" baseline="2600" sz="1575" spc="-4">
                <a:latin typeface="Calibri"/>
                <a:cs typeface="Calibri"/>
              </a:rPr>
              <a:t>u</a:t>
            </a:r>
            <a:r>
              <a:rPr dirty="0" smtClean="0" baseline="2600" sz="1575" spc="0">
                <a:latin typeface="Calibri"/>
                <a:cs typeface="Calibri"/>
              </a:rPr>
              <a:t>c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ed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fr</a:t>
            </a:r>
            <a:r>
              <a:rPr dirty="0" smtClean="0" baseline="2600" sz="1575" spc="-1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m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4">
                <a:latin typeface="Calibri"/>
                <a:cs typeface="Calibri"/>
              </a:rPr>
              <a:t>h</a:t>
            </a:r>
            <a:r>
              <a:rPr dirty="0" smtClean="0" baseline="2600" sz="1575" spc="0">
                <a:latin typeface="Calibri"/>
                <a:cs typeface="Calibri"/>
              </a:rPr>
              <a:t>eir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ec</a:t>
            </a:r>
            <a:r>
              <a:rPr dirty="0" smtClean="0" baseline="2600" sz="1575" spc="-14">
                <a:latin typeface="Calibri"/>
                <a:cs typeface="Calibri"/>
              </a:rPr>
              <a:t>u</a:t>
            </a:r>
            <a:r>
              <a:rPr dirty="0" smtClean="0" baseline="2600" sz="1575" spc="0">
                <a:latin typeface="Calibri"/>
                <a:cs typeface="Calibri"/>
              </a:rPr>
              <a:t>ri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y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9">
                <a:latin typeface="Calibri"/>
                <a:cs typeface="Calibri"/>
              </a:rPr>
              <a:t>D</a:t>
            </a:r>
            <a:r>
              <a:rPr dirty="0" smtClean="0" baseline="2600" sz="1575" spc="0">
                <a:latin typeface="Calibri"/>
                <a:cs typeface="Calibri"/>
              </a:rPr>
              <a:t>ep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it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4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nd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1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f</a:t>
            </a:r>
            <a:endParaRPr sz="1050">
              <a:latin typeface="Calibri"/>
              <a:cs typeface="Calibri"/>
            </a:endParaRPr>
          </a:p>
          <a:p>
            <a:pPr marL="241249" marR="20116">
              <a:lnSpc>
                <a:spcPct val="101725"/>
              </a:lnSpc>
              <a:spcBef>
                <a:spcPts val="136"/>
              </a:spcBef>
            </a:pP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4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al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p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d.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7485126"/>
            <a:ext cx="1461524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0" b="1" u="sng">
                <a:latin typeface="Calibri"/>
                <a:cs typeface="Calibri"/>
              </a:rPr>
              <a:t>M</a:t>
            </a:r>
            <a:r>
              <a:rPr dirty="0" smtClean="0" baseline="2600" sz="1575" spc="-4" b="1" u="sng">
                <a:latin typeface="Calibri"/>
                <a:cs typeface="Calibri"/>
              </a:rPr>
              <a:t>a</a:t>
            </a:r>
            <a:r>
              <a:rPr dirty="0" smtClean="0" baseline="2600" sz="1575" spc="4" b="1" u="sng">
                <a:latin typeface="Calibri"/>
                <a:cs typeface="Calibri"/>
              </a:rPr>
              <a:t>i</a:t>
            </a:r>
            <a:r>
              <a:rPr dirty="0" smtClean="0" baseline="2600" sz="1575" spc="-14" b="1" u="sng">
                <a:latin typeface="Calibri"/>
                <a:cs typeface="Calibri"/>
              </a:rPr>
              <a:t>n</a:t>
            </a:r>
            <a:r>
              <a:rPr dirty="0" smtClean="0" baseline="2600" sz="1575" spc="4" b="1" u="sng">
                <a:latin typeface="Calibri"/>
                <a:cs typeface="Calibri"/>
              </a:rPr>
              <a:t>t</a:t>
            </a:r>
            <a:r>
              <a:rPr dirty="0" smtClean="0" baseline="2600" sz="1575" spc="-4" b="1" u="sng">
                <a:latin typeface="Calibri"/>
                <a:cs typeface="Calibri"/>
              </a:rPr>
              <a:t>e</a:t>
            </a:r>
            <a:r>
              <a:rPr dirty="0" smtClean="0" baseline="2600" sz="1575" spc="0" b="1" u="sng">
                <a:latin typeface="Calibri"/>
                <a:cs typeface="Calibri"/>
              </a:rPr>
              <a:t>n</a:t>
            </a:r>
            <a:r>
              <a:rPr dirty="0" smtClean="0" baseline="2600" sz="1575" spc="-9" b="1" u="sng">
                <a:latin typeface="Calibri"/>
                <a:cs typeface="Calibri"/>
              </a:rPr>
              <a:t>a</a:t>
            </a:r>
            <a:r>
              <a:rPr dirty="0" smtClean="0" baseline="2600" sz="1575" spc="0" b="1" u="sng">
                <a:latin typeface="Calibri"/>
                <a:cs typeface="Calibri"/>
              </a:rPr>
              <a:t>nce</a:t>
            </a:r>
            <a:r>
              <a:rPr dirty="0" smtClean="0" baseline="2600" sz="1575" spc="-4" b="1" u="sng">
                <a:latin typeface="Calibri"/>
                <a:cs typeface="Calibri"/>
              </a:rPr>
              <a:t> </a:t>
            </a:r>
            <a:r>
              <a:rPr dirty="0" smtClean="0" baseline="2600" sz="1575" spc="-4" b="1" u="sng">
                <a:latin typeface="Calibri"/>
                <a:cs typeface="Calibri"/>
              </a:rPr>
              <a:t>a</a:t>
            </a:r>
            <a:r>
              <a:rPr dirty="0" smtClean="0" baseline="2600" sz="1575" spc="0" b="1" u="sng">
                <a:latin typeface="Calibri"/>
                <a:cs typeface="Calibri"/>
              </a:rPr>
              <a:t>nd</a:t>
            </a:r>
            <a:r>
              <a:rPr dirty="0" smtClean="0" baseline="2600" sz="1575" spc="-14" b="1" u="sng">
                <a:latin typeface="Calibri"/>
                <a:cs typeface="Calibri"/>
              </a:rPr>
              <a:t> </a:t>
            </a:r>
            <a:r>
              <a:rPr dirty="0" smtClean="0" baseline="2600" sz="1575" spc="4" b="1" u="sng">
                <a:latin typeface="Calibri"/>
                <a:cs typeface="Calibri"/>
              </a:rPr>
              <a:t>R</a:t>
            </a:r>
            <a:r>
              <a:rPr dirty="0" smtClean="0" baseline="2600" sz="1575" spc="-4" b="1" u="sng">
                <a:latin typeface="Calibri"/>
                <a:cs typeface="Calibri"/>
              </a:rPr>
              <a:t>e</a:t>
            </a:r>
            <a:r>
              <a:rPr dirty="0" smtClean="0" baseline="2600" sz="1575" spc="0" b="1" u="sng">
                <a:latin typeface="Calibri"/>
                <a:cs typeface="Calibri"/>
              </a:rPr>
              <a:t>p</a:t>
            </a:r>
            <a:r>
              <a:rPr dirty="0" smtClean="0" baseline="2600" sz="1575" spc="-9" b="1" u="sng">
                <a:latin typeface="Calibri"/>
                <a:cs typeface="Calibri"/>
              </a:rPr>
              <a:t>a</a:t>
            </a:r>
            <a:r>
              <a:rPr dirty="0" smtClean="0" baseline="2600" sz="1575" spc="4" b="1" u="sng">
                <a:latin typeface="Calibri"/>
                <a:cs typeface="Calibri"/>
              </a:rPr>
              <a:t>i</a:t>
            </a:r>
            <a:r>
              <a:rPr dirty="0" smtClean="0" baseline="2600" sz="1575" spc="0" b="1" u="sng">
                <a:latin typeface="Calibri"/>
                <a:cs typeface="Calibri"/>
              </a:rPr>
              <a:t>rs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7774685"/>
            <a:ext cx="5538637" cy="12826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717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>
                <a:latin typeface="Calibri"/>
                <a:cs typeface="Calibri"/>
              </a:rPr>
              <a:t>9</a:t>
            </a:r>
            <a:r>
              <a:rPr dirty="0" smtClean="0" baseline="2600" sz="1575" spc="0">
                <a:latin typeface="Calibri"/>
                <a:cs typeface="Calibri"/>
              </a:rPr>
              <a:t>.</a:t>
            </a:r>
            <a:r>
              <a:rPr dirty="0" smtClean="0" baseline="2600" sz="1575" spc="0">
                <a:latin typeface="Calibri"/>
                <a:cs typeface="Calibri"/>
              </a:rPr>
              <a:t>   </a:t>
            </a:r>
            <a:r>
              <a:rPr dirty="0" smtClean="0" baseline="2600" sz="1575" spc="4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The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ena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ll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m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i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4">
                <a:latin typeface="Calibri"/>
                <a:cs typeface="Calibri"/>
              </a:rPr>
              <a:t>i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p</a:t>
            </a:r>
            <a:r>
              <a:rPr dirty="0" smtClean="0" baseline="2600" sz="1575" spc="-9">
                <a:latin typeface="Calibri"/>
                <a:cs typeface="Calibri"/>
              </a:rPr>
              <a:t>r</a:t>
            </a:r>
            <a:r>
              <a:rPr dirty="0" smtClean="0" baseline="2600" sz="1575" spc="0">
                <a:latin typeface="Calibri"/>
                <a:cs typeface="Calibri"/>
              </a:rPr>
              <a:t>em</a:t>
            </a:r>
            <a:r>
              <a:rPr dirty="0" smtClean="0" baseline="2600" sz="1575" spc="-4">
                <a:latin typeface="Calibri"/>
                <a:cs typeface="Calibri"/>
              </a:rPr>
              <a:t>i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es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i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g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d,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c</a:t>
            </a:r>
            <a:r>
              <a:rPr dirty="0" smtClean="0" baseline="2600" sz="1575" spc="-1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ea</a:t>
            </a:r>
            <a:r>
              <a:rPr dirty="0" smtClean="0" baseline="2600" sz="1575" spc="-14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,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and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r</a:t>
            </a:r>
            <a:r>
              <a:rPr dirty="0" smtClean="0" baseline="2600" sz="1575" spc="0">
                <a:latin typeface="Calibri"/>
                <a:cs typeface="Calibri"/>
              </a:rPr>
              <a:t>eady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o</a:t>
            </a:r>
            <a:r>
              <a:rPr dirty="0" smtClean="0" baseline="2600" sz="1575" spc="-1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rent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c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d</a:t>
            </a:r>
            <a:r>
              <a:rPr dirty="0" smtClean="0" baseline="2600" sz="1575" spc="0">
                <a:latin typeface="Calibri"/>
                <a:cs typeface="Calibri"/>
              </a:rPr>
              <a:t>i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i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n,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d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u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endParaRPr sz="1050">
              <a:latin typeface="Calibri"/>
              <a:cs typeface="Calibri"/>
            </a:endParaRPr>
          </a:p>
          <a:p>
            <a:pPr marL="241249">
              <a:lnSpc>
                <a:spcPts val="1281"/>
              </a:lnSpc>
              <a:spcBef>
                <a:spcPts val="121"/>
              </a:spcBef>
            </a:pP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pr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19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es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y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in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c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-9">
                <a:latin typeface="Calibri"/>
                <a:cs typeface="Calibri"/>
              </a:rPr>
              <a:t>f</a:t>
            </a:r>
            <a:r>
              <a:rPr dirty="0" smtClean="0" sz="1050" spc="0">
                <a:latin typeface="Calibri"/>
                <a:cs typeface="Calibri"/>
              </a:rPr>
              <a:t>ul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and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wful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14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r.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-14">
                <a:latin typeface="Calibri"/>
                <a:cs typeface="Calibri"/>
              </a:rPr>
              <a:t>h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-9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ll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leave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-14">
                <a:latin typeface="Calibri"/>
                <a:cs typeface="Calibri"/>
              </a:rPr>
              <a:t>h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p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em</a:t>
            </a:r>
            <a:r>
              <a:rPr dirty="0" smtClean="0" sz="1050" spc="9">
                <a:latin typeface="Calibri"/>
                <a:cs typeface="Calibri"/>
              </a:rPr>
              <a:t>i</a:t>
            </a:r>
            <a:r>
              <a:rPr dirty="0" smtClean="0" sz="1050" spc="-1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es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eady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endParaRPr sz="1050">
              <a:latin typeface="Calibri"/>
              <a:cs typeface="Calibri"/>
            </a:endParaRPr>
          </a:p>
          <a:p>
            <a:pPr marL="241249">
              <a:lnSpc>
                <a:spcPts val="1281"/>
              </a:lnSpc>
              <a:spcBef>
                <a:spcPts val="194"/>
              </a:spcBef>
            </a:pP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4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ent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x</a:t>
            </a:r>
            <a:r>
              <a:rPr dirty="0" smtClean="0" sz="1050" spc="-4">
                <a:latin typeface="Calibri"/>
                <a:cs typeface="Calibri"/>
              </a:rPr>
              <a:t>p</a:t>
            </a:r>
            <a:r>
              <a:rPr dirty="0" smtClean="0" sz="1050" spc="-1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ra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ren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al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g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-14">
                <a:latin typeface="Calibri"/>
                <a:cs typeface="Calibri"/>
              </a:rPr>
              <a:t>m</a:t>
            </a:r>
            <a:r>
              <a:rPr dirty="0" smtClean="0" sz="1050" spc="-9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,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defined</a:t>
            </a:r>
            <a:r>
              <a:rPr dirty="0" smtClean="0" sz="1050" spc="-1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by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Lan</a:t>
            </a:r>
            <a:r>
              <a:rPr dirty="0" smtClean="0" sz="1050" spc="-4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rd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bei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g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endParaRPr sz="1050">
              <a:latin typeface="Calibri"/>
              <a:cs typeface="Calibri"/>
            </a:endParaRPr>
          </a:p>
          <a:p>
            <a:pPr marL="241249">
              <a:lnSpc>
                <a:spcPts val="1281"/>
              </a:lnSpc>
              <a:spcBef>
                <a:spcPts val="194"/>
              </a:spcBef>
            </a:pP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ed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ely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ha</a:t>
            </a:r>
            <a:r>
              <a:rPr dirty="0" smtClean="0" sz="1050" spc="-4">
                <a:latin typeface="Calibri"/>
                <a:cs typeface="Calibri"/>
              </a:rPr>
              <a:t>b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b</a:t>
            </a:r>
            <a:r>
              <a:rPr dirty="0" smtClean="0" sz="1050" spc="-1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by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-14">
                <a:latin typeface="Calibri"/>
                <a:cs typeface="Calibri"/>
              </a:rPr>
              <a:t>h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next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ena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.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ena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ll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pay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-1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m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ena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-14">
                <a:latin typeface="Calibri"/>
                <a:cs typeface="Calibri"/>
              </a:rPr>
              <a:t>c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-9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p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irs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9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endParaRPr sz="1050">
              <a:latin typeface="Calibri"/>
              <a:cs typeface="Calibri"/>
            </a:endParaRPr>
          </a:p>
          <a:p>
            <a:pPr marL="241249">
              <a:lnSpc>
                <a:spcPts val="1281"/>
              </a:lnSpc>
              <a:spcBef>
                <a:spcPts val="194"/>
              </a:spcBef>
            </a:pP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pr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19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es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b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f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in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es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er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n.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The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9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19">
                <a:latin typeface="Calibri"/>
                <a:cs typeface="Calibri"/>
              </a:rPr>
              <a:t>g</a:t>
            </a:r>
            <a:r>
              <a:rPr dirty="0" smtClean="0" sz="1050" spc="0">
                <a:latin typeface="Calibri"/>
                <a:cs typeface="Calibri"/>
              </a:rPr>
              <a:t>ree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Lan</a:t>
            </a:r>
            <a:r>
              <a:rPr dirty="0" smtClean="0" sz="1050" spc="-4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rd</a:t>
            </a:r>
            <a:r>
              <a:rPr dirty="0" smtClean="0" sz="1050" spc="-1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ll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edu</a:t>
            </a:r>
            <a:r>
              <a:rPr dirty="0" smtClean="0" sz="1050" spc="-4">
                <a:latin typeface="Calibri"/>
                <a:cs typeface="Calibri"/>
              </a:rPr>
              <a:t>c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endParaRPr sz="1050">
              <a:latin typeface="Calibri"/>
              <a:cs typeface="Calibri"/>
            </a:endParaRPr>
          </a:p>
          <a:p>
            <a:pPr marL="241249">
              <a:lnSpc>
                <a:spcPts val="1281"/>
              </a:lnSpc>
              <a:spcBef>
                <a:spcPts val="194"/>
              </a:spcBef>
            </a:pP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-4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vices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9">
                <a:latin typeface="Calibri"/>
                <a:cs typeface="Calibri"/>
              </a:rPr>
              <a:t>f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m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-9">
                <a:latin typeface="Calibri"/>
                <a:cs typeface="Calibri"/>
              </a:rPr>
              <a:t>c</a:t>
            </a:r>
            <a:r>
              <a:rPr dirty="0" smtClean="0" sz="1050" spc="0">
                <a:latin typeface="Calibri"/>
                <a:cs typeface="Calibri"/>
              </a:rPr>
              <a:t>uri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y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dep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it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pri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4">
                <a:latin typeface="Calibri"/>
                <a:cs typeface="Calibri"/>
              </a:rPr>
              <a:t>r</a:t>
            </a:r>
            <a:r>
              <a:rPr dirty="0" smtClean="0" sz="1050" spc="-9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fund</a:t>
            </a:r>
            <a:r>
              <a:rPr dirty="0" smtClean="0" sz="1050" spc="-1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if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ena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9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19">
                <a:latin typeface="Calibri"/>
                <a:cs typeface="Calibri"/>
              </a:rPr>
              <a:t>g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p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em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es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endParaRPr sz="1050">
              <a:latin typeface="Calibri"/>
              <a:cs typeface="Calibri"/>
            </a:endParaRPr>
          </a:p>
          <a:p>
            <a:pPr marL="241249">
              <a:lnSpc>
                <a:spcPts val="1281"/>
              </a:lnSpc>
              <a:spcBef>
                <a:spcPts val="194"/>
              </a:spcBef>
            </a:pP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furn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g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4" y="9185910"/>
            <a:ext cx="350694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 b="1" u="sng">
                <a:latin typeface="Calibri"/>
                <a:cs typeface="Calibri"/>
              </a:rPr>
              <a:t>T</a:t>
            </a:r>
            <a:r>
              <a:rPr dirty="0" smtClean="0" baseline="2600" sz="1575" spc="0" b="1" u="sng">
                <a:latin typeface="Calibri"/>
                <a:cs typeface="Calibri"/>
              </a:rPr>
              <a:t>r</a:t>
            </a:r>
            <a:r>
              <a:rPr dirty="0" smtClean="0" baseline="2600" sz="1575" spc="-9" b="1" u="sng">
                <a:latin typeface="Calibri"/>
                <a:cs typeface="Calibri"/>
              </a:rPr>
              <a:t>a</a:t>
            </a:r>
            <a:r>
              <a:rPr dirty="0" smtClean="0" baseline="2600" sz="1575" spc="0" b="1" u="sng">
                <a:latin typeface="Calibri"/>
                <a:cs typeface="Calibri"/>
              </a:rPr>
              <a:t>sh</a:t>
            </a:r>
            <a:endParaRPr sz="1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/>
          <p:nvPr/>
        </p:nvSpPr>
        <p:spPr>
          <a:xfrm>
            <a:off x="1130604" y="624331"/>
            <a:ext cx="5333154" cy="3469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>
                <a:latin typeface="Calibri"/>
                <a:cs typeface="Calibri"/>
              </a:rPr>
              <a:t>10</a:t>
            </a:r>
            <a:r>
              <a:rPr dirty="0" smtClean="0" baseline="2600" sz="1575" spc="0">
                <a:latin typeface="Calibri"/>
                <a:cs typeface="Calibri"/>
              </a:rPr>
              <a:t>.</a:t>
            </a:r>
            <a:r>
              <a:rPr dirty="0" smtClean="0" baseline="2600" sz="1575" spc="217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The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ena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ll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d</a:t>
            </a:r>
            <a:r>
              <a:rPr dirty="0" smtClean="0" baseline="2600" sz="1575" spc="-4">
                <a:latin typeface="Calibri"/>
                <a:cs typeface="Calibri"/>
              </a:rPr>
              <a:t>i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p</a:t>
            </a:r>
            <a:r>
              <a:rPr dirty="0" smtClean="0" baseline="2600" sz="1575" spc="-9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f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wa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m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-9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ri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g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-14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r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ed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d</a:t>
            </a:r>
            <a:r>
              <a:rPr dirty="0" smtClean="0" baseline="2600" sz="1575" spc="-4">
                <a:latin typeface="Calibri"/>
                <a:cs typeface="Calibri"/>
              </a:rPr>
              <a:t>u</a:t>
            </a:r>
            <a:r>
              <a:rPr dirty="0" smtClean="0" baseline="2600" sz="1575" spc="0">
                <a:latin typeface="Calibri"/>
                <a:cs typeface="Calibri"/>
              </a:rPr>
              <a:t>ri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g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ren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al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p</a:t>
            </a:r>
            <a:r>
              <a:rPr dirty="0" smtClean="0" baseline="2600" sz="1575" spc="-9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ri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d</a:t>
            </a:r>
            <a:r>
              <a:rPr dirty="0" smtClean="0" baseline="2600" sz="1575" spc="1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in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1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ny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9">
                <a:latin typeface="Calibri"/>
                <a:cs typeface="Calibri"/>
              </a:rPr>
              <a:t>r</a:t>
            </a:r>
            <a:r>
              <a:rPr dirty="0" smtClean="0" baseline="2600" sz="1575" spc="0">
                <a:latin typeface="Calibri"/>
                <a:cs typeface="Calibri"/>
              </a:rPr>
              <a:t>ea</a:t>
            </a:r>
            <a:endParaRPr sz="1050">
              <a:latin typeface="Calibri"/>
              <a:cs typeface="Calibri"/>
            </a:endParaRPr>
          </a:p>
          <a:p>
            <a:pPr marL="241249" marR="20116">
              <a:lnSpc>
                <a:spcPct val="101725"/>
              </a:lnSpc>
              <a:spcBef>
                <a:spcPts val="136"/>
              </a:spcBef>
            </a:pP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Lan</a:t>
            </a:r>
            <a:r>
              <a:rPr dirty="0" smtClean="0" sz="1050" spc="-4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ll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ea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-1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b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y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in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ru</a:t>
            </a:r>
            <a:r>
              <a:rPr dirty="0" smtClean="0" sz="1050" spc="-4">
                <a:latin typeface="Calibri"/>
                <a:cs typeface="Calibri"/>
              </a:rPr>
              <a:t>c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hem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in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-1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wi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Ho</a:t>
            </a:r>
            <a:r>
              <a:rPr dirty="0" smtClean="0" sz="1050" spc="-4">
                <a:latin typeface="Calibri"/>
                <a:cs typeface="Calibri"/>
              </a:rPr>
              <a:t>u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Rule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2004" y="1100074"/>
            <a:ext cx="284762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0" b="1" u="sng">
                <a:latin typeface="Calibri"/>
                <a:cs typeface="Calibri"/>
              </a:rPr>
              <a:t>Pe</a:t>
            </a:r>
            <a:r>
              <a:rPr dirty="0" smtClean="0" baseline="2600" sz="1575" spc="4" b="1" u="sng">
                <a:latin typeface="Calibri"/>
                <a:cs typeface="Calibri"/>
              </a:rPr>
              <a:t>t</a:t>
            </a:r>
            <a:r>
              <a:rPr dirty="0" smtClean="0" baseline="2600" sz="1575" spc="0" b="1" u="sng">
                <a:latin typeface="Calibri"/>
                <a:cs typeface="Calibri"/>
              </a:rPr>
              <a:t>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30604" y="1389633"/>
            <a:ext cx="5461811" cy="1095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717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>
                <a:latin typeface="Calibri"/>
                <a:cs typeface="Calibri"/>
              </a:rPr>
              <a:t>11</a:t>
            </a:r>
            <a:r>
              <a:rPr dirty="0" smtClean="0" baseline="2600" sz="1575" spc="0">
                <a:latin typeface="Calibri"/>
                <a:cs typeface="Calibri"/>
              </a:rPr>
              <a:t>.</a:t>
            </a:r>
            <a:r>
              <a:rPr dirty="0" smtClean="0" baseline="2600" sz="1575" spc="217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The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ena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will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14">
                <a:latin typeface="Calibri"/>
                <a:cs typeface="Calibri"/>
              </a:rPr>
              <a:t>b</a:t>
            </a:r>
            <a:r>
              <a:rPr dirty="0" smtClean="0" baseline="2600" sz="1575" spc="0">
                <a:latin typeface="Calibri"/>
                <a:cs typeface="Calibri"/>
              </a:rPr>
              <a:t>ri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g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no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an</a:t>
            </a:r>
            <a:r>
              <a:rPr dirty="0" smtClean="0" baseline="2600" sz="1575" spc="-19">
                <a:latin typeface="Calibri"/>
                <a:cs typeface="Calibri"/>
              </a:rPr>
              <a:t>i</a:t>
            </a:r>
            <a:r>
              <a:rPr dirty="0" smtClean="0" baseline="2600" sz="1575" spc="-4">
                <a:latin typeface="Calibri"/>
                <a:cs typeface="Calibri"/>
              </a:rPr>
              <a:t>m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or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pe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of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14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y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kind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-1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P</a:t>
            </a:r>
            <a:r>
              <a:rPr dirty="0" smtClean="0" baseline="2600" sz="1575" spc="0">
                <a:latin typeface="Calibri"/>
                <a:cs typeface="Calibri"/>
              </a:rPr>
              <a:t>rem</a:t>
            </a:r>
            <a:r>
              <a:rPr dirty="0" smtClean="0" baseline="2600" sz="1575" spc="-4">
                <a:latin typeface="Calibri"/>
                <a:cs typeface="Calibri"/>
              </a:rPr>
              <a:t>i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es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wi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-9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ut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exp</a:t>
            </a:r>
            <a:r>
              <a:rPr dirty="0" smtClean="0" baseline="2600" sz="1575" spc="-9">
                <a:latin typeface="Calibri"/>
                <a:cs typeface="Calibri"/>
              </a:rPr>
              <a:t>r</a:t>
            </a:r>
            <a:r>
              <a:rPr dirty="0" smtClean="0" baseline="2600" sz="1575" spc="0">
                <a:latin typeface="Calibri"/>
                <a:cs typeface="Calibri"/>
              </a:rPr>
              <a:t>ess</a:t>
            </a:r>
            <a:endParaRPr sz="1050">
              <a:latin typeface="Calibri"/>
              <a:cs typeface="Calibri"/>
            </a:endParaRPr>
          </a:p>
          <a:p>
            <a:pPr marL="241249" marR="11717">
              <a:lnSpc>
                <a:spcPct val="101725"/>
              </a:lnSpc>
              <a:spcBef>
                <a:spcPts val="121"/>
              </a:spcBef>
            </a:pPr>
            <a:r>
              <a:rPr dirty="0" smtClean="0" sz="1050" spc="0">
                <a:latin typeface="Calibri"/>
                <a:cs typeface="Calibri"/>
              </a:rPr>
              <a:t>w</a:t>
            </a:r>
            <a:r>
              <a:rPr dirty="0" smtClean="0" sz="1050" spc="4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en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p</a:t>
            </a:r>
            <a:r>
              <a:rPr dirty="0" smtClean="0" sz="1050" spc="-9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9">
                <a:latin typeface="Calibri"/>
                <a:cs typeface="Calibri"/>
              </a:rPr>
              <a:t>L</a:t>
            </a:r>
            <a:r>
              <a:rPr dirty="0" smtClean="0" sz="1050" spc="-1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rd.</a:t>
            </a:r>
            <a:endParaRPr sz="1050">
              <a:latin typeface="Calibri"/>
              <a:cs typeface="Calibri"/>
            </a:endParaRPr>
          </a:p>
          <a:p>
            <a:pPr marL="241249" indent="-228549">
              <a:lnSpc>
                <a:spcPts val="1281"/>
              </a:lnSpc>
              <a:spcBef>
                <a:spcPts val="195"/>
              </a:spcBef>
            </a:pPr>
            <a:r>
              <a:rPr dirty="0" smtClean="0" sz="1050" spc="4">
                <a:latin typeface="Calibri"/>
                <a:cs typeface="Calibri"/>
              </a:rPr>
              <a:t>12</a:t>
            </a:r>
            <a:r>
              <a:rPr dirty="0" smtClean="0" sz="1050" spc="0">
                <a:latin typeface="Calibri"/>
                <a:cs typeface="Calibri"/>
              </a:rPr>
              <a:t>.</a:t>
            </a:r>
            <a:r>
              <a:rPr dirty="0" smtClean="0" sz="1050" spc="217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The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La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-1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ay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ify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ena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of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an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ad</a:t>
            </a:r>
            <a:r>
              <a:rPr dirty="0" smtClean="0" sz="1050" spc="-4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-14">
                <a:latin typeface="Calibri"/>
                <a:cs typeface="Calibri"/>
              </a:rPr>
              <a:t>p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it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be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pa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or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pe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are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endParaRPr sz="1050">
              <a:latin typeface="Calibri"/>
              <a:cs typeface="Calibri"/>
            </a:endParaRPr>
          </a:p>
          <a:p>
            <a:pPr marL="241249">
              <a:lnSpc>
                <a:spcPts val="1281"/>
              </a:lnSpc>
              <a:spcBef>
                <a:spcPts val="194"/>
              </a:spcBef>
            </a:pPr>
            <a:r>
              <a:rPr dirty="0" smtClean="0" sz="1050" spc="0">
                <a:latin typeface="Calibri"/>
                <a:cs typeface="Calibri"/>
              </a:rPr>
              <a:t>be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bro</a:t>
            </a:r>
            <a:r>
              <a:rPr dirty="0" smtClean="0" sz="1050" spc="-4">
                <a:latin typeface="Calibri"/>
                <a:cs typeface="Calibri"/>
              </a:rPr>
              <a:t>u</a:t>
            </a:r>
            <a:r>
              <a:rPr dirty="0" smtClean="0" sz="1050" spc="-4">
                <a:latin typeface="Calibri"/>
                <a:cs typeface="Calibri"/>
              </a:rPr>
              <a:t>g</a:t>
            </a:r>
            <a:r>
              <a:rPr dirty="0" smtClean="0" sz="1050" spc="0">
                <a:latin typeface="Calibri"/>
                <a:cs typeface="Calibri"/>
              </a:rPr>
              <a:t>ht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P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em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es.</a:t>
            </a:r>
            <a:endParaRPr sz="1050">
              <a:latin typeface="Calibri"/>
              <a:cs typeface="Calibri"/>
            </a:endParaRPr>
          </a:p>
          <a:p>
            <a:pPr marL="241249" marR="29539" indent="-228549">
              <a:lnSpc>
                <a:spcPts val="1281"/>
              </a:lnSpc>
              <a:spcBef>
                <a:spcPts val="194"/>
              </a:spcBef>
            </a:pPr>
            <a:r>
              <a:rPr dirty="0" smtClean="0" sz="1050" spc="4">
                <a:latin typeface="Calibri"/>
                <a:cs typeface="Calibri"/>
              </a:rPr>
              <a:t>13</a:t>
            </a:r>
            <a:r>
              <a:rPr dirty="0" smtClean="0" sz="1050" spc="0">
                <a:latin typeface="Calibri"/>
                <a:cs typeface="Calibri"/>
              </a:rPr>
              <a:t>.</a:t>
            </a:r>
            <a:r>
              <a:rPr dirty="0" smtClean="0" sz="1050" spc="217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The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La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-1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wi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b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ea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ed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g</a:t>
            </a:r>
            <a:r>
              <a:rPr dirty="0" smtClean="0" sz="1050" spc="0">
                <a:latin typeface="Calibri"/>
                <a:cs typeface="Calibri"/>
              </a:rPr>
              <a:t>ivi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g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x</a:t>
            </a:r>
            <a:r>
              <a:rPr dirty="0" smtClean="0" sz="1050" spc="-4">
                <a:latin typeface="Calibri"/>
                <a:cs typeface="Calibri"/>
              </a:rPr>
              <a:t>p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ess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w</a:t>
            </a:r>
            <a:r>
              <a:rPr dirty="0" smtClean="0" sz="1050" spc="4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en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pe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n,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p</a:t>
            </a:r>
            <a:r>
              <a:rPr dirty="0" smtClean="0" sz="1050" spc="-14">
                <a:latin typeface="Calibri"/>
                <a:cs typeface="Calibri"/>
              </a:rPr>
              <a:t>u</a:t>
            </a:r>
            <a:r>
              <a:rPr dirty="0" smtClean="0" sz="1050" spc="0">
                <a:latin typeface="Calibri"/>
                <a:cs typeface="Calibri"/>
              </a:rPr>
              <a:t>rp</a:t>
            </a:r>
            <a:r>
              <a:rPr dirty="0" smtClean="0" sz="1050" spc="-9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es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Cl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9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1</a:t>
            </a:r>
            <a:r>
              <a:rPr dirty="0" smtClean="0" sz="1050" spc="0">
                <a:latin typeface="Calibri"/>
                <a:cs typeface="Calibri"/>
              </a:rPr>
              <a:t>1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endParaRPr sz="1050">
              <a:latin typeface="Calibri"/>
              <a:cs typeface="Calibri"/>
            </a:endParaRPr>
          </a:p>
          <a:p>
            <a:pPr marL="241249" marR="29539">
              <a:lnSpc>
                <a:spcPts val="1281"/>
              </a:lnSpc>
              <a:spcBef>
                <a:spcPts val="194"/>
              </a:spcBef>
            </a:pP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Agr</a:t>
            </a:r>
            <a:r>
              <a:rPr dirty="0" smtClean="0" sz="1050" spc="-9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emen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,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if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Ho</a:t>
            </a:r>
            <a:r>
              <a:rPr dirty="0" smtClean="0" sz="1050" spc="-4">
                <a:latin typeface="Calibri"/>
                <a:cs typeface="Calibri"/>
              </a:rPr>
              <a:t>u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Rules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19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w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an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or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p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be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br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4">
                <a:latin typeface="Calibri"/>
                <a:cs typeface="Calibri"/>
              </a:rPr>
              <a:t>g</a:t>
            </a:r>
            <a:r>
              <a:rPr dirty="0" smtClean="0" sz="1050" spc="0">
                <a:latin typeface="Calibri"/>
                <a:cs typeface="Calibri"/>
              </a:rPr>
              <a:t>ht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P</a:t>
            </a:r>
            <a:r>
              <a:rPr dirty="0" smtClean="0" sz="1050" spc="0">
                <a:latin typeface="Calibri"/>
                <a:cs typeface="Calibri"/>
              </a:rPr>
              <a:t>rem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es.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2004" y="2613405"/>
            <a:ext cx="611485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 b="1" u="sng">
                <a:latin typeface="Calibri"/>
                <a:cs typeface="Calibri"/>
              </a:rPr>
              <a:t>S</a:t>
            </a:r>
            <a:r>
              <a:rPr dirty="0" smtClean="0" baseline="2600" sz="1575" spc="0" b="1" u="sng">
                <a:latin typeface="Calibri"/>
                <a:cs typeface="Calibri"/>
              </a:rPr>
              <a:t>u</a:t>
            </a:r>
            <a:r>
              <a:rPr dirty="0" smtClean="0" baseline="2600" sz="1575" spc="-4" b="1" u="sng">
                <a:latin typeface="Calibri"/>
                <a:cs typeface="Calibri"/>
              </a:rPr>
              <a:t>b</a:t>
            </a:r>
            <a:r>
              <a:rPr dirty="0" smtClean="0" baseline="2600" sz="1575" spc="4" b="1" u="sng">
                <a:latin typeface="Calibri"/>
                <a:cs typeface="Calibri"/>
              </a:rPr>
              <a:t>l</a:t>
            </a:r>
            <a:r>
              <a:rPr dirty="0" smtClean="0" baseline="2600" sz="1575" spc="-14" b="1" u="sng">
                <a:latin typeface="Calibri"/>
                <a:cs typeface="Calibri"/>
              </a:rPr>
              <a:t>e</a:t>
            </a:r>
            <a:r>
              <a:rPr dirty="0" smtClean="0" baseline="2600" sz="1575" spc="-4" b="1" u="sng">
                <a:latin typeface="Calibri"/>
                <a:cs typeface="Calibri"/>
              </a:rPr>
              <a:t>t</a:t>
            </a:r>
            <a:r>
              <a:rPr dirty="0" smtClean="0" baseline="2600" sz="1575" spc="4" b="1" u="sng">
                <a:latin typeface="Calibri"/>
                <a:cs typeface="Calibri"/>
              </a:rPr>
              <a:t>t</a:t>
            </a:r>
            <a:r>
              <a:rPr dirty="0" smtClean="0" baseline="2600" sz="1575" spc="4" b="1" u="sng">
                <a:latin typeface="Calibri"/>
                <a:cs typeface="Calibri"/>
              </a:rPr>
              <a:t>i</a:t>
            </a:r>
            <a:r>
              <a:rPr dirty="0" smtClean="0" baseline="2600" sz="1575" spc="-14" b="1" u="sng">
                <a:latin typeface="Calibri"/>
                <a:cs typeface="Calibri"/>
              </a:rPr>
              <a:t>n</a:t>
            </a:r>
            <a:r>
              <a:rPr dirty="0" smtClean="0" baseline="2600" sz="1575" spc="0" b="1" u="sng">
                <a:latin typeface="Calibri"/>
                <a:cs typeface="Calibri"/>
              </a:rPr>
              <a:t>g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0604" y="2902966"/>
            <a:ext cx="5522650" cy="5332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>
                <a:latin typeface="Calibri"/>
                <a:cs typeface="Calibri"/>
              </a:rPr>
              <a:t>14</a:t>
            </a:r>
            <a:r>
              <a:rPr dirty="0" smtClean="0" baseline="2600" sz="1575" spc="0">
                <a:latin typeface="Calibri"/>
                <a:cs typeface="Calibri"/>
              </a:rPr>
              <a:t>.</a:t>
            </a:r>
            <a:r>
              <a:rPr dirty="0" smtClean="0" baseline="2600" sz="1575" spc="217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The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ena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will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u</a:t>
            </a:r>
            <a:r>
              <a:rPr dirty="0" smtClean="0" baseline="2600" sz="1575" spc="-4">
                <a:latin typeface="Calibri"/>
                <a:cs typeface="Calibri"/>
              </a:rPr>
              <a:t>b</a:t>
            </a:r>
            <a:r>
              <a:rPr dirty="0" smtClean="0" baseline="2600" sz="1575" spc="0">
                <a:latin typeface="Calibri"/>
                <a:cs typeface="Calibri"/>
              </a:rPr>
              <a:t>let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1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P</a:t>
            </a:r>
            <a:r>
              <a:rPr dirty="0" smtClean="0" baseline="2600" sz="1575" spc="0">
                <a:latin typeface="Calibri"/>
                <a:cs typeface="Calibri"/>
              </a:rPr>
              <a:t>r</a:t>
            </a:r>
            <a:r>
              <a:rPr dirty="0" smtClean="0" baseline="2600" sz="1575" spc="-9">
                <a:latin typeface="Calibri"/>
                <a:cs typeface="Calibri"/>
              </a:rPr>
              <a:t>e</a:t>
            </a:r>
            <a:r>
              <a:rPr dirty="0" smtClean="0" baseline="2600" sz="1575" spc="-4">
                <a:latin typeface="Calibri"/>
                <a:cs typeface="Calibri"/>
              </a:rPr>
              <a:t>m</a:t>
            </a:r>
            <a:r>
              <a:rPr dirty="0" smtClean="0" baseline="2600" sz="1575" spc="0">
                <a:latin typeface="Calibri"/>
                <a:cs typeface="Calibri"/>
              </a:rPr>
              <a:t>i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es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wi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-9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ut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9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x</a:t>
            </a:r>
            <a:r>
              <a:rPr dirty="0" smtClean="0" baseline="2600" sz="1575" spc="-14">
                <a:latin typeface="Calibri"/>
                <a:cs typeface="Calibri"/>
              </a:rPr>
              <a:t>p</a:t>
            </a:r>
            <a:r>
              <a:rPr dirty="0" smtClean="0" baseline="2600" sz="1575" spc="0">
                <a:latin typeface="Calibri"/>
                <a:cs typeface="Calibri"/>
              </a:rPr>
              <a:t>ress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9">
                <a:latin typeface="Calibri"/>
                <a:cs typeface="Calibri"/>
              </a:rPr>
              <a:t>w</a:t>
            </a:r>
            <a:r>
              <a:rPr dirty="0" smtClean="0" baseline="2600" sz="1575" spc="0">
                <a:latin typeface="Calibri"/>
                <a:cs typeface="Calibri"/>
              </a:rPr>
              <a:t>ri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en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p</a:t>
            </a:r>
            <a:r>
              <a:rPr dirty="0" smtClean="0" baseline="2600" sz="1575" spc="-9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r</a:t>
            </a:r>
            <a:r>
              <a:rPr dirty="0" smtClean="0" baseline="2600" sz="1575" spc="-4">
                <a:latin typeface="Calibri"/>
                <a:cs typeface="Calibri"/>
              </a:rPr>
              <a:t>m</a:t>
            </a:r>
            <a:r>
              <a:rPr dirty="0" smtClean="0" baseline="2600" sz="1575" spc="0">
                <a:latin typeface="Calibri"/>
                <a:cs typeface="Calibri"/>
              </a:rPr>
              <a:t>i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i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f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Lan</a:t>
            </a:r>
            <a:r>
              <a:rPr dirty="0" smtClean="0" baseline="2600" sz="1575" spc="-4">
                <a:latin typeface="Calibri"/>
                <a:cs typeface="Calibri"/>
              </a:rPr>
              <a:t>d</a:t>
            </a:r>
            <a:r>
              <a:rPr dirty="0" smtClean="0" baseline="2600" sz="1575" spc="0">
                <a:latin typeface="Calibri"/>
                <a:cs typeface="Calibri"/>
              </a:rPr>
              <a:t>l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rd.</a:t>
            </a:r>
            <a:endParaRPr sz="1050">
              <a:latin typeface="Calibri"/>
              <a:cs typeface="Calibri"/>
            </a:endParaRPr>
          </a:p>
          <a:p>
            <a:pPr marL="241249" marR="90743" indent="-228549">
              <a:lnSpc>
                <a:spcPts val="1281"/>
              </a:lnSpc>
              <a:spcBef>
                <a:spcPts val="136"/>
              </a:spcBef>
            </a:pPr>
            <a:r>
              <a:rPr dirty="0" smtClean="0" sz="1050" spc="4">
                <a:latin typeface="Calibri"/>
                <a:cs typeface="Calibri"/>
              </a:rPr>
              <a:t>15</a:t>
            </a:r>
            <a:r>
              <a:rPr dirty="0" smtClean="0" sz="1050" spc="0">
                <a:latin typeface="Calibri"/>
                <a:cs typeface="Calibri"/>
              </a:rPr>
              <a:t>.</a:t>
            </a:r>
            <a:r>
              <a:rPr dirty="0" smtClean="0" sz="1050" spc="217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The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La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-1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wi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b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ea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ed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g</a:t>
            </a:r>
            <a:r>
              <a:rPr dirty="0" smtClean="0" sz="1050" spc="0">
                <a:latin typeface="Calibri"/>
                <a:cs typeface="Calibri"/>
              </a:rPr>
              <a:t>ivi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g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x</a:t>
            </a:r>
            <a:r>
              <a:rPr dirty="0" smtClean="0" sz="1050" spc="-4">
                <a:latin typeface="Calibri"/>
                <a:cs typeface="Calibri"/>
              </a:rPr>
              <a:t>p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ess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w</a:t>
            </a:r>
            <a:r>
              <a:rPr dirty="0" smtClean="0" sz="1050" spc="4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en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pe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n,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p</a:t>
            </a:r>
            <a:r>
              <a:rPr dirty="0" smtClean="0" sz="1050" spc="-14">
                <a:latin typeface="Calibri"/>
                <a:cs typeface="Calibri"/>
              </a:rPr>
              <a:t>u</a:t>
            </a:r>
            <a:r>
              <a:rPr dirty="0" smtClean="0" sz="1050" spc="0">
                <a:latin typeface="Calibri"/>
                <a:cs typeface="Calibri"/>
              </a:rPr>
              <a:t>rp</a:t>
            </a:r>
            <a:r>
              <a:rPr dirty="0" smtClean="0" sz="1050" spc="-9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es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Cl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9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1</a:t>
            </a:r>
            <a:r>
              <a:rPr dirty="0" smtClean="0" sz="1050" spc="0">
                <a:latin typeface="Calibri"/>
                <a:cs typeface="Calibri"/>
              </a:rPr>
              <a:t>4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endParaRPr sz="1050">
              <a:latin typeface="Calibri"/>
              <a:cs typeface="Calibri"/>
            </a:endParaRPr>
          </a:p>
          <a:p>
            <a:pPr marL="241249" marR="90743">
              <a:lnSpc>
                <a:spcPts val="1281"/>
              </a:lnSpc>
              <a:spcBef>
                <a:spcPts val="182"/>
              </a:spcBef>
            </a:pP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Agr</a:t>
            </a:r>
            <a:r>
              <a:rPr dirty="0" smtClean="0" sz="1050" spc="-9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emen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,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if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Ho</a:t>
            </a:r>
            <a:r>
              <a:rPr dirty="0" smtClean="0" sz="1050" spc="-4">
                <a:latin typeface="Calibri"/>
                <a:cs typeface="Calibri"/>
              </a:rPr>
              <a:t>u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Rules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19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w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4">
                <a:latin typeface="Calibri"/>
                <a:cs typeface="Calibri"/>
              </a:rPr>
              <a:t>f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4">
                <a:latin typeface="Calibri"/>
                <a:cs typeface="Calibri"/>
              </a:rPr>
              <a:t>b</a:t>
            </a:r>
            <a:r>
              <a:rPr dirty="0" smtClean="0" sz="1050" spc="0">
                <a:latin typeface="Calibri"/>
                <a:cs typeface="Calibri"/>
              </a:rPr>
              <a:t>le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g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of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P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em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es.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2004" y="3566286"/>
            <a:ext cx="985145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4" b="1" u="sng">
                <a:latin typeface="Calibri"/>
                <a:cs typeface="Calibri"/>
              </a:rPr>
              <a:t>Q</a:t>
            </a:r>
            <a:r>
              <a:rPr dirty="0" smtClean="0" baseline="2600" sz="1575" spc="0" b="1" u="sng">
                <a:latin typeface="Calibri"/>
                <a:cs typeface="Calibri"/>
              </a:rPr>
              <a:t>uiet</a:t>
            </a:r>
            <a:r>
              <a:rPr dirty="0" smtClean="0" baseline="2600" sz="1575" spc="-9" b="1" u="sng">
                <a:latin typeface="Calibri"/>
                <a:cs typeface="Calibri"/>
              </a:rPr>
              <a:t> </a:t>
            </a:r>
            <a:r>
              <a:rPr dirty="0" smtClean="0" baseline="2600" sz="1575" spc="0" b="1" u="sng">
                <a:latin typeface="Calibri"/>
                <a:cs typeface="Calibri"/>
              </a:rPr>
              <a:t>En</a:t>
            </a:r>
            <a:r>
              <a:rPr dirty="0" smtClean="0" baseline="2600" sz="1575" spc="-4" b="1" u="sng">
                <a:latin typeface="Calibri"/>
                <a:cs typeface="Calibri"/>
              </a:rPr>
              <a:t>j</a:t>
            </a:r>
            <a:r>
              <a:rPr dirty="0" smtClean="0" baseline="2600" sz="1575" spc="-4" b="1" u="sng">
                <a:latin typeface="Calibri"/>
                <a:cs typeface="Calibri"/>
              </a:rPr>
              <a:t>o</a:t>
            </a:r>
            <a:r>
              <a:rPr dirty="0" smtClean="0" baseline="2600" sz="1575" spc="-9" b="1" u="sng">
                <a:latin typeface="Calibri"/>
                <a:cs typeface="Calibri"/>
              </a:rPr>
              <a:t>y</a:t>
            </a:r>
            <a:r>
              <a:rPr dirty="0" smtClean="0" baseline="2600" sz="1575" spc="4" b="1" u="sng">
                <a:latin typeface="Calibri"/>
                <a:cs typeface="Calibri"/>
              </a:rPr>
              <a:t>m</a:t>
            </a:r>
            <a:r>
              <a:rPr dirty="0" smtClean="0" baseline="2600" sz="1575" spc="-4" b="1" u="sng">
                <a:latin typeface="Calibri"/>
                <a:cs typeface="Calibri"/>
              </a:rPr>
              <a:t>e</a:t>
            </a:r>
            <a:r>
              <a:rPr dirty="0" smtClean="0" baseline="2600" sz="1575" spc="0" b="1" u="sng">
                <a:latin typeface="Calibri"/>
                <a:cs typeface="Calibri"/>
              </a:rPr>
              <a:t>nt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604" y="3854323"/>
            <a:ext cx="5474139" cy="14704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>
                <a:latin typeface="Calibri"/>
                <a:cs typeface="Calibri"/>
              </a:rPr>
              <a:t>16</a:t>
            </a:r>
            <a:r>
              <a:rPr dirty="0" smtClean="0" baseline="2600" sz="1575" spc="0">
                <a:latin typeface="Calibri"/>
                <a:cs typeface="Calibri"/>
              </a:rPr>
              <a:t>.</a:t>
            </a:r>
            <a:r>
              <a:rPr dirty="0" smtClean="0" baseline="2600" sz="1575" spc="217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The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ena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ll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beh</a:t>
            </a:r>
            <a:r>
              <a:rPr dirty="0" smtClean="0" baseline="2600" sz="1575" spc="-1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ve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in</a:t>
            </a:r>
            <a:r>
              <a:rPr dirty="0" smtClean="0" baseline="2600" sz="1575" spc="-25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c</a:t>
            </a:r>
            <a:r>
              <a:rPr dirty="0" smtClean="0" baseline="2600" sz="1575" spc="0">
                <a:latin typeface="Calibri"/>
                <a:cs typeface="Calibri"/>
              </a:rPr>
              <a:t>ivi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ized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m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-9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r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and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ll</a:t>
            </a:r>
            <a:r>
              <a:rPr dirty="0" smtClean="0" baseline="2600" sz="1575" spc="-1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be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g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d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ei</a:t>
            </a:r>
            <a:r>
              <a:rPr dirty="0" smtClean="0" baseline="2600" sz="1575" spc="-4">
                <a:latin typeface="Calibri"/>
                <a:cs typeface="Calibri"/>
              </a:rPr>
              <a:t>g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-4">
                <a:latin typeface="Calibri"/>
                <a:cs typeface="Calibri"/>
              </a:rPr>
              <a:t>b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rs</a:t>
            </a:r>
            <a:r>
              <a:rPr dirty="0" smtClean="0" baseline="2600" sz="1575" spc="-1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res</a:t>
            </a:r>
            <a:r>
              <a:rPr dirty="0" smtClean="0" baseline="2600" sz="1575" spc="-4">
                <a:latin typeface="Calibri"/>
                <a:cs typeface="Calibri"/>
              </a:rPr>
              <a:t>p</a:t>
            </a:r>
            <a:r>
              <a:rPr dirty="0" smtClean="0" baseline="2600" sz="1575" spc="0">
                <a:latin typeface="Calibri"/>
                <a:cs typeface="Calibri"/>
              </a:rPr>
              <a:t>ec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i</a:t>
            </a:r>
            <a:r>
              <a:rPr dirty="0" smtClean="0" baseline="2600" sz="1575" spc="-14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g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4">
                <a:latin typeface="Calibri"/>
                <a:cs typeface="Calibri"/>
              </a:rPr>
              <a:t>r</a:t>
            </a:r>
            <a:r>
              <a:rPr dirty="0" smtClean="0" baseline="2600" sz="1575" spc="0">
                <a:latin typeface="Calibri"/>
                <a:cs typeface="Calibri"/>
              </a:rPr>
              <a:t>i</a:t>
            </a:r>
            <a:r>
              <a:rPr dirty="0" smtClean="0" baseline="2600" sz="1575" spc="-9">
                <a:latin typeface="Calibri"/>
                <a:cs typeface="Calibri"/>
              </a:rPr>
              <a:t>g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s</a:t>
            </a:r>
            <a:endParaRPr sz="1050">
              <a:latin typeface="Calibri"/>
              <a:cs typeface="Calibri"/>
            </a:endParaRPr>
          </a:p>
          <a:p>
            <a:pPr marL="241249" marR="19191">
              <a:lnSpc>
                <a:spcPts val="1281"/>
              </a:lnSpc>
              <a:spcBef>
                <a:spcPts val="136"/>
              </a:spcBef>
            </a:pP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ng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pro</a:t>
            </a:r>
            <a:r>
              <a:rPr dirty="0" smtClean="0" sz="1050" spc="-4">
                <a:latin typeface="Calibri"/>
                <a:cs typeface="Calibri"/>
              </a:rPr>
              <a:t>p</a:t>
            </a:r>
            <a:r>
              <a:rPr dirty="0" smtClean="0" sz="1050" spc="-9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y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wne</a:t>
            </a:r>
            <a:r>
              <a:rPr dirty="0" smtClean="0" sz="1050" spc="4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.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The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ll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cr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9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urba</a:t>
            </a:r>
            <a:r>
              <a:rPr dirty="0" smtClean="0" sz="1050" spc="-19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14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kely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endParaRPr sz="1050">
              <a:latin typeface="Calibri"/>
              <a:cs typeface="Calibri"/>
            </a:endParaRPr>
          </a:p>
          <a:p>
            <a:pPr marL="241249" marR="19191">
              <a:lnSpc>
                <a:spcPts val="1281"/>
              </a:lnSpc>
              <a:spcBef>
                <a:spcPts val="194"/>
              </a:spcBef>
            </a:pP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urb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an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y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-4">
                <a:latin typeface="Calibri"/>
                <a:cs typeface="Calibri"/>
              </a:rPr>
              <a:t>h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ur</a:t>
            </a:r>
            <a:r>
              <a:rPr dirty="0" smtClean="0" sz="1050" spc="4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-14">
                <a:latin typeface="Calibri"/>
                <a:cs typeface="Calibri"/>
              </a:rPr>
              <a:t>u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g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pro</a:t>
            </a:r>
            <a:r>
              <a:rPr dirty="0" smtClean="0" sz="1050" spc="-4">
                <a:latin typeface="Calibri"/>
                <a:cs typeface="Calibri"/>
              </a:rPr>
              <a:t>p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y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ow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-9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.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9">
                <a:latin typeface="Calibri"/>
                <a:cs typeface="Calibri"/>
              </a:rPr>
              <a:t>C</a:t>
            </a:r>
            <a:r>
              <a:rPr dirty="0" smtClean="0" sz="1050" spc="0">
                <a:latin typeface="Calibri"/>
                <a:cs typeface="Calibri"/>
              </a:rPr>
              <a:t>re</a:t>
            </a:r>
            <a:r>
              <a:rPr dirty="0" smtClean="0" sz="1050" spc="-9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g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urba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ce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14">
                <a:latin typeface="Calibri"/>
                <a:cs typeface="Calibri"/>
              </a:rPr>
              <a:t>b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ve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na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endParaRPr sz="1050">
              <a:latin typeface="Calibri"/>
              <a:cs typeface="Calibri"/>
            </a:endParaRPr>
          </a:p>
          <a:p>
            <a:pPr marL="241249" marR="19191">
              <a:lnSpc>
                <a:spcPts val="1281"/>
              </a:lnSpc>
              <a:spcBef>
                <a:spcPts val="194"/>
              </a:spcBef>
            </a:pP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ll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be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gr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ds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-1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ed</a:t>
            </a:r>
            <a:r>
              <a:rPr dirty="0" smtClean="0" sz="1050" spc="-1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g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-4">
                <a:latin typeface="Calibri"/>
                <a:cs typeface="Calibri"/>
              </a:rPr>
              <a:t>e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ent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and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ena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ll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hen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endParaRPr sz="1050">
              <a:latin typeface="Calibri"/>
              <a:cs typeface="Calibri"/>
            </a:endParaRPr>
          </a:p>
          <a:p>
            <a:pPr marL="241249" marR="19191">
              <a:lnSpc>
                <a:spcPts val="1281"/>
              </a:lnSpc>
              <a:spcBef>
                <a:spcPts val="194"/>
              </a:spcBef>
            </a:pP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ed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ely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vac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p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-9">
                <a:latin typeface="Calibri"/>
                <a:cs typeface="Calibri"/>
              </a:rPr>
              <a:t>e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es.</a:t>
            </a:r>
            <a:endParaRPr sz="1050">
              <a:latin typeface="Calibri"/>
              <a:cs typeface="Calibri"/>
            </a:endParaRPr>
          </a:p>
          <a:p>
            <a:pPr marL="12700" marR="20116">
              <a:lnSpc>
                <a:spcPct val="101725"/>
              </a:lnSpc>
              <a:spcBef>
                <a:spcPts val="194"/>
              </a:spcBef>
            </a:pPr>
            <a:r>
              <a:rPr dirty="0" smtClean="0" sz="1050" spc="4">
                <a:latin typeface="Calibri"/>
                <a:cs typeface="Calibri"/>
              </a:rPr>
              <a:t>17</a:t>
            </a:r>
            <a:r>
              <a:rPr dirty="0" smtClean="0" sz="1050" spc="0">
                <a:latin typeface="Calibri"/>
                <a:cs typeface="Calibri"/>
              </a:rPr>
              <a:t>.</a:t>
            </a:r>
            <a:r>
              <a:rPr dirty="0" smtClean="0" sz="1050" spc="217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The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ena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-14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ake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b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de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by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1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y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p</a:t>
            </a:r>
            <a:r>
              <a:rPr dirty="0" smtClean="0" sz="1050" spc="-9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ri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Q</a:t>
            </a:r>
            <a:r>
              <a:rPr dirty="0" smtClean="0" sz="1050" spc="-4">
                <a:latin typeface="Calibri"/>
                <a:cs typeface="Calibri"/>
              </a:rPr>
              <a:t>u</a:t>
            </a:r>
            <a:r>
              <a:rPr dirty="0" smtClean="0" sz="1050" spc="-1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et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Ti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9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if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ed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hem</a:t>
            </a:r>
            <a:r>
              <a:rPr dirty="0" smtClean="0" sz="1050" spc="-1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by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-14">
                <a:latin typeface="Calibri"/>
                <a:cs typeface="Calibri"/>
              </a:rPr>
              <a:t>h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Lan</a:t>
            </a:r>
            <a:r>
              <a:rPr dirty="0" smtClean="0" sz="1050" spc="-4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rd.</a:t>
            </a:r>
            <a:endParaRPr sz="1050">
              <a:latin typeface="Calibri"/>
              <a:cs typeface="Calibri"/>
            </a:endParaRPr>
          </a:p>
          <a:p>
            <a:pPr marL="12700" marR="20116">
              <a:lnSpc>
                <a:spcPct val="101725"/>
              </a:lnSpc>
              <a:spcBef>
                <a:spcPts val="180"/>
              </a:spcBef>
            </a:pPr>
            <a:r>
              <a:rPr dirty="0" smtClean="0" sz="1050" spc="4">
                <a:latin typeface="Calibri"/>
                <a:cs typeface="Calibri"/>
              </a:rPr>
              <a:t>18</a:t>
            </a:r>
            <a:r>
              <a:rPr dirty="0" smtClean="0" sz="1050" spc="0">
                <a:latin typeface="Calibri"/>
                <a:cs typeface="Calibri"/>
              </a:rPr>
              <a:t>.</a:t>
            </a:r>
            <a:r>
              <a:rPr dirty="0" smtClean="0" sz="1050" spc="217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F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p</a:t>
            </a:r>
            <a:r>
              <a:rPr dirty="0" smtClean="0" sz="1050" spc="-4">
                <a:latin typeface="Calibri"/>
                <a:cs typeface="Calibri"/>
              </a:rPr>
              <a:t>u</a:t>
            </a:r>
            <a:r>
              <a:rPr dirty="0" smtClean="0" sz="1050" spc="0">
                <a:latin typeface="Calibri"/>
                <a:cs typeface="Calibri"/>
              </a:rPr>
              <a:t>rp</a:t>
            </a:r>
            <a:r>
              <a:rPr dirty="0" smtClean="0" sz="1050" spc="-9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es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19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Cl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9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1</a:t>
            </a:r>
            <a:r>
              <a:rPr dirty="0" smtClean="0" sz="1050" spc="0">
                <a:latin typeface="Calibri"/>
                <a:cs typeface="Calibri"/>
              </a:rPr>
              <a:t>7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of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14">
                <a:latin typeface="Calibri"/>
                <a:cs typeface="Calibri"/>
              </a:rPr>
              <a:t>g</a:t>
            </a:r>
            <a:r>
              <a:rPr dirty="0" smtClean="0" sz="1050" spc="0">
                <a:latin typeface="Calibri"/>
                <a:cs typeface="Calibri"/>
              </a:rPr>
              <a:t>re</a:t>
            </a:r>
            <a:r>
              <a:rPr dirty="0" smtClean="0" sz="1050" spc="-4">
                <a:latin typeface="Calibri"/>
                <a:cs typeface="Calibri"/>
              </a:rPr>
              <a:t>e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en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,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La</a:t>
            </a:r>
            <a:r>
              <a:rPr dirty="0" smtClean="0" sz="1050" spc="-1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wi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b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aken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1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ve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if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ed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endParaRPr sz="1050">
              <a:latin typeface="Calibri"/>
              <a:cs typeface="Calibri"/>
            </a:endParaRPr>
          </a:p>
          <a:p>
            <a:pPr marL="241249" marR="20116">
              <a:lnSpc>
                <a:spcPct val="101725"/>
              </a:lnSpc>
              <a:spcBef>
                <a:spcPts val="195"/>
              </a:spcBef>
            </a:pP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of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Q</a:t>
            </a:r>
            <a:r>
              <a:rPr dirty="0" smtClean="0" sz="1050" spc="-4">
                <a:latin typeface="Calibri"/>
                <a:cs typeface="Calibri"/>
              </a:rPr>
              <a:t>u</a:t>
            </a:r>
            <a:r>
              <a:rPr dirty="0" smtClean="0" sz="1050" spc="-1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et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Ti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14">
                <a:latin typeface="Calibri"/>
                <a:cs typeface="Calibri"/>
              </a:rPr>
              <a:t>c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if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4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ed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in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9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4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es.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5454776"/>
            <a:ext cx="521982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 b="1" u="sng">
                <a:latin typeface="Calibri"/>
                <a:cs typeface="Calibri"/>
              </a:rPr>
              <a:t>S</a:t>
            </a:r>
            <a:r>
              <a:rPr dirty="0" smtClean="0" baseline="2600" sz="1575" spc="4" b="1" u="sng">
                <a:latin typeface="Calibri"/>
                <a:cs typeface="Calibri"/>
              </a:rPr>
              <a:t>m</a:t>
            </a:r>
            <a:r>
              <a:rPr dirty="0" smtClean="0" baseline="2600" sz="1575" spc="-4" b="1" u="sng">
                <a:latin typeface="Calibri"/>
                <a:cs typeface="Calibri"/>
              </a:rPr>
              <a:t>o</a:t>
            </a:r>
            <a:r>
              <a:rPr dirty="0" smtClean="0" baseline="2600" sz="1575" spc="-14" b="1" u="sng">
                <a:latin typeface="Calibri"/>
                <a:cs typeface="Calibri"/>
              </a:rPr>
              <a:t>k</a:t>
            </a:r>
            <a:r>
              <a:rPr dirty="0" smtClean="0" baseline="2600" sz="1575" spc="4" b="1" u="sng">
                <a:latin typeface="Calibri"/>
                <a:cs typeface="Calibri"/>
              </a:rPr>
              <a:t>i</a:t>
            </a:r>
            <a:r>
              <a:rPr dirty="0" smtClean="0" baseline="2600" sz="1575" spc="0" b="1" u="sng">
                <a:latin typeface="Calibri"/>
                <a:cs typeface="Calibri"/>
              </a:rPr>
              <a:t>ng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04" y="5742812"/>
            <a:ext cx="5431906" cy="7218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717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>
                <a:latin typeface="Calibri"/>
                <a:cs typeface="Calibri"/>
              </a:rPr>
              <a:t>19</a:t>
            </a:r>
            <a:r>
              <a:rPr dirty="0" smtClean="0" baseline="2600" sz="1575" spc="0">
                <a:latin typeface="Calibri"/>
                <a:cs typeface="Calibri"/>
              </a:rPr>
              <a:t>.</a:t>
            </a:r>
            <a:r>
              <a:rPr dirty="0" smtClean="0" baseline="2600" sz="1575" spc="217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The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ena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will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-9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m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ke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i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i</a:t>
            </a:r>
            <a:r>
              <a:rPr dirty="0" smtClean="0" baseline="2600" sz="1575" spc="-4">
                <a:latin typeface="Calibri"/>
                <a:cs typeface="Calibri"/>
              </a:rPr>
              <a:t>d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pro</a:t>
            </a:r>
            <a:r>
              <a:rPr dirty="0" smtClean="0" baseline="2600" sz="1575" spc="-19">
                <a:latin typeface="Calibri"/>
                <a:cs typeface="Calibri"/>
              </a:rPr>
              <a:t>p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r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y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wi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-9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ut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4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x</a:t>
            </a:r>
            <a:r>
              <a:rPr dirty="0" smtClean="0" baseline="2600" sz="1575" spc="-14">
                <a:latin typeface="Calibri"/>
                <a:cs typeface="Calibri"/>
              </a:rPr>
              <a:t>p</a:t>
            </a:r>
            <a:r>
              <a:rPr dirty="0" smtClean="0" baseline="2600" sz="1575" spc="0">
                <a:latin typeface="Calibri"/>
                <a:cs typeface="Calibri"/>
              </a:rPr>
              <a:t>ress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9">
                <a:latin typeface="Calibri"/>
                <a:cs typeface="Calibri"/>
              </a:rPr>
              <a:t>w</a:t>
            </a:r>
            <a:r>
              <a:rPr dirty="0" smtClean="0" baseline="2600" sz="1575" spc="0">
                <a:latin typeface="Calibri"/>
                <a:cs typeface="Calibri"/>
              </a:rPr>
              <a:t>ri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en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p</a:t>
            </a:r>
            <a:r>
              <a:rPr dirty="0" smtClean="0" baseline="2600" sz="1575" spc="-9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r</a:t>
            </a:r>
            <a:r>
              <a:rPr dirty="0" smtClean="0" baseline="2600" sz="1575" spc="-4">
                <a:latin typeface="Calibri"/>
                <a:cs typeface="Calibri"/>
              </a:rPr>
              <a:t>m</a:t>
            </a:r>
            <a:r>
              <a:rPr dirty="0" smtClean="0" baseline="2600" sz="1575" spc="0">
                <a:latin typeface="Calibri"/>
                <a:cs typeface="Calibri"/>
              </a:rPr>
              <a:t>i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i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f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endParaRPr sz="1050">
              <a:latin typeface="Calibri"/>
              <a:cs typeface="Calibri"/>
            </a:endParaRPr>
          </a:p>
          <a:p>
            <a:pPr marL="241249" marR="11717">
              <a:lnSpc>
                <a:spcPct val="101725"/>
              </a:lnSpc>
              <a:spcBef>
                <a:spcPts val="136"/>
              </a:spcBef>
            </a:pPr>
            <a:r>
              <a:rPr dirty="0" smtClean="0" sz="1050" spc="0">
                <a:latin typeface="Calibri"/>
                <a:cs typeface="Calibri"/>
              </a:rPr>
              <a:t>La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rd.</a:t>
            </a:r>
            <a:endParaRPr sz="1050">
              <a:latin typeface="Calibri"/>
              <a:cs typeface="Calibri"/>
            </a:endParaRPr>
          </a:p>
          <a:p>
            <a:pPr marL="241249" indent="-228549">
              <a:lnSpc>
                <a:spcPts val="1281"/>
              </a:lnSpc>
              <a:spcBef>
                <a:spcPts val="195"/>
              </a:spcBef>
            </a:pPr>
            <a:r>
              <a:rPr dirty="0" smtClean="0" sz="1050" spc="4">
                <a:latin typeface="Calibri"/>
                <a:cs typeface="Calibri"/>
              </a:rPr>
              <a:t>20</a:t>
            </a:r>
            <a:r>
              <a:rPr dirty="0" smtClean="0" sz="1050" spc="0">
                <a:latin typeface="Calibri"/>
                <a:cs typeface="Calibri"/>
              </a:rPr>
              <a:t>.</a:t>
            </a:r>
            <a:r>
              <a:rPr dirty="0" smtClean="0" sz="1050" spc="217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The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La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-1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wi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b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ea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ed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g</a:t>
            </a:r>
            <a:r>
              <a:rPr dirty="0" smtClean="0" sz="1050" spc="0">
                <a:latin typeface="Calibri"/>
                <a:cs typeface="Calibri"/>
              </a:rPr>
              <a:t>ivi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g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x</a:t>
            </a:r>
            <a:r>
              <a:rPr dirty="0" smtClean="0" sz="1050" spc="-4">
                <a:latin typeface="Calibri"/>
                <a:cs typeface="Calibri"/>
              </a:rPr>
              <a:t>p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ess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w</a:t>
            </a:r>
            <a:r>
              <a:rPr dirty="0" smtClean="0" sz="1050" spc="4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en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pe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n,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p</a:t>
            </a:r>
            <a:r>
              <a:rPr dirty="0" smtClean="0" sz="1050" spc="-14">
                <a:latin typeface="Calibri"/>
                <a:cs typeface="Calibri"/>
              </a:rPr>
              <a:t>u</a:t>
            </a:r>
            <a:r>
              <a:rPr dirty="0" smtClean="0" sz="1050" spc="0">
                <a:latin typeface="Calibri"/>
                <a:cs typeface="Calibri"/>
              </a:rPr>
              <a:t>rp</a:t>
            </a:r>
            <a:r>
              <a:rPr dirty="0" smtClean="0" sz="1050" spc="-9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es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Cl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9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1</a:t>
            </a:r>
            <a:r>
              <a:rPr dirty="0" smtClean="0" sz="1050" spc="0">
                <a:latin typeface="Calibri"/>
                <a:cs typeface="Calibri"/>
              </a:rPr>
              <a:t>9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endParaRPr sz="1050">
              <a:latin typeface="Calibri"/>
              <a:cs typeface="Calibri"/>
            </a:endParaRPr>
          </a:p>
          <a:p>
            <a:pPr marL="241249">
              <a:lnSpc>
                <a:spcPts val="1281"/>
              </a:lnSpc>
              <a:spcBef>
                <a:spcPts val="194"/>
              </a:spcBef>
            </a:pP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Agr</a:t>
            </a:r>
            <a:r>
              <a:rPr dirty="0" smtClean="0" sz="1050" spc="-9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emen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,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if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Ho</a:t>
            </a:r>
            <a:r>
              <a:rPr dirty="0" smtClean="0" sz="1050" spc="-4">
                <a:latin typeface="Calibri"/>
                <a:cs typeface="Calibri"/>
              </a:rPr>
              <a:t>u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Rules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19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w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king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in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P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-9">
                <a:latin typeface="Calibri"/>
                <a:cs typeface="Calibri"/>
              </a:rPr>
              <a:t>e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es.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6593204"/>
            <a:ext cx="588002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0" b="1" u="sng">
                <a:latin typeface="Calibri"/>
                <a:cs typeface="Calibri"/>
              </a:rPr>
              <a:t>Ess</a:t>
            </a:r>
            <a:r>
              <a:rPr dirty="0" smtClean="0" baseline="2600" sz="1575" spc="-4" b="1" u="sng">
                <a:latin typeface="Calibri"/>
                <a:cs typeface="Calibri"/>
              </a:rPr>
              <a:t>e</a:t>
            </a:r>
            <a:r>
              <a:rPr dirty="0" smtClean="0" baseline="2600" sz="1575" spc="0" b="1" u="sng">
                <a:latin typeface="Calibri"/>
                <a:cs typeface="Calibri"/>
              </a:rPr>
              <a:t>n</a:t>
            </a:r>
            <a:r>
              <a:rPr dirty="0" smtClean="0" baseline="2600" sz="1575" spc="-9" b="1" u="sng">
                <a:latin typeface="Calibri"/>
                <a:cs typeface="Calibri"/>
              </a:rPr>
              <a:t>t</a:t>
            </a:r>
            <a:r>
              <a:rPr dirty="0" smtClean="0" baseline="2600" sz="1575" spc="4" b="1" u="sng">
                <a:latin typeface="Calibri"/>
                <a:cs typeface="Calibri"/>
              </a:rPr>
              <a:t>i</a:t>
            </a:r>
            <a:r>
              <a:rPr dirty="0" smtClean="0" baseline="2600" sz="1575" spc="-4" b="1" u="sng">
                <a:latin typeface="Calibri"/>
                <a:cs typeface="Calibri"/>
              </a:rPr>
              <a:t>a</a:t>
            </a:r>
            <a:r>
              <a:rPr dirty="0" smtClean="0" baseline="2600" sz="1575" spc="4" b="1" u="sng">
                <a:latin typeface="Calibri"/>
                <a:cs typeface="Calibri"/>
              </a:rPr>
              <a:t>l</a:t>
            </a:r>
            <a:r>
              <a:rPr dirty="0" smtClean="0" baseline="2600" sz="1575" spc="0" b="1" u="sng">
                <a:latin typeface="Calibri"/>
                <a:cs typeface="Calibri"/>
              </a:rPr>
              <a:t>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604" y="6882764"/>
            <a:ext cx="5447650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>
                <a:latin typeface="Calibri"/>
                <a:cs typeface="Calibri"/>
              </a:rPr>
              <a:t>21</a:t>
            </a:r>
            <a:r>
              <a:rPr dirty="0" smtClean="0" baseline="2600" sz="1575" spc="0">
                <a:latin typeface="Calibri"/>
                <a:cs typeface="Calibri"/>
              </a:rPr>
              <a:t>.</a:t>
            </a:r>
            <a:r>
              <a:rPr dirty="0" smtClean="0" baseline="2600" sz="1575" spc="217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The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La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d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-1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rd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wi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14">
                <a:latin typeface="Calibri"/>
                <a:cs typeface="Calibri"/>
              </a:rPr>
              <a:t>p</a:t>
            </a:r>
            <a:r>
              <a:rPr dirty="0" smtClean="0" baseline="2600" sz="1575" spc="0">
                <a:latin typeface="Calibri"/>
                <a:cs typeface="Calibri"/>
              </a:rPr>
              <a:t>r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vi</a:t>
            </a:r>
            <a:r>
              <a:rPr dirty="0" smtClean="0" baseline="2600" sz="1575" spc="-14">
                <a:latin typeface="Calibri"/>
                <a:cs typeface="Calibri"/>
              </a:rPr>
              <a:t>d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-14">
                <a:latin typeface="Calibri"/>
                <a:cs typeface="Calibri"/>
              </a:rPr>
              <a:t>h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i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ems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l</a:t>
            </a:r>
            <a:r>
              <a:rPr dirty="0" smtClean="0" baseline="2600" sz="1575" spc="-4">
                <a:latin typeface="Calibri"/>
                <a:cs typeface="Calibri"/>
              </a:rPr>
              <a:t>i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ed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Es</a:t>
            </a:r>
            <a:r>
              <a:rPr dirty="0" smtClean="0" baseline="2600" sz="1575" spc="-9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en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i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ls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in</a:t>
            </a:r>
            <a:r>
              <a:rPr dirty="0" smtClean="0" baseline="2600" sz="1575" spc="-1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c</a:t>
            </a:r>
            <a:r>
              <a:rPr dirty="0" smtClean="0" baseline="2600" sz="1575" spc="-4">
                <a:latin typeface="Calibri"/>
                <a:cs typeface="Calibri"/>
              </a:rPr>
              <a:t>h</a:t>
            </a:r>
            <a:r>
              <a:rPr dirty="0" smtClean="0" baseline="2600" sz="1575" spc="0">
                <a:latin typeface="Calibri"/>
                <a:cs typeface="Calibri"/>
              </a:rPr>
              <a:t>edu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1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4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nt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u</a:t>
            </a:r>
            <a:r>
              <a:rPr dirty="0" smtClean="0" baseline="2600" sz="1575" spc="-14">
                <a:latin typeface="Calibri"/>
                <a:cs typeface="Calibri"/>
              </a:rPr>
              <a:t>p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ar</a:t>
            </a:r>
            <a:r>
              <a:rPr dirty="0" smtClean="0" baseline="2600" sz="1575" spc="4">
                <a:latin typeface="Calibri"/>
                <a:cs typeface="Calibri"/>
              </a:rPr>
              <a:t>r</a:t>
            </a:r>
            <a:r>
              <a:rPr dirty="0" smtClean="0" baseline="2600" sz="1575" spc="-14">
                <a:latin typeface="Calibri"/>
                <a:cs typeface="Calibri"/>
              </a:rPr>
              <a:t>i</a:t>
            </a:r>
            <a:r>
              <a:rPr dirty="0" smtClean="0" baseline="2600" sz="1575" spc="0">
                <a:latin typeface="Calibri"/>
                <a:cs typeface="Calibri"/>
              </a:rPr>
              <a:t>val.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7171182"/>
            <a:ext cx="1086896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b="1" u="sng">
                <a:latin typeface="Calibri"/>
                <a:cs typeface="Calibri"/>
              </a:rPr>
              <a:t> </a:t>
            </a:r>
            <a:r>
              <a:rPr dirty="0" smtClean="0" baseline="2600" sz="1575" spc="0" b="1" u="sng">
                <a:latin typeface="Calibri"/>
                <a:cs typeface="Calibri"/>
              </a:rPr>
              <a:t>L</a:t>
            </a:r>
            <a:r>
              <a:rPr dirty="0" smtClean="0" baseline="2600" sz="1575" spc="-9" b="1" u="sng">
                <a:latin typeface="Calibri"/>
                <a:cs typeface="Calibri"/>
              </a:rPr>
              <a:t>a</a:t>
            </a:r>
            <a:r>
              <a:rPr dirty="0" smtClean="0" baseline="2600" sz="1575" spc="0" b="1" u="sng">
                <a:latin typeface="Calibri"/>
                <a:cs typeface="Calibri"/>
              </a:rPr>
              <a:t>n</a:t>
            </a:r>
            <a:r>
              <a:rPr dirty="0" smtClean="0" baseline="2600" sz="1575" spc="-4" b="1" u="sng">
                <a:latin typeface="Calibri"/>
                <a:cs typeface="Calibri"/>
              </a:rPr>
              <a:t>d</a:t>
            </a:r>
            <a:r>
              <a:rPr dirty="0" smtClean="0" baseline="2600" sz="1575" spc="0" b="1" u="sng">
                <a:latin typeface="Calibri"/>
                <a:cs typeface="Calibri"/>
              </a:rPr>
              <a:t>l</a:t>
            </a:r>
            <a:r>
              <a:rPr dirty="0" smtClean="0" baseline="2600" sz="1575" spc="4" b="1" u="sng">
                <a:latin typeface="Calibri"/>
                <a:cs typeface="Calibri"/>
              </a:rPr>
              <a:t> </a:t>
            </a:r>
            <a:r>
              <a:rPr dirty="0" smtClean="0" baseline="2600" sz="1575" spc="-4" b="1" u="sng">
                <a:latin typeface="Calibri"/>
                <a:cs typeface="Calibri"/>
              </a:rPr>
              <a:t>o</a:t>
            </a:r>
            <a:r>
              <a:rPr dirty="0" smtClean="0" baseline="2600" sz="1575" spc="0" b="1" u="sng">
                <a:latin typeface="Calibri"/>
                <a:cs typeface="Calibri"/>
              </a:rPr>
              <a:t>r</a:t>
            </a:r>
            <a:r>
              <a:rPr dirty="0" smtClean="0" baseline="2600" sz="1575" spc="-4" b="1" u="sng">
                <a:latin typeface="Calibri"/>
                <a:cs typeface="Calibri"/>
              </a:rPr>
              <a:t>d</a:t>
            </a:r>
            <a:r>
              <a:rPr dirty="0" smtClean="0" baseline="2600" sz="1575" spc="0" b="1" u="sng">
                <a:latin typeface="Calibri"/>
                <a:cs typeface="Calibri"/>
              </a:rPr>
              <a:t>’</a:t>
            </a:r>
            <a:r>
              <a:rPr dirty="0" smtClean="0" baseline="2600" sz="1575" spc="0" b="1" u="sng">
                <a:latin typeface="Calibri"/>
                <a:cs typeface="Calibri"/>
              </a:rPr>
              <a:t> </a:t>
            </a:r>
            <a:r>
              <a:rPr dirty="0" smtClean="0" baseline="2600" sz="1575" spc="0" b="1" u="sng">
                <a:latin typeface="Calibri"/>
                <a:cs typeface="Calibri"/>
              </a:rPr>
              <a:t>s</a:t>
            </a:r>
            <a:r>
              <a:rPr dirty="0" smtClean="0" baseline="2600" sz="1575" spc="237" b="1" u="sng">
                <a:latin typeface="Calibri"/>
                <a:cs typeface="Calibri"/>
              </a:rPr>
              <a:t> </a:t>
            </a:r>
            <a:r>
              <a:rPr dirty="0" smtClean="0" baseline="2600" sz="1575" spc="-14" b="1" u="sng">
                <a:latin typeface="Calibri"/>
                <a:cs typeface="Calibri"/>
              </a:rPr>
              <a:t>L</a:t>
            </a:r>
            <a:r>
              <a:rPr dirty="0" smtClean="0" baseline="2600" sz="1575" spc="0" b="1" u="sng">
                <a:latin typeface="Calibri"/>
                <a:cs typeface="Calibri"/>
              </a:rPr>
              <a:t>i</a:t>
            </a:r>
            <a:r>
              <a:rPr dirty="0" smtClean="0" baseline="2600" sz="1575" spc="4" b="1" u="sng">
                <a:latin typeface="Calibri"/>
                <a:cs typeface="Calibri"/>
              </a:rPr>
              <a:t> </a:t>
            </a:r>
            <a:r>
              <a:rPr dirty="0" smtClean="0" baseline="2600" sz="1575" spc="-4" b="1" u="sng">
                <a:latin typeface="Calibri"/>
                <a:cs typeface="Calibri"/>
              </a:rPr>
              <a:t>a</a:t>
            </a:r>
            <a:r>
              <a:rPr dirty="0" smtClean="0" baseline="2600" sz="1575" spc="0" b="1" u="sng">
                <a:latin typeface="Calibri"/>
                <a:cs typeface="Calibri"/>
              </a:rPr>
              <a:t>bi</a:t>
            </a:r>
            <a:r>
              <a:rPr dirty="0" smtClean="0" baseline="2600" sz="1575" spc="-4" b="1" u="sng">
                <a:latin typeface="Calibri"/>
                <a:cs typeface="Calibri"/>
              </a:rPr>
              <a:t>l</a:t>
            </a:r>
            <a:r>
              <a:rPr dirty="0" smtClean="0" baseline="2600" sz="1575" spc="-4" b="1" u="sng">
                <a:latin typeface="Calibri"/>
                <a:cs typeface="Calibri"/>
              </a:rPr>
              <a:t>i</a:t>
            </a:r>
            <a:r>
              <a:rPr dirty="0" smtClean="0" baseline="2600" sz="1575" spc="0" b="1" u="sng">
                <a:latin typeface="Calibri"/>
                <a:cs typeface="Calibri"/>
              </a:rPr>
              <a:t>t</a:t>
            </a:r>
            <a:r>
              <a:rPr dirty="0" smtClean="0" baseline="2600" sz="1575" spc="4" b="1" u="sng">
                <a:latin typeface="Calibri"/>
                <a:cs typeface="Calibri"/>
              </a:rPr>
              <a:t> </a:t>
            </a:r>
            <a:r>
              <a:rPr dirty="0" smtClean="0" baseline="2600" sz="1575" spc="0" b="1" u="sng">
                <a:latin typeface="Calibri"/>
                <a:cs typeface="Calibri"/>
              </a:rPr>
              <a:t>y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7460742"/>
            <a:ext cx="5488469" cy="10952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>
                <a:latin typeface="Calibri"/>
                <a:cs typeface="Calibri"/>
              </a:rPr>
              <a:t>22</a:t>
            </a:r>
            <a:r>
              <a:rPr dirty="0" smtClean="0" baseline="2600" sz="1575" spc="0">
                <a:latin typeface="Calibri"/>
                <a:cs typeface="Calibri"/>
              </a:rPr>
              <a:t>.</a:t>
            </a:r>
            <a:r>
              <a:rPr dirty="0" smtClean="0" baseline="2600" sz="1575" spc="217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The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ena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and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ena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'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G</a:t>
            </a:r>
            <a:r>
              <a:rPr dirty="0" smtClean="0" baseline="2600" sz="1575" spc="0">
                <a:latin typeface="Calibri"/>
                <a:cs typeface="Calibri"/>
              </a:rPr>
              <a:t>ue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ll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4">
                <a:latin typeface="Calibri"/>
                <a:cs typeface="Calibri"/>
              </a:rPr>
              <a:t>r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-14">
                <a:latin typeface="Calibri"/>
                <a:cs typeface="Calibri"/>
              </a:rPr>
              <a:t>b</a:t>
            </a:r>
            <a:r>
              <a:rPr dirty="0" smtClean="0" baseline="2600" sz="1575" spc="0">
                <a:latin typeface="Calibri"/>
                <a:cs typeface="Calibri"/>
              </a:rPr>
              <a:t>y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in</a:t>
            </a:r>
            <a:r>
              <a:rPr dirty="0" smtClean="0" baseline="2600" sz="1575" spc="-4">
                <a:latin typeface="Calibri"/>
                <a:cs typeface="Calibri"/>
              </a:rPr>
              <a:t>d</a:t>
            </a:r>
            <a:r>
              <a:rPr dirty="0" smtClean="0" baseline="2600" sz="1575" spc="0">
                <a:latin typeface="Calibri"/>
                <a:cs typeface="Calibri"/>
              </a:rPr>
              <a:t>em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-14">
                <a:latin typeface="Calibri"/>
                <a:cs typeface="Calibri"/>
              </a:rPr>
              <a:t>i</a:t>
            </a:r>
            <a:r>
              <a:rPr dirty="0" smtClean="0" baseline="2600" sz="1575" spc="0">
                <a:latin typeface="Calibri"/>
                <a:cs typeface="Calibri"/>
              </a:rPr>
              <a:t>fy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and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ld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har</a:t>
            </a:r>
            <a:r>
              <a:rPr dirty="0" smtClean="0" baseline="2600" sz="1575" spc="-4">
                <a:latin typeface="Calibri"/>
                <a:cs typeface="Calibri"/>
              </a:rPr>
              <a:t>m</a:t>
            </a:r>
            <a:r>
              <a:rPr dirty="0" smtClean="0" baseline="2600" sz="1575" spc="-1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ess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Lan</a:t>
            </a:r>
            <a:r>
              <a:rPr dirty="0" smtClean="0" baseline="2600" sz="1575" spc="-4">
                <a:latin typeface="Calibri"/>
                <a:cs typeface="Calibri"/>
              </a:rPr>
              <a:t>d</a:t>
            </a:r>
            <a:r>
              <a:rPr dirty="0" smtClean="0" baseline="2600" sz="1575" spc="-14">
                <a:latin typeface="Calibri"/>
                <a:cs typeface="Calibri"/>
              </a:rPr>
              <a:t>l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rd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9">
                <a:latin typeface="Calibri"/>
                <a:cs typeface="Calibri"/>
              </a:rPr>
              <a:t>g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4">
                <a:latin typeface="Calibri"/>
                <a:cs typeface="Calibri"/>
              </a:rPr>
              <a:t>i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-9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endParaRPr sz="1050">
              <a:latin typeface="Calibri"/>
              <a:cs typeface="Calibri"/>
            </a:endParaRPr>
          </a:p>
          <a:p>
            <a:pPr marL="241249" marR="15787">
              <a:lnSpc>
                <a:spcPts val="1281"/>
              </a:lnSpc>
              <a:spcBef>
                <a:spcPts val="136"/>
              </a:spcBef>
            </a:pP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y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and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c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of</a:t>
            </a:r>
            <a:r>
              <a:rPr dirty="0" smtClean="0" sz="1050" spc="-1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p</a:t>
            </a:r>
            <a:r>
              <a:rPr dirty="0" smtClean="0" sz="1050" spc="-9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nj</a:t>
            </a:r>
            <a:r>
              <a:rPr dirty="0" smtClean="0" sz="1050" spc="-4">
                <a:latin typeface="Calibri"/>
                <a:cs typeface="Calibri"/>
              </a:rPr>
              <a:t>u</a:t>
            </a:r>
            <a:r>
              <a:rPr dirty="0" smtClean="0" sz="1050" spc="0">
                <a:latin typeface="Calibri"/>
                <a:cs typeface="Calibri"/>
              </a:rPr>
              <a:t>ry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pro</a:t>
            </a:r>
            <a:r>
              <a:rPr dirty="0" smtClean="0" sz="1050" spc="-19">
                <a:latin typeface="Calibri"/>
                <a:cs typeface="Calibri"/>
              </a:rPr>
              <a:t>p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y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da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g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or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ari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g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fr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m</a:t>
            </a:r>
            <a:r>
              <a:rPr dirty="0" smtClean="0" sz="1050" spc="-1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1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p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em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es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endParaRPr sz="1050">
              <a:latin typeface="Calibri"/>
              <a:cs typeface="Calibri"/>
            </a:endParaRPr>
          </a:p>
          <a:p>
            <a:pPr marL="241249" marR="15787">
              <a:lnSpc>
                <a:spcPts val="1281"/>
              </a:lnSpc>
              <a:spcBef>
                <a:spcPts val="190"/>
              </a:spcBef>
            </a:pPr>
            <a:r>
              <a:rPr dirty="0" smtClean="0" sz="1050" spc="0">
                <a:latin typeface="Calibri"/>
                <a:cs typeface="Calibri"/>
              </a:rPr>
              <a:t>regard</a:t>
            </a:r>
            <a:r>
              <a:rPr dirty="0" smtClean="0" sz="1050" spc="-1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ess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of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-14">
                <a:latin typeface="Calibri"/>
                <a:cs typeface="Calibri"/>
              </a:rPr>
              <a:t>u</a:t>
            </a:r>
            <a:r>
              <a:rPr dirty="0" smtClean="0" sz="1050" spc="0">
                <a:latin typeface="Calibri"/>
                <a:cs typeface="Calibri"/>
              </a:rPr>
              <a:t>re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c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den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,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j</a:t>
            </a:r>
            <a:r>
              <a:rPr dirty="0" smtClean="0" sz="1050" spc="-14">
                <a:latin typeface="Calibri"/>
                <a:cs typeface="Calibri"/>
              </a:rPr>
              <a:t>u</a:t>
            </a:r>
            <a:r>
              <a:rPr dirty="0" smtClean="0" sz="1050" spc="0">
                <a:latin typeface="Calibri"/>
                <a:cs typeface="Calibri"/>
              </a:rPr>
              <a:t>ry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.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ena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x</a:t>
            </a:r>
            <a:r>
              <a:rPr dirty="0" smtClean="0" sz="1050" spc="-4">
                <a:latin typeface="Calibri"/>
                <a:cs typeface="Calibri"/>
              </a:rPr>
              <a:t>p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es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ly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ec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g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ze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any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endParaRPr sz="1050">
              <a:latin typeface="Calibri"/>
              <a:cs typeface="Calibri"/>
            </a:endParaRPr>
          </a:p>
          <a:p>
            <a:pPr marL="241249" marR="15787">
              <a:lnSpc>
                <a:spcPts val="1281"/>
              </a:lnSpc>
              <a:spcBef>
                <a:spcPts val="190"/>
              </a:spcBef>
            </a:pP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uran</a:t>
            </a:r>
            <a:r>
              <a:rPr dirty="0" smtClean="0" sz="1050" spc="-4">
                <a:latin typeface="Calibri"/>
                <a:cs typeface="Calibri"/>
              </a:rPr>
              <a:t>c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-1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pro</a:t>
            </a:r>
            <a:r>
              <a:rPr dirty="0" smtClean="0" sz="1050" spc="-19">
                <a:latin typeface="Calibri"/>
                <a:cs typeface="Calibri"/>
              </a:rPr>
              <a:t>p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y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da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-14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g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whi</a:t>
            </a:r>
            <a:r>
              <a:rPr dirty="0" smtClean="0" sz="1050" spc="-4">
                <a:latin typeface="Calibri"/>
                <a:cs typeface="Calibri"/>
              </a:rPr>
              <a:t>c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Lan</a:t>
            </a:r>
            <a:r>
              <a:rPr dirty="0" smtClean="0" sz="1050" spc="-4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ay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m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pro</a:t>
            </a:r>
            <a:r>
              <a:rPr dirty="0" smtClean="0" sz="1050" spc="-19">
                <a:latin typeface="Calibri"/>
                <a:cs typeface="Calibri"/>
              </a:rPr>
              <a:t>p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y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-1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es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endParaRPr sz="1050">
              <a:latin typeface="Calibri"/>
              <a:cs typeface="Calibri"/>
            </a:endParaRPr>
          </a:p>
          <a:p>
            <a:pPr marL="241249" marR="15787">
              <a:lnSpc>
                <a:spcPts val="1281"/>
              </a:lnSpc>
              <a:spcBef>
                <a:spcPts val="190"/>
              </a:spcBef>
            </a:pP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9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4">
                <a:latin typeface="Calibri"/>
                <a:cs typeface="Calibri"/>
              </a:rPr>
              <a:t>v</a:t>
            </a:r>
            <a:r>
              <a:rPr dirty="0" smtClean="0" sz="1050" spc="0">
                <a:latin typeface="Calibri"/>
                <a:cs typeface="Calibri"/>
              </a:rPr>
              <a:t>er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p</a:t>
            </a:r>
            <a:r>
              <a:rPr dirty="0" smtClean="0" sz="1050" spc="-9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p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-14">
                <a:latin typeface="Calibri"/>
                <a:cs typeface="Calibri"/>
              </a:rPr>
              <a:t>p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y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of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-1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,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and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-4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9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p</a:t>
            </a:r>
            <a:r>
              <a:rPr dirty="0" smtClean="0" sz="1050" spc="0">
                <a:latin typeface="Calibri"/>
                <a:cs typeface="Calibri"/>
              </a:rPr>
              <a:t>urc</a:t>
            </a:r>
            <a:r>
              <a:rPr dirty="0" smtClean="0" sz="1050" spc="-4">
                <a:latin typeface="Calibri"/>
                <a:cs typeface="Calibri"/>
              </a:rPr>
              <a:t>h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-1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wn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endParaRPr sz="1050">
              <a:latin typeface="Calibri"/>
              <a:cs typeface="Calibri"/>
            </a:endParaRPr>
          </a:p>
          <a:p>
            <a:pPr marL="241249" marR="15787">
              <a:lnSpc>
                <a:spcPts val="1281"/>
              </a:lnSpc>
              <a:spcBef>
                <a:spcPts val="190"/>
              </a:spcBef>
            </a:pP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uran</a:t>
            </a:r>
            <a:r>
              <a:rPr dirty="0" smtClean="0" sz="1050" spc="-4">
                <a:latin typeface="Calibri"/>
                <a:cs typeface="Calibri"/>
              </a:rPr>
              <a:t>c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-1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ena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and</a:t>
            </a:r>
            <a:r>
              <a:rPr dirty="0" smtClean="0" sz="1050" spc="-1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G</a:t>
            </a:r>
            <a:r>
              <a:rPr dirty="0" smtClean="0" sz="1050" spc="0">
                <a:latin typeface="Calibri"/>
                <a:cs typeface="Calibri"/>
              </a:rPr>
              <a:t>ue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if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u</a:t>
            </a:r>
            <a:r>
              <a:rPr dirty="0" smtClean="0" sz="1050" spc="0">
                <a:latin typeface="Calibri"/>
                <a:cs typeface="Calibri"/>
              </a:rPr>
              <a:t>ch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v</a:t>
            </a:r>
            <a:r>
              <a:rPr dirty="0" smtClean="0" sz="1050" spc="-4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ra</a:t>
            </a:r>
            <a:r>
              <a:rPr dirty="0" smtClean="0" sz="1050" spc="-4">
                <a:latin typeface="Calibri"/>
                <a:cs typeface="Calibri"/>
              </a:rPr>
              <a:t>g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is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es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red.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8684514"/>
            <a:ext cx="861277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 b="1" u="sng">
                <a:latin typeface="Calibri"/>
                <a:cs typeface="Calibri"/>
              </a:rPr>
              <a:t>R</a:t>
            </a:r>
            <a:r>
              <a:rPr dirty="0" smtClean="0" baseline="2600" sz="1575" spc="-4" b="1" u="sng">
                <a:latin typeface="Calibri"/>
                <a:cs typeface="Calibri"/>
              </a:rPr>
              <a:t>e</a:t>
            </a:r>
            <a:r>
              <a:rPr dirty="0" smtClean="0" baseline="2600" sz="1575" spc="0" b="1" u="sng">
                <a:latin typeface="Calibri"/>
                <a:cs typeface="Calibri"/>
              </a:rPr>
              <a:t>nt</a:t>
            </a:r>
            <a:r>
              <a:rPr dirty="0" smtClean="0" baseline="2600" sz="1575" spc="-14" b="1" u="sng">
                <a:latin typeface="Calibri"/>
                <a:cs typeface="Calibri"/>
              </a:rPr>
              <a:t>a</a:t>
            </a:r>
            <a:r>
              <a:rPr dirty="0" smtClean="0" baseline="2600" sz="1575" spc="0" b="1" u="sng">
                <a:latin typeface="Calibri"/>
                <a:cs typeface="Calibri"/>
              </a:rPr>
              <a:t>l</a:t>
            </a:r>
            <a:r>
              <a:rPr dirty="0" smtClean="0" baseline="2600" sz="1575" spc="4" b="1" u="sng">
                <a:latin typeface="Calibri"/>
                <a:cs typeface="Calibri"/>
              </a:rPr>
              <a:t> </a:t>
            </a:r>
            <a:r>
              <a:rPr dirty="0" smtClean="0" baseline="2600" sz="1575" spc="-4" b="1" u="sng">
                <a:latin typeface="Calibri"/>
                <a:cs typeface="Calibri"/>
              </a:rPr>
              <a:t>D</a:t>
            </a:r>
            <a:r>
              <a:rPr dirty="0" smtClean="0" baseline="2600" sz="1575" spc="-4" b="1" u="sng">
                <a:latin typeface="Calibri"/>
                <a:cs typeface="Calibri"/>
              </a:rPr>
              <a:t>e</a:t>
            </a:r>
            <a:r>
              <a:rPr dirty="0" smtClean="0" baseline="2600" sz="1575" spc="0" b="1" u="sng">
                <a:latin typeface="Calibri"/>
                <a:cs typeface="Calibri"/>
              </a:rPr>
              <a:t>p</a:t>
            </a:r>
            <a:r>
              <a:rPr dirty="0" smtClean="0" baseline="2600" sz="1575" spc="-4" b="1" u="sng">
                <a:latin typeface="Calibri"/>
                <a:cs typeface="Calibri"/>
              </a:rPr>
              <a:t>o</a:t>
            </a:r>
            <a:r>
              <a:rPr dirty="0" smtClean="0" baseline="2600" sz="1575" spc="0" b="1" u="sng">
                <a:latin typeface="Calibri"/>
                <a:cs typeface="Calibri"/>
              </a:rPr>
              <a:t>s</a:t>
            </a:r>
            <a:r>
              <a:rPr dirty="0" smtClean="0" baseline="2600" sz="1575" spc="-9" b="1" u="sng">
                <a:latin typeface="Calibri"/>
                <a:cs typeface="Calibri"/>
              </a:rPr>
              <a:t>i</a:t>
            </a:r>
            <a:r>
              <a:rPr dirty="0" smtClean="0" baseline="2600" sz="1575" spc="0" b="1" u="sng">
                <a:latin typeface="Calibri"/>
                <a:cs typeface="Calibri"/>
              </a:rPr>
              <a:t>t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8974074"/>
            <a:ext cx="5433063" cy="3469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0116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>
                <a:latin typeface="Calibri"/>
                <a:cs typeface="Calibri"/>
              </a:rPr>
              <a:t>23</a:t>
            </a:r>
            <a:r>
              <a:rPr dirty="0" smtClean="0" baseline="2600" sz="1575" spc="0">
                <a:latin typeface="Calibri"/>
                <a:cs typeface="Calibri"/>
              </a:rPr>
              <a:t>.</a:t>
            </a:r>
            <a:r>
              <a:rPr dirty="0" smtClean="0" baseline="2600" sz="1575" spc="217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4">
                <a:latin typeface="Calibri"/>
                <a:cs typeface="Calibri"/>
              </a:rPr>
              <a:t>m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u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is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fu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ly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9">
                <a:latin typeface="Calibri"/>
                <a:cs typeface="Calibri"/>
              </a:rPr>
              <a:t>r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f</a:t>
            </a:r>
            <a:r>
              <a:rPr dirty="0" smtClean="0" baseline="2600" sz="1575" spc="0">
                <a:latin typeface="Calibri"/>
                <a:cs typeface="Calibri"/>
              </a:rPr>
              <a:t>u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d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b</a:t>
            </a:r>
            <a:r>
              <a:rPr dirty="0" smtClean="0" baseline="2600" sz="1575" spc="-1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14">
                <a:latin typeface="Calibri"/>
                <a:cs typeface="Calibri"/>
              </a:rPr>
              <a:t>u</a:t>
            </a:r>
            <a:r>
              <a:rPr dirty="0" smtClean="0" baseline="2600" sz="1575" spc="0">
                <a:latin typeface="Calibri"/>
                <a:cs typeface="Calibri"/>
              </a:rPr>
              <a:t>p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u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il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7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days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14">
                <a:latin typeface="Calibri"/>
                <a:cs typeface="Calibri"/>
              </a:rPr>
              <a:t>p</a:t>
            </a:r>
            <a:r>
              <a:rPr dirty="0" smtClean="0" baseline="2600" sz="1575" spc="0">
                <a:latin typeface="Calibri"/>
                <a:cs typeface="Calibri"/>
              </a:rPr>
              <a:t>ri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r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C</a:t>
            </a:r>
            <a:r>
              <a:rPr dirty="0" smtClean="0" baseline="2600" sz="1575" spc="-9">
                <a:latin typeface="Calibri"/>
                <a:cs typeface="Calibri"/>
              </a:rPr>
              <a:t>h</a:t>
            </a:r>
            <a:r>
              <a:rPr dirty="0" smtClean="0" baseline="2600" sz="1575" spc="0">
                <a:latin typeface="Calibri"/>
                <a:cs typeface="Calibri"/>
              </a:rPr>
              <a:t>eck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In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Da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and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Ti</a:t>
            </a:r>
            <a:r>
              <a:rPr dirty="0" smtClean="0" baseline="2600" sz="1575" spc="-14">
                <a:latin typeface="Calibri"/>
                <a:cs typeface="Calibri"/>
              </a:rPr>
              <a:t>m</a:t>
            </a:r>
            <a:r>
              <a:rPr dirty="0" smtClean="0" baseline="2600" sz="1575" spc="0">
                <a:latin typeface="Calibri"/>
                <a:cs typeface="Calibri"/>
              </a:rPr>
              <a:t>e.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9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f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er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-4">
                <a:latin typeface="Calibri"/>
                <a:cs typeface="Calibri"/>
              </a:rPr>
              <a:t>i</a:t>
            </a:r>
            <a:r>
              <a:rPr dirty="0" smtClean="0" baseline="2600" sz="1575" spc="0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da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e,</a:t>
            </a:r>
            <a:endParaRPr sz="1050">
              <a:latin typeface="Calibri"/>
              <a:cs typeface="Calibri"/>
            </a:endParaRPr>
          </a:p>
          <a:p>
            <a:pPr marL="241249">
              <a:lnSpc>
                <a:spcPct val="101725"/>
              </a:lnSpc>
              <a:spcBef>
                <a:spcPts val="136"/>
              </a:spcBef>
            </a:pP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Lan</a:t>
            </a:r>
            <a:r>
              <a:rPr dirty="0" smtClean="0" sz="1050" spc="-4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ll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1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ve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-14">
                <a:latin typeface="Calibri"/>
                <a:cs typeface="Calibri"/>
              </a:rPr>
              <a:t>h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9">
                <a:latin typeface="Calibri"/>
                <a:cs typeface="Calibri"/>
              </a:rPr>
              <a:t>g</a:t>
            </a:r>
            <a:r>
              <a:rPr dirty="0" smtClean="0" sz="1050" spc="0">
                <a:latin typeface="Calibri"/>
                <a:cs typeface="Calibri"/>
              </a:rPr>
              <a:t>ht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4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1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al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Dep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it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Lan</a:t>
            </a:r>
            <a:r>
              <a:rPr dirty="0" smtClean="0" sz="1050" spc="-4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rd</a:t>
            </a:r>
            <a:r>
              <a:rPr dirty="0" smtClean="0" sz="1050" spc="-4">
                <a:latin typeface="Calibri"/>
                <a:cs typeface="Calibri"/>
              </a:rPr>
              <a:t>'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1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cret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4" y="9449816"/>
            <a:ext cx="907588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b="1" u="sng">
                <a:latin typeface="Calibri"/>
                <a:cs typeface="Calibri"/>
              </a:rPr>
              <a:t> </a:t>
            </a:r>
            <a:r>
              <a:rPr dirty="0" smtClean="0" baseline="2600" sz="1575" spc="-4" b="1" u="sng">
                <a:latin typeface="Calibri"/>
                <a:cs typeface="Calibri"/>
              </a:rPr>
              <a:t>A</a:t>
            </a:r>
            <a:r>
              <a:rPr dirty="0" smtClean="0" baseline="2600" sz="1575" spc="0" b="1" u="sng">
                <a:latin typeface="Calibri"/>
                <a:cs typeface="Calibri"/>
              </a:rPr>
              <a:t>t</a:t>
            </a:r>
            <a:r>
              <a:rPr dirty="0" smtClean="0" baseline="2600" sz="1575" spc="4" b="1" u="sng">
                <a:latin typeface="Calibri"/>
                <a:cs typeface="Calibri"/>
              </a:rPr>
              <a:t> </a:t>
            </a:r>
            <a:r>
              <a:rPr dirty="0" smtClean="0" baseline="2600" sz="1575" spc="0" b="1" u="sng">
                <a:latin typeface="Calibri"/>
                <a:cs typeface="Calibri"/>
              </a:rPr>
              <a:t>t</a:t>
            </a:r>
            <a:r>
              <a:rPr dirty="0" smtClean="0" baseline="2600" sz="1575" spc="4" b="1" u="sng">
                <a:latin typeface="Calibri"/>
                <a:cs typeface="Calibri"/>
              </a:rPr>
              <a:t> </a:t>
            </a:r>
            <a:r>
              <a:rPr dirty="0" smtClean="0" baseline="2600" sz="1575" spc="-4" b="1" u="sng">
                <a:latin typeface="Calibri"/>
                <a:cs typeface="Calibri"/>
              </a:rPr>
              <a:t>o</a:t>
            </a:r>
            <a:r>
              <a:rPr dirty="0" smtClean="0" baseline="2600" sz="1575" spc="0" b="1" u="sng">
                <a:latin typeface="Calibri"/>
                <a:cs typeface="Calibri"/>
              </a:rPr>
              <a:t>r</a:t>
            </a:r>
            <a:r>
              <a:rPr dirty="0" smtClean="0" baseline="2600" sz="1575" spc="-4" b="1" u="sng">
                <a:latin typeface="Calibri"/>
                <a:cs typeface="Calibri"/>
              </a:rPr>
              <a:t>n</a:t>
            </a:r>
            <a:r>
              <a:rPr dirty="0" smtClean="0" baseline="2600" sz="1575" spc="-14" b="1" u="sng">
                <a:latin typeface="Calibri"/>
                <a:cs typeface="Calibri"/>
              </a:rPr>
              <a:t>e</a:t>
            </a:r>
            <a:r>
              <a:rPr dirty="0" smtClean="0" baseline="2600" sz="1575" spc="0" b="1" u="sng">
                <a:latin typeface="Calibri"/>
                <a:cs typeface="Calibri"/>
              </a:rPr>
              <a:t>y</a:t>
            </a:r>
            <a:r>
              <a:rPr dirty="0" smtClean="0" baseline="2600" sz="1575" spc="0" b="1" u="sng">
                <a:latin typeface="Calibri"/>
                <a:cs typeface="Calibri"/>
              </a:rPr>
              <a:t> </a:t>
            </a:r>
            <a:r>
              <a:rPr dirty="0" smtClean="0" baseline="2600" sz="1575" spc="0" b="1" u="sng">
                <a:latin typeface="Calibri"/>
                <a:cs typeface="Calibri"/>
              </a:rPr>
              <a:t>’</a:t>
            </a:r>
            <a:r>
              <a:rPr dirty="0" smtClean="0" baseline="2600" sz="1575" spc="0" b="1" u="sng">
                <a:latin typeface="Calibri"/>
                <a:cs typeface="Calibri"/>
              </a:rPr>
              <a:t> </a:t>
            </a:r>
            <a:r>
              <a:rPr dirty="0" smtClean="0" baseline="2600" sz="1575" spc="0" b="1" u="sng">
                <a:latin typeface="Calibri"/>
                <a:cs typeface="Calibri"/>
              </a:rPr>
              <a:t>s</a:t>
            </a:r>
            <a:r>
              <a:rPr dirty="0" smtClean="0" baseline="2600" sz="1575" spc="0" b="1" u="sng">
                <a:latin typeface="Calibri"/>
                <a:cs typeface="Calibri"/>
              </a:rPr>
              <a:t>  </a:t>
            </a:r>
            <a:r>
              <a:rPr dirty="0" smtClean="0" baseline="2600" sz="1575" spc="-4" b="1" u="sng">
                <a:latin typeface="Calibri"/>
                <a:cs typeface="Calibri"/>
              </a:rPr>
              <a:t>F</a:t>
            </a:r>
            <a:r>
              <a:rPr dirty="0" smtClean="0" baseline="2600" sz="1575" spc="-4" b="1" u="sng">
                <a:latin typeface="Calibri"/>
                <a:cs typeface="Calibri"/>
              </a:rPr>
              <a:t>e</a:t>
            </a:r>
            <a:r>
              <a:rPr dirty="0" smtClean="0" baseline="2600" sz="1575" spc="-4" b="1" u="sng">
                <a:latin typeface="Calibri"/>
                <a:cs typeface="Calibri"/>
              </a:rPr>
              <a:t>e</a:t>
            </a:r>
            <a:r>
              <a:rPr dirty="0" smtClean="0" baseline="2600" sz="1575" spc="0" b="1" u="sng">
                <a:latin typeface="Calibri"/>
                <a:cs typeface="Calibri"/>
              </a:rPr>
              <a:t>s</a:t>
            </a:r>
            <a:endParaRPr sz="1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/>
          <p:nvPr/>
        </p:nvSpPr>
        <p:spPr>
          <a:xfrm>
            <a:off x="1130604" y="624331"/>
            <a:ext cx="5318237" cy="3469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>
                <a:latin typeface="Calibri"/>
                <a:cs typeface="Calibri"/>
              </a:rPr>
              <a:t>24</a:t>
            </a:r>
            <a:r>
              <a:rPr dirty="0" smtClean="0" baseline="2600" sz="1575" spc="0">
                <a:latin typeface="Calibri"/>
                <a:cs typeface="Calibri"/>
              </a:rPr>
              <a:t>.</a:t>
            </a:r>
            <a:r>
              <a:rPr dirty="0" smtClean="0" baseline="2600" sz="1575" spc="217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4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4">
                <a:latin typeface="Calibri"/>
                <a:cs typeface="Calibri"/>
              </a:rPr>
              <a:t>g</a:t>
            </a:r>
            <a:r>
              <a:rPr dirty="0" smtClean="0" baseline="2600" sz="1575" spc="0">
                <a:latin typeface="Calibri"/>
                <a:cs typeface="Calibri"/>
              </a:rPr>
              <a:t>r</a:t>
            </a:r>
            <a:r>
              <a:rPr dirty="0" smtClean="0" baseline="2600" sz="1575" spc="-9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pay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9">
                <a:latin typeface="Calibri"/>
                <a:cs typeface="Calibri"/>
              </a:rPr>
              <a:t>r</a:t>
            </a:r>
            <a:r>
              <a:rPr dirty="0" smtClean="0" baseline="2600" sz="1575" spc="0">
                <a:latin typeface="Calibri"/>
                <a:cs typeface="Calibri"/>
              </a:rPr>
              <a:t>ea</a:t>
            </a:r>
            <a:r>
              <a:rPr dirty="0" smtClean="0" baseline="2600" sz="1575" spc="-14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b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c</a:t>
            </a:r>
            <a:r>
              <a:rPr dirty="0" smtClean="0" baseline="2600" sz="1575" spc="-9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,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rney</a:t>
            </a:r>
            <a:r>
              <a:rPr dirty="0" smtClean="0" baseline="2600" sz="1575" spc="-4">
                <a:latin typeface="Calibri"/>
                <a:cs typeface="Calibri"/>
              </a:rPr>
              <a:t>'</a:t>
            </a:r>
            <a:r>
              <a:rPr dirty="0" smtClean="0" baseline="2600" sz="1575" spc="0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f</a:t>
            </a:r>
            <a:r>
              <a:rPr dirty="0" smtClean="0" baseline="2600" sz="1575" spc="-9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es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nd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4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x</a:t>
            </a:r>
            <a:r>
              <a:rPr dirty="0" smtClean="0" baseline="2600" sz="1575" spc="-14">
                <a:latin typeface="Calibri"/>
                <a:cs typeface="Calibri"/>
              </a:rPr>
              <a:t>p</a:t>
            </a:r>
            <a:r>
              <a:rPr dirty="0" smtClean="0" baseline="2600" sz="1575" spc="0">
                <a:latin typeface="Calibri"/>
                <a:cs typeface="Calibri"/>
              </a:rPr>
              <a:t>en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es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ll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be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m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4">
                <a:latin typeface="Calibri"/>
                <a:cs typeface="Calibri"/>
              </a:rPr>
              <a:t>d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r</a:t>
            </a:r>
            <a:endParaRPr sz="1050">
              <a:latin typeface="Calibri"/>
              <a:cs typeface="Calibri"/>
            </a:endParaRPr>
          </a:p>
          <a:p>
            <a:pPr marL="241249" marR="20116">
              <a:lnSpc>
                <a:spcPct val="101725"/>
              </a:lnSpc>
              <a:spcBef>
                <a:spcPts val="136"/>
              </a:spcBef>
            </a:pP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-4">
                <a:latin typeface="Calibri"/>
                <a:cs typeface="Calibri"/>
              </a:rPr>
              <a:t>u</a:t>
            </a:r>
            <a:r>
              <a:rPr dirty="0" smtClean="0" sz="1050" spc="0">
                <a:latin typeface="Calibri"/>
                <a:cs typeface="Calibri"/>
              </a:rPr>
              <a:t>rred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by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9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rd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enforc</a:t>
            </a:r>
            <a:r>
              <a:rPr dirty="0" smtClean="0" sz="1050" spc="-1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ng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g</a:t>
            </a:r>
            <a:r>
              <a:rPr dirty="0" smtClean="0" sz="1050" spc="0">
                <a:latin typeface="Calibri"/>
                <a:cs typeface="Calibri"/>
              </a:rPr>
              <a:t>re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-1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en</a:t>
            </a:r>
            <a:r>
              <a:rPr dirty="0" smtClean="0" sz="1050" spc="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02004" y="1100074"/>
            <a:ext cx="913708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4" b="1" u="sng">
                <a:latin typeface="Calibri"/>
                <a:cs typeface="Calibri"/>
              </a:rPr>
              <a:t>U</a:t>
            </a:r>
            <a:r>
              <a:rPr dirty="0" smtClean="0" baseline="2600" sz="1575" spc="0" b="1" u="sng">
                <a:latin typeface="Calibri"/>
                <a:cs typeface="Calibri"/>
              </a:rPr>
              <a:t>se</a:t>
            </a:r>
            <a:r>
              <a:rPr dirty="0" smtClean="0" baseline="2600" sz="1575" spc="-4" b="1" u="sng">
                <a:latin typeface="Calibri"/>
                <a:cs typeface="Calibri"/>
              </a:rPr>
              <a:t> </a:t>
            </a:r>
            <a:r>
              <a:rPr dirty="0" smtClean="0" baseline="2600" sz="1575" spc="0" b="1" u="sng">
                <a:latin typeface="Calibri"/>
                <a:cs typeface="Calibri"/>
              </a:rPr>
              <a:t>of</a:t>
            </a:r>
            <a:r>
              <a:rPr dirty="0" smtClean="0" baseline="2600" sz="1575" spc="0" b="1" u="sng">
                <a:latin typeface="Calibri"/>
                <a:cs typeface="Calibri"/>
              </a:rPr>
              <a:t> </a:t>
            </a:r>
            <a:r>
              <a:rPr dirty="0" smtClean="0" baseline="2600" sz="1575" spc="0" b="1" u="sng">
                <a:latin typeface="Calibri"/>
                <a:cs typeface="Calibri"/>
              </a:rPr>
              <a:t>Pr</a:t>
            </a:r>
            <a:r>
              <a:rPr dirty="0" smtClean="0" baseline="2600" sz="1575" spc="-4" b="1" u="sng">
                <a:latin typeface="Calibri"/>
                <a:cs typeface="Calibri"/>
              </a:rPr>
              <a:t>o</a:t>
            </a:r>
            <a:r>
              <a:rPr dirty="0" smtClean="0" baseline="2600" sz="1575" spc="0" b="1" u="sng">
                <a:latin typeface="Calibri"/>
                <a:cs typeface="Calibri"/>
              </a:rPr>
              <a:t>p</a:t>
            </a:r>
            <a:r>
              <a:rPr dirty="0" smtClean="0" baseline="2600" sz="1575" spc="-4" b="1" u="sng">
                <a:latin typeface="Calibri"/>
                <a:cs typeface="Calibri"/>
              </a:rPr>
              <a:t>e</a:t>
            </a:r>
            <a:r>
              <a:rPr dirty="0" smtClean="0" baseline="2600" sz="1575" spc="0" b="1" u="sng">
                <a:latin typeface="Calibri"/>
                <a:cs typeface="Calibri"/>
              </a:rPr>
              <a:t>r</a:t>
            </a:r>
            <a:r>
              <a:rPr dirty="0" smtClean="0" baseline="2600" sz="1575" spc="-9" b="1" u="sng">
                <a:latin typeface="Calibri"/>
                <a:cs typeface="Calibri"/>
              </a:rPr>
              <a:t>t</a:t>
            </a:r>
            <a:r>
              <a:rPr dirty="0" smtClean="0" baseline="2600" sz="1575" spc="0" b="1" u="sng">
                <a:latin typeface="Calibri"/>
                <a:cs typeface="Calibri"/>
              </a:rPr>
              <a:t>y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30604" y="1389633"/>
            <a:ext cx="5436968" cy="3454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>
                <a:latin typeface="Calibri"/>
                <a:cs typeface="Calibri"/>
              </a:rPr>
              <a:t>25</a:t>
            </a:r>
            <a:r>
              <a:rPr dirty="0" smtClean="0" baseline="2600" sz="1575" spc="0">
                <a:latin typeface="Calibri"/>
                <a:cs typeface="Calibri"/>
              </a:rPr>
              <a:t>.</a:t>
            </a:r>
            <a:r>
              <a:rPr dirty="0" smtClean="0" baseline="2600" sz="1575" spc="217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4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4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x</a:t>
            </a:r>
            <a:r>
              <a:rPr dirty="0" smtClean="0" baseline="2600" sz="1575" spc="-14">
                <a:latin typeface="Calibri"/>
                <a:cs typeface="Calibri"/>
              </a:rPr>
              <a:t>p</a:t>
            </a:r>
            <a:r>
              <a:rPr dirty="0" smtClean="0" baseline="2600" sz="1575" spc="0">
                <a:latin typeface="Calibri"/>
                <a:cs typeface="Calibri"/>
              </a:rPr>
              <a:t>res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ly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14">
                <a:latin typeface="Calibri"/>
                <a:cs typeface="Calibri"/>
              </a:rPr>
              <a:t>c</a:t>
            </a:r>
            <a:r>
              <a:rPr dirty="0" smtClean="0" baseline="2600" sz="1575" spc="0">
                <a:latin typeface="Calibri"/>
                <a:cs typeface="Calibri"/>
              </a:rPr>
              <a:t>kn</a:t>
            </a:r>
            <a:r>
              <a:rPr dirty="0" smtClean="0" baseline="2600" sz="1575" spc="-9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wl</a:t>
            </a:r>
            <a:r>
              <a:rPr dirty="0" smtClean="0" baseline="2600" sz="1575" spc="-9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d</a:t>
            </a:r>
            <a:r>
              <a:rPr dirty="0" smtClean="0" baseline="2600" sz="1575" spc="-4">
                <a:latin typeface="Calibri"/>
                <a:cs typeface="Calibri"/>
              </a:rPr>
              <a:t>g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d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9">
                <a:latin typeface="Calibri"/>
                <a:cs typeface="Calibri"/>
              </a:rPr>
              <a:t>g</a:t>
            </a:r>
            <a:r>
              <a:rPr dirty="0" smtClean="0" baseline="2600" sz="1575" spc="-9">
                <a:latin typeface="Calibri"/>
                <a:cs typeface="Calibri"/>
              </a:rPr>
              <a:t>r</a:t>
            </a:r>
            <a:r>
              <a:rPr dirty="0" smtClean="0" baseline="2600" sz="1575" spc="0">
                <a:latin typeface="Calibri"/>
                <a:cs typeface="Calibri"/>
              </a:rPr>
              <a:t>ee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-4">
                <a:latin typeface="Calibri"/>
                <a:cs typeface="Calibri"/>
              </a:rPr>
              <a:t>i</a:t>
            </a:r>
            <a:r>
              <a:rPr dirty="0" smtClean="0" baseline="2600" sz="1575" spc="0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Ag</a:t>
            </a:r>
            <a:r>
              <a:rPr dirty="0" smtClean="0" baseline="2600" sz="1575" spc="-9">
                <a:latin typeface="Calibri"/>
                <a:cs typeface="Calibri"/>
              </a:rPr>
              <a:t>r</a:t>
            </a:r>
            <a:r>
              <a:rPr dirty="0" smtClean="0" baseline="2600" sz="1575" spc="-9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ement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is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f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r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ra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ie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c</a:t>
            </a:r>
            <a:r>
              <a:rPr dirty="0" smtClean="0" baseline="2600" sz="1575" spc="0">
                <a:latin typeface="Calibri"/>
                <a:cs typeface="Calibri"/>
              </a:rPr>
              <a:t>c</a:t>
            </a:r>
            <a:r>
              <a:rPr dirty="0" smtClean="0" baseline="2600" sz="1575" spc="-4">
                <a:latin typeface="Calibri"/>
                <a:cs typeface="Calibri"/>
              </a:rPr>
              <a:t>u</a:t>
            </a:r>
            <a:r>
              <a:rPr dirty="0" smtClean="0" baseline="2600" sz="1575" spc="-14">
                <a:latin typeface="Calibri"/>
                <a:cs typeface="Calibri"/>
              </a:rPr>
              <a:t>p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cy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f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endParaRPr sz="1050">
              <a:latin typeface="Calibri"/>
              <a:cs typeface="Calibri"/>
            </a:endParaRPr>
          </a:p>
          <a:p>
            <a:pPr marL="218490" marR="330117" algn="ctr">
              <a:lnSpc>
                <a:spcPct val="101725"/>
              </a:lnSpc>
              <a:spcBef>
                <a:spcPts val="121"/>
              </a:spcBef>
            </a:pPr>
            <a:r>
              <a:rPr dirty="0" smtClean="0" sz="1050" spc="-4">
                <a:latin typeface="Calibri"/>
                <a:cs typeface="Calibri"/>
              </a:rPr>
              <a:t>P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pe</a:t>
            </a:r>
            <a:r>
              <a:rPr dirty="0" smtClean="0" sz="1050" spc="4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y,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and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-1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do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end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m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ke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-4">
                <a:latin typeface="Calibri"/>
                <a:cs typeface="Calibri"/>
              </a:rPr>
              <a:t>h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p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pe</a:t>
            </a:r>
            <a:r>
              <a:rPr dirty="0" smtClean="0" sz="1050" spc="4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y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res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-14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ence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9">
                <a:latin typeface="Calibri"/>
                <a:cs typeface="Calibri"/>
              </a:rPr>
              <a:t>s</a:t>
            </a:r>
            <a:r>
              <a:rPr dirty="0" smtClean="0" sz="1050" spc="-9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9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02004" y="1865122"/>
            <a:ext cx="1808492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 b="1" u="sng">
                <a:latin typeface="Calibri"/>
                <a:cs typeface="Calibri"/>
              </a:rPr>
              <a:t>S</a:t>
            </a:r>
            <a:r>
              <a:rPr dirty="0" smtClean="0" baseline="2600" sz="1575" spc="0" b="1" u="sng">
                <a:latin typeface="Calibri"/>
                <a:cs typeface="Calibri"/>
              </a:rPr>
              <a:t>h</a:t>
            </a:r>
            <a:r>
              <a:rPr dirty="0" smtClean="0" baseline="2600" sz="1575" spc="-4" b="1" u="sng">
                <a:latin typeface="Calibri"/>
                <a:cs typeface="Calibri"/>
              </a:rPr>
              <a:t>o</a:t>
            </a:r>
            <a:r>
              <a:rPr dirty="0" smtClean="0" baseline="2600" sz="1575" spc="0" b="1" u="sng">
                <a:latin typeface="Calibri"/>
                <a:cs typeface="Calibri"/>
              </a:rPr>
              <a:t>rte</a:t>
            </a:r>
            <a:r>
              <a:rPr dirty="0" smtClean="0" baseline="2600" sz="1575" spc="-4" b="1" u="sng">
                <a:latin typeface="Calibri"/>
                <a:cs typeface="Calibri"/>
              </a:rPr>
              <a:t>n</a:t>
            </a:r>
            <a:r>
              <a:rPr dirty="0" smtClean="0" baseline="2600" sz="1575" spc="-4" b="1" u="sng">
                <a:latin typeface="Calibri"/>
                <a:cs typeface="Calibri"/>
              </a:rPr>
              <a:t>e</a:t>
            </a:r>
            <a:r>
              <a:rPr dirty="0" smtClean="0" baseline="2600" sz="1575" spc="0" b="1" u="sng">
                <a:latin typeface="Calibri"/>
                <a:cs typeface="Calibri"/>
              </a:rPr>
              <a:t>d</a:t>
            </a:r>
            <a:r>
              <a:rPr dirty="0" smtClean="0" baseline="2600" sz="1575" spc="-14" b="1" u="sng">
                <a:latin typeface="Calibri"/>
                <a:cs typeface="Calibri"/>
              </a:rPr>
              <a:t> </a:t>
            </a:r>
            <a:r>
              <a:rPr dirty="0" smtClean="0" baseline="2600" sz="1575" spc="-4" b="1" u="sng">
                <a:latin typeface="Calibri"/>
                <a:cs typeface="Calibri"/>
              </a:rPr>
              <a:t>S</a:t>
            </a:r>
            <a:r>
              <a:rPr dirty="0" smtClean="0" baseline="2600" sz="1575" spc="4" b="1" u="sng">
                <a:latin typeface="Calibri"/>
                <a:cs typeface="Calibri"/>
              </a:rPr>
              <a:t>t</a:t>
            </a:r>
            <a:r>
              <a:rPr dirty="0" smtClean="0" baseline="2600" sz="1575" spc="-4" b="1" u="sng">
                <a:latin typeface="Calibri"/>
                <a:cs typeface="Calibri"/>
              </a:rPr>
              <a:t>a</a:t>
            </a:r>
            <a:r>
              <a:rPr dirty="0" smtClean="0" baseline="2600" sz="1575" spc="0" b="1" u="sng">
                <a:latin typeface="Calibri"/>
                <a:cs typeface="Calibri"/>
              </a:rPr>
              <a:t>y</a:t>
            </a:r>
            <a:r>
              <a:rPr dirty="0" smtClean="0" baseline="2600" sz="1575" spc="0" b="1" u="sng">
                <a:latin typeface="Calibri"/>
                <a:cs typeface="Calibri"/>
              </a:rPr>
              <a:t>s</a:t>
            </a:r>
            <a:r>
              <a:rPr dirty="0" smtClean="0" baseline="2600" sz="1575" spc="0" b="1" u="sng">
                <a:latin typeface="Calibri"/>
                <a:cs typeface="Calibri"/>
              </a:rPr>
              <a:t> </a:t>
            </a:r>
            <a:r>
              <a:rPr dirty="0" smtClean="0" baseline="2600" sz="1575" spc="-4" b="1" u="sng">
                <a:latin typeface="Calibri"/>
                <a:cs typeface="Calibri"/>
              </a:rPr>
              <a:t>a</a:t>
            </a:r>
            <a:r>
              <a:rPr dirty="0" smtClean="0" baseline="2600" sz="1575" spc="0" b="1" u="sng">
                <a:latin typeface="Calibri"/>
                <a:cs typeface="Calibri"/>
              </a:rPr>
              <a:t>nd</a:t>
            </a:r>
            <a:r>
              <a:rPr dirty="0" smtClean="0" baseline="2600" sz="1575" spc="-14" b="1" u="sng">
                <a:latin typeface="Calibri"/>
                <a:cs typeface="Calibri"/>
              </a:rPr>
              <a:t> </a:t>
            </a:r>
            <a:r>
              <a:rPr dirty="0" smtClean="0" baseline="2600" sz="1575" spc="4" b="1" u="sng">
                <a:latin typeface="Calibri"/>
                <a:cs typeface="Calibri"/>
              </a:rPr>
              <a:t>C</a:t>
            </a:r>
            <a:r>
              <a:rPr dirty="0" smtClean="0" baseline="2600" sz="1575" spc="-4" b="1" u="sng">
                <a:latin typeface="Calibri"/>
                <a:cs typeface="Calibri"/>
              </a:rPr>
              <a:t>o</a:t>
            </a:r>
            <a:r>
              <a:rPr dirty="0" smtClean="0" baseline="2600" sz="1575" spc="0" b="1" u="sng">
                <a:latin typeface="Calibri"/>
                <a:cs typeface="Calibri"/>
              </a:rPr>
              <a:t>n</a:t>
            </a:r>
            <a:r>
              <a:rPr dirty="0" smtClean="0" baseline="2600" sz="1575" spc="-14" b="1" u="sng">
                <a:latin typeface="Calibri"/>
                <a:cs typeface="Calibri"/>
              </a:rPr>
              <a:t>d</a:t>
            </a:r>
            <a:r>
              <a:rPr dirty="0" smtClean="0" baseline="2600" sz="1575" spc="4" b="1" u="sng">
                <a:latin typeface="Calibri"/>
                <a:cs typeface="Calibri"/>
              </a:rPr>
              <a:t>i</a:t>
            </a:r>
            <a:r>
              <a:rPr dirty="0" smtClean="0" baseline="2600" sz="1575" spc="-4" b="1" u="sng">
                <a:latin typeface="Calibri"/>
                <a:cs typeface="Calibri"/>
              </a:rPr>
              <a:t>t</a:t>
            </a:r>
            <a:r>
              <a:rPr dirty="0" smtClean="0" baseline="2600" sz="1575" spc="4" b="1" u="sng">
                <a:latin typeface="Calibri"/>
                <a:cs typeface="Calibri"/>
              </a:rPr>
              <a:t>i</a:t>
            </a:r>
            <a:r>
              <a:rPr dirty="0" smtClean="0" baseline="2600" sz="1575" spc="-4" b="1" u="sng">
                <a:latin typeface="Calibri"/>
                <a:cs typeface="Calibri"/>
              </a:rPr>
              <a:t>o</a:t>
            </a:r>
            <a:r>
              <a:rPr dirty="0" smtClean="0" baseline="2600" sz="1575" spc="0" b="1" u="sng">
                <a:latin typeface="Calibri"/>
                <a:cs typeface="Calibri"/>
              </a:rPr>
              <a:t>ns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0604" y="2153157"/>
            <a:ext cx="5243405" cy="3469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>
                <a:latin typeface="Calibri"/>
                <a:cs typeface="Calibri"/>
              </a:rPr>
              <a:t>26</a:t>
            </a:r>
            <a:r>
              <a:rPr dirty="0" smtClean="0" baseline="2600" sz="1575" spc="0">
                <a:latin typeface="Calibri"/>
                <a:cs typeface="Calibri"/>
              </a:rPr>
              <a:t>.</a:t>
            </a:r>
            <a:r>
              <a:rPr dirty="0" smtClean="0" baseline="2600" sz="1575" spc="217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The</a:t>
            </a:r>
            <a:r>
              <a:rPr dirty="0" smtClean="0" baseline="2600" sz="1575" spc="-4">
                <a:latin typeface="Calibri"/>
                <a:cs typeface="Calibri"/>
              </a:rPr>
              <a:t>r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ll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be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no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r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f</a:t>
            </a:r>
            <a:r>
              <a:rPr dirty="0" smtClean="0" baseline="2600" sz="1575" spc="0">
                <a:latin typeface="Calibri"/>
                <a:cs typeface="Calibri"/>
              </a:rPr>
              <a:t>u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ds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f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ren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d</a:t>
            </a:r>
            <a:r>
              <a:rPr dirty="0" smtClean="0" baseline="2600" sz="1575" spc="-4">
                <a:latin typeface="Calibri"/>
                <a:cs typeface="Calibri"/>
              </a:rPr>
              <a:t>u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-9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r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-14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ed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ays</a:t>
            </a:r>
            <a:r>
              <a:rPr dirty="0" smtClean="0" baseline="2600" sz="1575" spc="-1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or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4">
                <a:latin typeface="Calibri"/>
                <a:cs typeface="Calibri"/>
              </a:rPr>
              <a:t>r</a:t>
            </a:r>
            <a:r>
              <a:rPr dirty="0" smtClean="0" baseline="2600" sz="1575" spc="0">
                <a:latin typeface="Calibri"/>
                <a:cs typeface="Calibri"/>
              </a:rPr>
              <a:t>u</a:t>
            </a:r>
            <a:r>
              <a:rPr dirty="0" smtClean="0" baseline="2600" sz="1575" spc="-4">
                <a:latin typeface="Calibri"/>
                <a:cs typeface="Calibri"/>
              </a:rPr>
              <a:t>i</a:t>
            </a:r>
            <a:r>
              <a:rPr dirty="0" smtClean="0" baseline="2600" sz="1575" spc="-14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ed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9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x</a:t>
            </a:r>
            <a:r>
              <a:rPr dirty="0" smtClean="0" baseline="2600" sz="1575" spc="-4">
                <a:latin typeface="Calibri"/>
                <a:cs typeface="Calibri"/>
              </a:rPr>
              <a:t>p</a:t>
            </a:r>
            <a:r>
              <a:rPr dirty="0" smtClean="0" baseline="2600" sz="1575" spc="0">
                <a:latin typeface="Calibri"/>
                <a:cs typeface="Calibri"/>
              </a:rPr>
              <a:t>ec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i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ns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bec</a:t>
            </a:r>
            <a:r>
              <a:rPr dirty="0" smtClean="0" baseline="2600" sz="1575" spc="-1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u</a:t>
            </a:r>
            <a:r>
              <a:rPr dirty="0" smtClean="0" baseline="2600" sz="1575" spc="-9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f</a:t>
            </a:r>
            <a:endParaRPr sz="1050">
              <a:latin typeface="Calibri"/>
              <a:cs typeface="Calibri"/>
            </a:endParaRPr>
          </a:p>
          <a:p>
            <a:pPr marL="241249" marR="20116">
              <a:lnSpc>
                <a:spcPct val="101725"/>
              </a:lnSpc>
              <a:spcBef>
                <a:spcPts val="136"/>
              </a:spcBef>
            </a:pPr>
            <a:r>
              <a:rPr dirty="0" smtClean="0" sz="1050" spc="0">
                <a:latin typeface="Calibri"/>
                <a:cs typeface="Calibri"/>
              </a:rPr>
              <a:t>wea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14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9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02004" y="2630170"/>
            <a:ext cx="572701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 b="1" u="sng">
                <a:latin typeface="Calibri"/>
                <a:cs typeface="Calibri"/>
              </a:rPr>
              <a:t>S</a:t>
            </a:r>
            <a:r>
              <a:rPr dirty="0" smtClean="0" baseline="2600" sz="1575" spc="0" b="1" u="sng">
                <a:latin typeface="Calibri"/>
                <a:cs typeface="Calibri"/>
              </a:rPr>
              <a:t>h</a:t>
            </a:r>
            <a:r>
              <a:rPr dirty="0" smtClean="0" baseline="2600" sz="1575" spc="-4" b="1" u="sng">
                <a:latin typeface="Calibri"/>
                <a:cs typeface="Calibri"/>
              </a:rPr>
              <a:t>o</a:t>
            </a:r>
            <a:r>
              <a:rPr dirty="0" smtClean="0" baseline="2600" sz="1575" spc="-4" b="1" u="sng">
                <a:latin typeface="Calibri"/>
                <a:cs typeface="Calibri"/>
              </a:rPr>
              <a:t>w</a:t>
            </a:r>
            <a:r>
              <a:rPr dirty="0" smtClean="0" baseline="2600" sz="1575" spc="4" b="1" u="sng">
                <a:latin typeface="Calibri"/>
                <a:cs typeface="Calibri"/>
              </a:rPr>
              <a:t>i</a:t>
            </a:r>
            <a:r>
              <a:rPr dirty="0" smtClean="0" baseline="2600" sz="1575" spc="0" b="1" u="sng">
                <a:latin typeface="Calibri"/>
                <a:cs typeface="Calibri"/>
              </a:rPr>
              <a:t>n</a:t>
            </a:r>
            <a:r>
              <a:rPr dirty="0" smtClean="0" baseline="2600" sz="1575" spc="-9" b="1" u="sng">
                <a:latin typeface="Calibri"/>
                <a:cs typeface="Calibri"/>
              </a:rPr>
              <a:t>g</a:t>
            </a:r>
            <a:r>
              <a:rPr dirty="0" smtClean="0" baseline="2600" sz="1575" spc="0" b="1" u="sng">
                <a:latin typeface="Calibri"/>
                <a:cs typeface="Calibri"/>
              </a:rPr>
              <a:t>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30604" y="2918205"/>
            <a:ext cx="5536819" cy="7222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>
                <a:latin typeface="Calibri"/>
                <a:cs typeface="Calibri"/>
              </a:rPr>
              <a:t>27</a:t>
            </a:r>
            <a:r>
              <a:rPr dirty="0" smtClean="0" baseline="2600" sz="1575" spc="0">
                <a:latin typeface="Calibri"/>
                <a:cs typeface="Calibri"/>
              </a:rPr>
              <a:t>.</a:t>
            </a:r>
            <a:r>
              <a:rPr dirty="0" smtClean="0" baseline="2600" sz="1575" spc="217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If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pro</a:t>
            </a:r>
            <a:r>
              <a:rPr dirty="0" smtClean="0" baseline="2600" sz="1575" spc="-19">
                <a:latin typeface="Calibri"/>
                <a:cs typeface="Calibri"/>
              </a:rPr>
              <a:t>p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r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y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h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u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d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14">
                <a:latin typeface="Calibri"/>
                <a:cs typeface="Calibri"/>
              </a:rPr>
              <a:t>b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p</a:t>
            </a:r>
            <a:r>
              <a:rPr dirty="0" smtClean="0" baseline="2600" sz="1575" spc="-19">
                <a:latin typeface="Calibri"/>
                <a:cs typeface="Calibri"/>
              </a:rPr>
              <a:t>u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up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f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r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4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,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it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m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y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9">
                <a:latin typeface="Calibri"/>
                <a:cs typeface="Calibri"/>
              </a:rPr>
              <a:t>b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-9">
                <a:latin typeface="Calibri"/>
                <a:cs typeface="Calibri"/>
              </a:rPr>
              <a:t>w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q</a:t>
            </a:r>
            <a:r>
              <a:rPr dirty="0" smtClean="0" baseline="2600" sz="1575" spc="-4">
                <a:latin typeface="Calibri"/>
                <a:cs typeface="Calibri"/>
              </a:rPr>
              <a:t>u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if</a:t>
            </a:r>
            <a:r>
              <a:rPr dirty="0" smtClean="0" baseline="2600" sz="1575" spc="-4">
                <a:latin typeface="Calibri"/>
                <a:cs typeface="Calibri"/>
              </a:rPr>
              <a:t>i</a:t>
            </a:r>
            <a:r>
              <a:rPr dirty="0" smtClean="0" baseline="2600" sz="1575" spc="0">
                <a:latin typeface="Calibri"/>
                <a:cs typeface="Calibri"/>
              </a:rPr>
              <a:t>ed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b</a:t>
            </a:r>
            <a:r>
              <a:rPr dirty="0" smtClean="0" baseline="2600" sz="1575" spc="-4">
                <a:latin typeface="Calibri"/>
                <a:cs typeface="Calibri"/>
              </a:rPr>
              <a:t>u</a:t>
            </a:r>
            <a:r>
              <a:rPr dirty="0" smtClean="0" baseline="2600" sz="1575" spc="-9">
                <a:latin typeface="Calibri"/>
                <a:cs typeface="Calibri"/>
              </a:rPr>
              <a:t>y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r</a:t>
            </a:r>
            <a:r>
              <a:rPr dirty="0" smtClean="0" baseline="2600" sz="1575" spc="0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d</a:t>
            </a:r>
            <a:r>
              <a:rPr dirty="0" smtClean="0" baseline="2600" sz="1575" spc="-14">
                <a:latin typeface="Calibri"/>
                <a:cs typeface="Calibri"/>
              </a:rPr>
              <a:t>u</a:t>
            </a:r>
            <a:r>
              <a:rPr dirty="0" smtClean="0" baseline="2600" sz="1575" spc="0">
                <a:latin typeface="Calibri"/>
                <a:cs typeface="Calibri"/>
              </a:rPr>
              <a:t>ri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g</a:t>
            </a:r>
            <a:r>
              <a:rPr dirty="0" smtClean="0" baseline="2600" sz="1575" spc="-1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4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’s</a:t>
            </a:r>
            <a:endParaRPr sz="1050">
              <a:latin typeface="Calibri"/>
              <a:cs typeface="Calibri"/>
            </a:endParaRPr>
          </a:p>
          <a:p>
            <a:pPr marL="241249" marR="80615">
              <a:lnSpc>
                <a:spcPts val="1281"/>
              </a:lnSpc>
              <a:spcBef>
                <a:spcPts val="136"/>
              </a:spcBef>
            </a:pP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ay.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v</a:t>
            </a:r>
            <a:r>
              <a:rPr dirty="0" smtClean="0" sz="1050" spc="-9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ry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-9">
                <a:latin typeface="Calibri"/>
                <a:cs typeface="Calibri"/>
              </a:rPr>
              <a:t>f</a:t>
            </a:r>
            <a:r>
              <a:rPr dirty="0" smtClean="0" sz="1050" spc="0">
                <a:latin typeface="Calibri"/>
                <a:cs typeface="Calibri"/>
              </a:rPr>
              <a:t>fort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will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b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-1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de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-4">
                <a:latin typeface="Calibri"/>
                <a:cs typeface="Calibri"/>
              </a:rPr>
              <a:t>h</a:t>
            </a:r>
            <a:r>
              <a:rPr dirty="0" smtClean="0" sz="1050" spc="0">
                <a:latin typeface="Calibri"/>
                <a:cs typeface="Calibri"/>
              </a:rPr>
              <a:t>edu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-14">
                <a:latin typeface="Calibri"/>
                <a:cs typeface="Calibri"/>
              </a:rPr>
              <a:t>h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9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wi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g</a:t>
            </a:r>
            <a:r>
              <a:rPr dirty="0" smtClean="0" sz="1050" spc="-1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1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-9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nven</a:t>
            </a:r>
            <a:r>
              <a:rPr dirty="0" smtClean="0" sz="1050" spc="-1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ent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-1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ru</a:t>
            </a:r>
            <a:r>
              <a:rPr dirty="0" smtClean="0" sz="1050" spc="-4">
                <a:latin typeface="Calibri"/>
                <a:cs typeface="Calibri"/>
              </a:rPr>
              <a:t>p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endParaRPr sz="1050">
              <a:latin typeface="Calibri"/>
              <a:cs typeface="Calibri"/>
            </a:endParaRPr>
          </a:p>
          <a:p>
            <a:pPr marL="241249" marR="80615">
              <a:lnSpc>
                <a:spcPts val="1281"/>
              </a:lnSpc>
              <a:spcBef>
                <a:spcPts val="194"/>
              </a:spcBef>
            </a:pP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’s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-9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.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ena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ll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w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ea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b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v</a:t>
            </a:r>
            <a:r>
              <a:rPr dirty="0" smtClean="0" sz="1050" spc="-1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ewi</a:t>
            </a:r>
            <a:r>
              <a:rPr dirty="0" smtClean="0" sz="1050" spc="-14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g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of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b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w</a:t>
            </a:r>
            <a:r>
              <a:rPr dirty="0" smtClean="0" sz="1050" spc="-9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en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9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m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and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8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P</a:t>
            </a:r>
            <a:r>
              <a:rPr dirty="0" smtClean="0" sz="1050" spc="0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endParaRPr sz="1050">
              <a:latin typeface="Calibri"/>
              <a:cs typeface="Calibri"/>
            </a:endParaRPr>
          </a:p>
          <a:p>
            <a:pPr marL="241249" marR="80615">
              <a:lnSpc>
                <a:spcPts val="1281"/>
              </a:lnSpc>
              <a:spcBef>
                <a:spcPts val="194"/>
              </a:spcBef>
            </a:pPr>
            <a:r>
              <a:rPr dirty="0" smtClean="0" sz="1050" spc="0">
                <a:latin typeface="Calibri"/>
                <a:cs typeface="Calibri"/>
              </a:rPr>
              <a:t>whe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14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hey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m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y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9">
                <a:latin typeface="Calibri"/>
                <a:cs typeface="Calibri"/>
              </a:rPr>
              <a:t>b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p</a:t>
            </a:r>
            <a:r>
              <a:rPr dirty="0" smtClean="0" sz="1050" spc="0">
                <a:latin typeface="Calibri"/>
                <a:cs typeface="Calibri"/>
              </a:rPr>
              <a:t>res</a:t>
            </a:r>
            <a:r>
              <a:rPr dirty="0" smtClean="0" sz="1050" spc="-9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nt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or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02004" y="3768979"/>
            <a:ext cx="530046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4" b="1" u="sng">
                <a:latin typeface="Calibri"/>
                <a:cs typeface="Calibri"/>
              </a:rPr>
              <a:t>F</a:t>
            </a:r>
            <a:r>
              <a:rPr dirty="0" smtClean="0" baseline="2600" sz="1575" spc="4" b="1" u="sng">
                <a:latin typeface="Calibri"/>
                <a:cs typeface="Calibri"/>
              </a:rPr>
              <a:t>i</a:t>
            </a:r>
            <a:r>
              <a:rPr dirty="0" smtClean="0" baseline="2600" sz="1575" spc="0" b="1" u="sng">
                <a:latin typeface="Calibri"/>
                <a:cs typeface="Calibri"/>
              </a:rPr>
              <a:t>r</a:t>
            </a:r>
            <a:r>
              <a:rPr dirty="0" smtClean="0" baseline="2600" sz="1575" spc="-4" b="1" u="sng">
                <a:latin typeface="Calibri"/>
                <a:cs typeface="Calibri"/>
              </a:rPr>
              <a:t>e</a:t>
            </a:r>
            <a:r>
              <a:rPr dirty="0" smtClean="0" baseline="2600" sz="1575" spc="-4" b="1" u="sng">
                <a:latin typeface="Calibri"/>
                <a:cs typeface="Calibri"/>
              </a:rPr>
              <a:t>a</a:t>
            </a:r>
            <a:r>
              <a:rPr dirty="0" smtClean="0" baseline="2600" sz="1575" spc="0" b="1" u="sng">
                <a:latin typeface="Calibri"/>
                <a:cs typeface="Calibri"/>
              </a:rPr>
              <a:t>rms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0604" y="4058539"/>
            <a:ext cx="5412365" cy="3469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>
                <a:latin typeface="Calibri"/>
                <a:cs typeface="Calibri"/>
              </a:rPr>
              <a:t>28</a:t>
            </a:r>
            <a:r>
              <a:rPr dirty="0" smtClean="0" baseline="2600" sz="1575" spc="0">
                <a:latin typeface="Calibri"/>
                <a:cs typeface="Calibri"/>
              </a:rPr>
              <a:t>.</a:t>
            </a:r>
            <a:r>
              <a:rPr dirty="0" smtClean="0" baseline="2600" sz="1575" spc="217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ly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le</a:t>
            </a:r>
            <a:r>
              <a:rPr dirty="0" smtClean="0" baseline="2600" sz="1575" spc="-4">
                <a:latin typeface="Calibri"/>
                <a:cs typeface="Calibri"/>
              </a:rPr>
              <a:t>g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ly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1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wned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d</a:t>
            </a:r>
            <a:r>
              <a:rPr dirty="0" smtClean="0" baseline="2600" sz="1575" spc="-1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p</a:t>
            </a:r>
            <a:r>
              <a:rPr dirty="0" smtClean="0" baseline="2600" sz="1575" spc="-9">
                <a:latin typeface="Calibri"/>
                <a:cs typeface="Calibri"/>
              </a:rPr>
              <a:t>e</a:t>
            </a:r>
            <a:r>
              <a:rPr dirty="0" smtClean="0" baseline="2600" sz="1575" spc="-9">
                <a:latin typeface="Calibri"/>
                <a:cs typeface="Calibri"/>
              </a:rPr>
              <a:t>r</a:t>
            </a:r>
            <a:r>
              <a:rPr dirty="0" smtClean="0" baseline="2600" sz="1575" spc="-4">
                <a:latin typeface="Calibri"/>
                <a:cs typeface="Calibri"/>
              </a:rPr>
              <a:t>m</a:t>
            </a:r>
            <a:r>
              <a:rPr dirty="0" smtClean="0" baseline="2600" sz="1575" spc="0">
                <a:latin typeface="Calibri"/>
                <a:cs typeface="Calibri"/>
              </a:rPr>
              <a:t>i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ed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fi</a:t>
            </a:r>
            <a:r>
              <a:rPr dirty="0" smtClean="0" baseline="2600" sz="1575" spc="4">
                <a:latin typeface="Calibri"/>
                <a:cs typeface="Calibri"/>
              </a:rPr>
              <a:t>r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-9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r</a:t>
            </a:r>
            <a:r>
              <a:rPr dirty="0" smtClean="0" baseline="2600" sz="1575" spc="-4">
                <a:latin typeface="Calibri"/>
                <a:cs typeface="Calibri"/>
              </a:rPr>
              <a:t>m</a:t>
            </a:r>
            <a:r>
              <a:rPr dirty="0" smtClean="0" baseline="2600" sz="1575" spc="0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ll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be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l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wed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on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p</a:t>
            </a:r>
            <a:r>
              <a:rPr dirty="0" smtClean="0" baseline="2600" sz="1575" spc="-9">
                <a:latin typeface="Calibri"/>
                <a:cs typeface="Calibri"/>
              </a:rPr>
              <a:t>r</a:t>
            </a:r>
            <a:r>
              <a:rPr dirty="0" smtClean="0" baseline="2600" sz="1575" spc="0">
                <a:latin typeface="Calibri"/>
                <a:cs typeface="Calibri"/>
              </a:rPr>
              <a:t>em</a:t>
            </a:r>
            <a:r>
              <a:rPr dirty="0" smtClean="0" baseline="2600" sz="1575" spc="-4">
                <a:latin typeface="Calibri"/>
                <a:cs typeface="Calibri"/>
              </a:rPr>
              <a:t>i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es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c</a:t>
            </a:r>
            <a:r>
              <a:rPr dirty="0" smtClean="0" baseline="2600" sz="1575" spc="-4">
                <a:latin typeface="Calibri"/>
                <a:cs typeface="Calibri"/>
              </a:rPr>
              <a:t>c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rd</a:t>
            </a:r>
            <a:r>
              <a:rPr dirty="0" smtClean="0" baseline="2600" sz="1575" spc="-14">
                <a:latin typeface="Calibri"/>
                <a:cs typeface="Calibri"/>
              </a:rPr>
              <a:t>i</a:t>
            </a:r>
            <a:r>
              <a:rPr dirty="0" smtClean="0" baseline="2600" sz="1575" spc="0">
                <a:latin typeface="Calibri"/>
                <a:cs typeface="Calibri"/>
              </a:rPr>
              <a:t>ng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endParaRPr sz="1050">
              <a:latin typeface="Calibri"/>
              <a:cs typeface="Calibri"/>
            </a:endParaRPr>
          </a:p>
          <a:p>
            <a:pPr marL="241249" marR="20116">
              <a:lnSpc>
                <a:spcPct val="101725"/>
              </a:lnSpc>
              <a:spcBef>
                <a:spcPts val="136"/>
              </a:spcBef>
            </a:pP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aw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2004" y="4534026"/>
            <a:ext cx="591074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4" b="1" u="sng">
                <a:latin typeface="Calibri"/>
                <a:cs typeface="Calibri"/>
              </a:rPr>
              <a:t>F</a:t>
            </a:r>
            <a:r>
              <a:rPr dirty="0" smtClean="0" baseline="2600" sz="1575" spc="4" b="1" u="sng">
                <a:latin typeface="Calibri"/>
                <a:cs typeface="Calibri"/>
              </a:rPr>
              <a:t>i</a:t>
            </a:r>
            <a:r>
              <a:rPr dirty="0" smtClean="0" baseline="2600" sz="1575" spc="0" b="1" u="sng">
                <a:latin typeface="Calibri"/>
                <a:cs typeface="Calibri"/>
              </a:rPr>
              <a:t>r</a:t>
            </a:r>
            <a:r>
              <a:rPr dirty="0" smtClean="0" baseline="2600" sz="1575" spc="-4" b="1" u="sng">
                <a:latin typeface="Calibri"/>
                <a:cs typeface="Calibri"/>
              </a:rPr>
              <a:t>e</a:t>
            </a:r>
            <a:r>
              <a:rPr dirty="0" smtClean="0" baseline="2600" sz="1575" spc="4" b="1" u="sng">
                <a:latin typeface="Calibri"/>
                <a:cs typeface="Calibri"/>
              </a:rPr>
              <a:t>w</a:t>
            </a:r>
            <a:r>
              <a:rPr dirty="0" smtClean="0" baseline="2600" sz="1575" spc="-4" b="1" u="sng">
                <a:latin typeface="Calibri"/>
                <a:cs typeface="Calibri"/>
              </a:rPr>
              <a:t>o</a:t>
            </a:r>
            <a:r>
              <a:rPr dirty="0" smtClean="0" baseline="2600" sz="1575" spc="0" b="1" u="sng">
                <a:latin typeface="Calibri"/>
                <a:cs typeface="Calibri"/>
              </a:rPr>
              <a:t>r</a:t>
            </a:r>
            <a:r>
              <a:rPr dirty="0" smtClean="0" baseline="2600" sz="1575" spc="-4" b="1" u="sng">
                <a:latin typeface="Calibri"/>
                <a:cs typeface="Calibri"/>
              </a:rPr>
              <a:t>k</a:t>
            </a:r>
            <a:r>
              <a:rPr dirty="0" smtClean="0" baseline="2600" sz="1575" spc="0" b="1" u="sng">
                <a:latin typeface="Calibri"/>
                <a:cs typeface="Calibri"/>
              </a:rPr>
              <a:t>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0604" y="4823586"/>
            <a:ext cx="5401697" cy="3454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>
                <a:latin typeface="Calibri"/>
                <a:cs typeface="Calibri"/>
              </a:rPr>
              <a:t>29</a:t>
            </a:r>
            <a:r>
              <a:rPr dirty="0" smtClean="0" baseline="2600" sz="1575" spc="0">
                <a:latin typeface="Calibri"/>
                <a:cs typeface="Calibri"/>
              </a:rPr>
              <a:t>.</a:t>
            </a:r>
            <a:r>
              <a:rPr dirty="0" smtClean="0" baseline="2600" sz="1575" spc="217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4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nt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4">
                <a:latin typeface="Calibri"/>
                <a:cs typeface="Calibri"/>
              </a:rPr>
              <a:t>g</a:t>
            </a:r>
            <a:r>
              <a:rPr dirty="0" smtClean="0" baseline="2600" sz="1575" spc="-9">
                <a:latin typeface="Calibri"/>
                <a:cs typeface="Calibri"/>
              </a:rPr>
              <a:t>r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F</a:t>
            </a:r>
            <a:r>
              <a:rPr dirty="0" smtClean="0" baseline="2600" sz="1575" spc="0">
                <a:latin typeface="Calibri"/>
                <a:cs typeface="Calibri"/>
              </a:rPr>
              <a:t>i</a:t>
            </a:r>
            <a:r>
              <a:rPr dirty="0" smtClean="0" baseline="2600" sz="1575" spc="-9">
                <a:latin typeface="Calibri"/>
                <a:cs typeface="Calibri"/>
              </a:rPr>
              <a:t>r</a:t>
            </a:r>
            <a:r>
              <a:rPr dirty="0" smtClean="0" baseline="2600" sz="1575" spc="0">
                <a:latin typeface="Calibri"/>
                <a:cs typeface="Calibri"/>
              </a:rPr>
              <a:t>ewo</a:t>
            </a:r>
            <a:r>
              <a:rPr dirty="0" smtClean="0" baseline="2600" sz="1575" spc="-9">
                <a:latin typeface="Calibri"/>
                <a:cs typeface="Calibri"/>
              </a:rPr>
              <a:t>r</a:t>
            </a:r>
            <a:r>
              <a:rPr dirty="0" smtClean="0" baseline="2600" sz="1575" spc="-9">
                <a:latin typeface="Calibri"/>
                <a:cs typeface="Calibri"/>
              </a:rPr>
              <a:t>k</a:t>
            </a:r>
            <a:r>
              <a:rPr dirty="0" smtClean="0" baseline="2600" sz="1575" spc="0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and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o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her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-1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za</a:t>
            </a:r>
            <a:r>
              <a:rPr dirty="0" smtClean="0" baseline="2600" sz="1575" spc="4">
                <a:latin typeface="Calibri"/>
                <a:cs typeface="Calibri"/>
              </a:rPr>
              <a:t>r</a:t>
            </a:r>
            <a:r>
              <a:rPr dirty="0" smtClean="0" baseline="2600" sz="1575" spc="0">
                <a:latin typeface="Calibri"/>
                <a:cs typeface="Calibri"/>
              </a:rPr>
              <a:t>d</a:t>
            </a:r>
            <a:r>
              <a:rPr dirty="0" smtClean="0" baseline="2600" sz="1575" spc="-9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us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m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-9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ri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ls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ll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be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u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ed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in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1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r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1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r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u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d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endParaRPr sz="1050">
              <a:latin typeface="Calibri"/>
              <a:cs typeface="Calibri"/>
            </a:endParaRPr>
          </a:p>
          <a:p>
            <a:pPr marL="241249" marR="20116">
              <a:lnSpc>
                <a:spcPct val="101725"/>
              </a:lnSpc>
              <a:spcBef>
                <a:spcPts val="121"/>
              </a:spcBef>
            </a:pPr>
            <a:r>
              <a:rPr dirty="0" smtClean="0" sz="1050" spc="0">
                <a:latin typeface="Calibri"/>
                <a:cs typeface="Calibri"/>
              </a:rPr>
              <a:t>pr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pe</a:t>
            </a:r>
            <a:r>
              <a:rPr dirty="0" smtClean="0" sz="1050" spc="4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y.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5299328"/>
            <a:ext cx="614197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4" b="1" u="sng">
                <a:latin typeface="Calibri"/>
                <a:cs typeface="Calibri"/>
              </a:rPr>
              <a:t>I</a:t>
            </a:r>
            <a:r>
              <a:rPr dirty="0" smtClean="0" baseline="2600" sz="1575" spc="4" b="1" u="sng">
                <a:latin typeface="Calibri"/>
                <a:cs typeface="Calibri"/>
              </a:rPr>
              <a:t>l</a:t>
            </a:r>
            <a:r>
              <a:rPr dirty="0" smtClean="0" baseline="2600" sz="1575" spc="4" b="1" u="sng">
                <a:latin typeface="Calibri"/>
                <a:cs typeface="Calibri"/>
              </a:rPr>
              <a:t>l</a:t>
            </a:r>
            <a:r>
              <a:rPr dirty="0" smtClean="0" baseline="2600" sz="1575" spc="-4" b="1" u="sng">
                <a:latin typeface="Calibri"/>
                <a:cs typeface="Calibri"/>
              </a:rPr>
              <a:t>e</a:t>
            </a:r>
            <a:r>
              <a:rPr dirty="0" smtClean="0" baseline="2600" sz="1575" spc="0" b="1" u="sng">
                <a:latin typeface="Calibri"/>
                <a:cs typeface="Calibri"/>
              </a:rPr>
              <a:t>g</a:t>
            </a:r>
            <a:r>
              <a:rPr dirty="0" smtClean="0" baseline="2600" sz="1575" spc="-4" b="1" u="sng">
                <a:latin typeface="Calibri"/>
                <a:cs typeface="Calibri"/>
              </a:rPr>
              <a:t>a</a:t>
            </a:r>
            <a:r>
              <a:rPr dirty="0" smtClean="0" baseline="2600" sz="1575" spc="0" b="1" u="sng">
                <a:latin typeface="Calibri"/>
                <a:cs typeface="Calibri"/>
              </a:rPr>
              <a:t>l</a:t>
            </a:r>
            <a:r>
              <a:rPr dirty="0" smtClean="0" baseline="2600" sz="1575" spc="-4" b="1" u="sng">
                <a:latin typeface="Calibri"/>
                <a:cs typeface="Calibri"/>
              </a:rPr>
              <a:t> </a:t>
            </a:r>
            <a:r>
              <a:rPr dirty="0" smtClean="0" baseline="2600" sz="1575" spc="-4" b="1" u="sng">
                <a:latin typeface="Calibri"/>
                <a:cs typeface="Calibri"/>
              </a:rPr>
              <a:t>U</a:t>
            </a:r>
            <a:r>
              <a:rPr dirty="0" smtClean="0" baseline="2600" sz="1575" spc="0" b="1" u="sng">
                <a:latin typeface="Calibri"/>
                <a:cs typeface="Calibri"/>
              </a:rPr>
              <a:t>se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0604" y="5587364"/>
            <a:ext cx="5384874" cy="5344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>
                <a:latin typeface="Calibri"/>
                <a:cs typeface="Calibri"/>
              </a:rPr>
              <a:t>30</a:t>
            </a:r>
            <a:r>
              <a:rPr dirty="0" smtClean="0" baseline="2600" sz="1575" spc="0">
                <a:latin typeface="Calibri"/>
                <a:cs typeface="Calibri"/>
              </a:rPr>
              <a:t>.</a:t>
            </a:r>
            <a:r>
              <a:rPr dirty="0" smtClean="0" baseline="2600" sz="1575" spc="217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4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nt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ll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u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pro</a:t>
            </a:r>
            <a:r>
              <a:rPr dirty="0" smtClean="0" baseline="2600" sz="1575" spc="-19">
                <a:latin typeface="Calibri"/>
                <a:cs typeface="Calibri"/>
              </a:rPr>
              <a:t>p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r</a:t>
            </a:r>
            <a:r>
              <a:rPr dirty="0" smtClean="0" baseline="2600" sz="1575" spc="-1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y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4">
                <a:latin typeface="Calibri"/>
                <a:cs typeface="Calibri"/>
              </a:rPr>
              <a:t>f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r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1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egal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p</a:t>
            </a:r>
            <a:r>
              <a:rPr dirty="0" smtClean="0" baseline="2600" sz="1575" spc="-4">
                <a:latin typeface="Calibri"/>
                <a:cs typeface="Calibri"/>
              </a:rPr>
              <a:t>u</a:t>
            </a:r>
            <a:r>
              <a:rPr dirty="0" smtClean="0" baseline="2600" sz="1575" spc="0">
                <a:latin typeface="Calibri"/>
                <a:cs typeface="Calibri"/>
              </a:rPr>
              <a:t>rp</a:t>
            </a:r>
            <a:r>
              <a:rPr dirty="0" smtClean="0" baseline="2600" sz="1575" spc="-9">
                <a:latin typeface="Calibri"/>
                <a:cs typeface="Calibri"/>
              </a:rPr>
              <a:t>o</a:t>
            </a:r>
            <a:r>
              <a:rPr dirty="0" smtClean="0" baseline="2600" sz="1575" spc="-1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es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y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and</a:t>
            </a:r>
            <a:r>
              <a:rPr dirty="0" smtClean="0" baseline="2600" sz="1575" spc="-1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o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her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u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e,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u</a:t>
            </a:r>
            <a:r>
              <a:rPr dirty="0" smtClean="0" baseline="2600" sz="1575" spc="-4">
                <a:latin typeface="Calibri"/>
                <a:cs typeface="Calibri"/>
              </a:rPr>
              <a:t>c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b</a:t>
            </a:r>
            <a:r>
              <a:rPr dirty="0" smtClean="0" baseline="2600" sz="1575" spc="-4">
                <a:latin typeface="Calibri"/>
                <a:cs typeface="Calibri"/>
              </a:rPr>
              <a:t>u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l</a:t>
            </a:r>
            <a:r>
              <a:rPr dirty="0" smtClean="0" baseline="2600" sz="1575" spc="-4">
                <a:latin typeface="Calibri"/>
                <a:cs typeface="Calibri"/>
              </a:rPr>
              <a:t>i</a:t>
            </a:r>
            <a:r>
              <a:rPr dirty="0" smtClean="0" baseline="2600" sz="1575" spc="-4">
                <a:latin typeface="Calibri"/>
                <a:cs typeface="Calibri"/>
              </a:rPr>
              <a:t>m</a:t>
            </a:r>
            <a:r>
              <a:rPr dirty="0" smtClean="0" baseline="2600" sz="1575" spc="0">
                <a:latin typeface="Calibri"/>
                <a:cs typeface="Calibri"/>
              </a:rPr>
              <a:t>i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ed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,</a:t>
            </a:r>
            <a:endParaRPr sz="1050">
              <a:latin typeface="Calibri"/>
              <a:cs typeface="Calibri"/>
            </a:endParaRPr>
          </a:p>
          <a:p>
            <a:pPr marL="241249" marR="142223">
              <a:lnSpc>
                <a:spcPts val="1281"/>
              </a:lnSpc>
              <a:spcBef>
                <a:spcPts val="136"/>
              </a:spcBef>
            </a:pP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le</a:t>
            </a:r>
            <a:r>
              <a:rPr dirty="0" smtClean="0" sz="1050" spc="-4">
                <a:latin typeface="Calibri"/>
                <a:cs typeface="Calibri"/>
              </a:rPr>
              <a:t>g</a:t>
            </a:r>
            <a:r>
              <a:rPr dirty="0" smtClean="0" sz="1050" spc="0">
                <a:latin typeface="Calibri"/>
                <a:cs typeface="Calibri"/>
              </a:rPr>
              <a:t>al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drug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e,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b</a:t>
            </a: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9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a</a:t>
            </a:r>
            <a:r>
              <a:rPr dirty="0" smtClean="0" sz="1050" spc="-1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y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p</a:t>
            </a:r>
            <a:r>
              <a:rPr dirty="0" smtClean="0" sz="1050" spc="-9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n,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h</a:t>
            </a:r>
            <a:r>
              <a:rPr dirty="0" smtClean="0" sz="1050" spc="0">
                <a:latin typeface="Calibri"/>
                <a:cs typeface="Calibri"/>
              </a:rPr>
              <a:t>arb</a:t>
            </a:r>
            <a:r>
              <a:rPr dirty="0" smtClean="0" sz="1050" spc="-1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ri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g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fu</a:t>
            </a:r>
            <a:r>
              <a:rPr dirty="0" smtClean="0" sz="1050" spc="-4">
                <a:latin typeface="Calibri"/>
                <a:cs typeface="Calibri"/>
              </a:rPr>
              <a:t>g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ive</a:t>
            </a:r>
            <a:r>
              <a:rPr dirty="0" smtClean="0" sz="1050" spc="-1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,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c.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ll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9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-9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endParaRPr sz="1050">
              <a:latin typeface="Calibri"/>
              <a:cs typeface="Calibri"/>
            </a:endParaRPr>
          </a:p>
          <a:p>
            <a:pPr marL="241249" marR="142223">
              <a:lnSpc>
                <a:spcPts val="1281"/>
              </a:lnSpc>
              <a:spcBef>
                <a:spcPts val="194"/>
              </a:spcBef>
            </a:pP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g</a:t>
            </a:r>
            <a:r>
              <a:rPr dirty="0" smtClean="0" sz="1050" spc="0">
                <a:latin typeface="Calibri"/>
                <a:cs typeface="Calibri"/>
              </a:rPr>
              <a:t>re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-1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ent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wi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-1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re</a:t>
            </a:r>
            <a:r>
              <a:rPr dirty="0" smtClean="0" sz="1050" spc="4">
                <a:latin typeface="Calibri"/>
                <a:cs typeface="Calibri"/>
              </a:rPr>
              <a:t>f</a:t>
            </a: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19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19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ren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dep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2004" y="6251828"/>
            <a:ext cx="674753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4" b="1" u="sng">
                <a:latin typeface="Calibri"/>
                <a:cs typeface="Calibri"/>
              </a:rPr>
              <a:t>F</a:t>
            </a:r>
            <a:r>
              <a:rPr dirty="0" smtClean="0" baseline="2600" sz="1575" spc="4" b="1" u="sng">
                <a:latin typeface="Calibri"/>
                <a:cs typeface="Calibri"/>
              </a:rPr>
              <a:t>i</a:t>
            </a:r>
            <a:r>
              <a:rPr dirty="0" smtClean="0" baseline="2600" sz="1575" spc="0" b="1" u="sng">
                <a:latin typeface="Calibri"/>
                <a:cs typeface="Calibri"/>
              </a:rPr>
              <a:t>re</a:t>
            </a:r>
            <a:r>
              <a:rPr dirty="0" smtClean="0" baseline="2600" sz="1575" spc="-4" b="1" u="sng">
                <a:latin typeface="Calibri"/>
                <a:cs typeface="Calibri"/>
              </a:rPr>
              <a:t> </a:t>
            </a:r>
            <a:r>
              <a:rPr dirty="0" smtClean="0" baseline="2600" sz="1575" spc="0" b="1" u="sng">
                <a:latin typeface="Calibri"/>
                <a:cs typeface="Calibri"/>
              </a:rPr>
              <a:t>Al</a:t>
            </a:r>
            <a:r>
              <a:rPr dirty="0" smtClean="0" baseline="2600" sz="1575" spc="-4" b="1" u="sng">
                <a:latin typeface="Calibri"/>
                <a:cs typeface="Calibri"/>
              </a:rPr>
              <a:t>a</a:t>
            </a:r>
            <a:r>
              <a:rPr dirty="0" smtClean="0" baseline="2600" sz="1575" spc="0" b="1" u="sng">
                <a:latin typeface="Calibri"/>
                <a:cs typeface="Calibri"/>
              </a:rPr>
              <a:t>rms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604" y="6539864"/>
            <a:ext cx="5409276" cy="3469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>
                <a:latin typeface="Calibri"/>
                <a:cs typeface="Calibri"/>
              </a:rPr>
              <a:t>31</a:t>
            </a:r>
            <a:r>
              <a:rPr dirty="0" smtClean="0" baseline="2600" sz="1575" spc="0">
                <a:latin typeface="Calibri"/>
                <a:cs typeface="Calibri"/>
              </a:rPr>
              <a:t>.</a:t>
            </a:r>
            <a:r>
              <a:rPr dirty="0" smtClean="0" baseline="2600" sz="1575" spc="217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If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pro</a:t>
            </a:r>
            <a:r>
              <a:rPr dirty="0" smtClean="0" baseline="2600" sz="1575" spc="-19">
                <a:latin typeface="Calibri"/>
                <a:cs typeface="Calibri"/>
              </a:rPr>
              <a:t>p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r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y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fi</a:t>
            </a:r>
            <a:r>
              <a:rPr dirty="0" smtClean="0" baseline="2600" sz="1575" spc="-9">
                <a:latin typeface="Calibri"/>
                <a:cs typeface="Calibri"/>
              </a:rPr>
              <a:t>r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-14">
                <a:latin typeface="Calibri"/>
                <a:cs typeface="Calibri"/>
              </a:rPr>
              <a:t>a</a:t>
            </a:r>
            <a:r>
              <a:rPr dirty="0" smtClean="0" baseline="2600" sz="1575" spc="-9">
                <a:latin typeface="Calibri"/>
                <a:cs typeface="Calibri"/>
              </a:rPr>
              <a:t>r</a:t>
            </a:r>
            <a:r>
              <a:rPr dirty="0" smtClean="0" baseline="2600" sz="1575" spc="-4">
                <a:latin typeface="Calibri"/>
                <a:cs typeface="Calibri"/>
              </a:rPr>
              <a:t>m</a:t>
            </a:r>
            <a:r>
              <a:rPr dirty="0" smtClean="0" baseline="2600" sz="1575" spc="0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4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nt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m</a:t>
            </a:r>
            <a:r>
              <a:rPr dirty="0" smtClean="0" baseline="2600" sz="1575" spc="-4">
                <a:latin typeface="Calibri"/>
                <a:cs typeface="Calibri"/>
              </a:rPr>
              <a:t>u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ify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Lan</a:t>
            </a:r>
            <a:r>
              <a:rPr dirty="0" smtClean="0" baseline="2600" sz="1575" spc="-4">
                <a:latin typeface="Calibri"/>
                <a:cs typeface="Calibri"/>
              </a:rPr>
              <a:t>d</a:t>
            </a:r>
            <a:r>
              <a:rPr dirty="0" smtClean="0" baseline="2600" sz="1575" spc="0">
                <a:latin typeface="Calibri"/>
                <a:cs typeface="Calibri"/>
              </a:rPr>
              <a:t>l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rd</a:t>
            </a:r>
            <a:r>
              <a:rPr dirty="0" smtClean="0" baseline="2600" sz="1575" spc="-1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wi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-9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ut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del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y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if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fire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arm</a:t>
            </a:r>
            <a:endParaRPr sz="1050">
              <a:latin typeface="Calibri"/>
              <a:cs typeface="Calibri"/>
            </a:endParaRPr>
          </a:p>
          <a:p>
            <a:pPr marL="241249" marR="20116">
              <a:lnSpc>
                <a:spcPct val="101725"/>
              </a:lnSpc>
              <a:spcBef>
                <a:spcPts val="136"/>
              </a:spcBef>
            </a:pPr>
            <a:r>
              <a:rPr dirty="0" smtClean="0" sz="1050" spc="0">
                <a:latin typeface="Calibri"/>
                <a:cs typeface="Calibri"/>
              </a:rPr>
              <a:t>“ch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rp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”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has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w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ba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y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7015352"/>
            <a:ext cx="699571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0" b="1" u="sng">
                <a:latin typeface="Calibri"/>
                <a:cs typeface="Calibri"/>
              </a:rPr>
              <a:t>Po</a:t>
            </a:r>
            <a:r>
              <a:rPr dirty="0" smtClean="0" baseline="2600" sz="1575" spc="-4" b="1" u="sng">
                <a:latin typeface="Calibri"/>
                <a:cs typeface="Calibri"/>
              </a:rPr>
              <a:t>s</a:t>
            </a:r>
            <a:r>
              <a:rPr dirty="0" smtClean="0" baseline="2600" sz="1575" spc="0" b="1" u="sng">
                <a:latin typeface="Calibri"/>
                <a:cs typeface="Calibri"/>
              </a:rPr>
              <a:t>s</a:t>
            </a:r>
            <a:r>
              <a:rPr dirty="0" smtClean="0" baseline="2600" sz="1575" spc="-4" b="1" u="sng">
                <a:latin typeface="Calibri"/>
                <a:cs typeface="Calibri"/>
              </a:rPr>
              <a:t>e</a:t>
            </a:r>
            <a:r>
              <a:rPr dirty="0" smtClean="0" baseline="2600" sz="1575" spc="0" b="1" u="sng">
                <a:latin typeface="Calibri"/>
                <a:cs typeface="Calibri"/>
              </a:rPr>
              <a:t>ssio</a:t>
            </a:r>
            <a:r>
              <a:rPr dirty="0" smtClean="0" baseline="2600" sz="1575" spc="-4" b="1" u="sng">
                <a:latin typeface="Calibri"/>
                <a:cs typeface="Calibri"/>
              </a:rPr>
              <a:t>n</a:t>
            </a:r>
            <a:r>
              <a:rPr dirty="0" smtClean="0" baseline="2600" sz="1575" spc="0" b="1" u="sng">
                <a:latin typeface="Calibri"/>
                <a:cs typeface="Calibri"/>
              </a:rPr>
              <a:t>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7305294"/>
            <a:ext cx="5484445" cy="7203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717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>
                <a:latin typeface="Calibri"/>
                <a:cs typeface="Calibri"/>
              </a:rPr>
              <a:t>32</a:t>
            </a:r>
            <a:r>
              <a:rPr dirty="0" smtClean="0" baseline="2600" sz="1575" spc="0">
                <a:latin typeface="Calibri"/>
                <a:cs typeface="Calibri"/>
              </a:rPr>
              <a:t>.</a:t>
            </a:r>
            <a:r>
              <a:rPr dirty="0" smtClean="0" baseline="2600" sz="1575" spc="217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Va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u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b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i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ems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1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f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beh</a:t>
            </a:r>
            <a:r>
              <a:rPr dirty="0" smtClean="0" baseline="2600" sz="1575" spc="-4">
                <a:latin typeface="Calibri"/>
                <a:cs typeface="Calibri"/>
              </a:rPr>
              <a:t>i</a:t>
            </a:r>
            <a:r>
              <a:rPr dirty="0" smtClean="0" baseline="2600" sz="1575" spc="0">
                <a:latin typeface="Calibri"/>
                <a:cs typeface="Calibri"/>
              </a:rPr>
              <a:t>nd</a:t>
            </a:r>
            <a:r>
              <a:rPr dirty="0" smtClean="0" baseline="2600" sz="1575" spc="-14">
                <a:latin typeface="Calibri"/>
                <a:cs typeface="Calibri"/>
              </a:rPr>
              <a:t> </a:t>
            </a:r>
            <a:r>
              <a:rPr dirty="0" smtClean="0" baseline="2600" sz="1575" spc="-14">
                <a:latin typeface="Calibri"/>
                <a:cs typeface="Calibri"/>
              </a:rPr>
              <a:t>b</a:t>
            </a:r>
            <a:r>
              <a:rPr dirty="0" smtClean="0" baseline="2600" sz="1575" spc="0">
                <a:latin typeface="Calibri"/>
                <a:cs typeface="Calibri"/>
              </a:rPr>
              <a:t>y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ten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nt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will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14">
                <a:latin typeface="Calibri"/>
                <a:cs typeface="Calibri"/>
              </a:rPr>
              <a:t>b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d</a:t>
            </a:r>
            <a:r>
              <a:rPr dirty="0" smtClean="0" baseline="2600" sz="1575" spc="-1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f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r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-14">
                <a:latin typeface="Calibri"/>
                <a:cs typeface="Calibri"/>
              </a:rPr>
              <a:t>h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ena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and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4">
                <a:latin typeface="Calibri"/>
                <a:cs typeface="Calibri"/>
              </a:rPr>
              <a:t>e</a:t>
            </a:r>
            <a:r>
              <a:rPr dirty="0" smtClean="0" baseline="2600" sz="1575" spc="-9">
                <a:latin typeface="Calibri"/>
                <a:cs typeface="Calibri"/>
              </a:rPr>
              <a:t>v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-4">
                <a:latin typeface="Calibri"/>
                <a:cs typeface="Calibri"/>
              </a:rPr>
              <a:t>r</a:t>
            </a:r>
            <a:r>
              <a:rPr dirty="0" smtClean="0" baseline="2600" sz="1575" spc="0">
                <a:latin typeface="Calibri"/>
                <a:cs typeface="Calibri"/>
              </a:rPr>
              <a:t>y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rea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b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4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f</a:t>
            </a:r>
            <a:r>
              <a:rPr dirty="0" smtClean="0" baseline="2600" sz="1575" spc="4">
                <a:latin typeface="Calibri"/>
                <a:cs typeface="Calibri"/>
              </a:rPr>
              <a:t>f</a:t>
            </a:r>
            <a:r>
              <a:rPr dirty="0" smtClean="0" baseline="2600" sz="1575" spc="-1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rt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will</a:t>
            </a:r>
            <a:endParaRPr sz="1050">
              <a:latin typeface="Calibri"/>
              <a:cs typeface="Calibri"/>
            </a:endParaRPr>
          </a:p>
          <a:p>
            <a:pPr marL="241249" algn="just">
              <a:lnSpc>
                <a:spcPts val="1281"/>
              </a:lnSpc>
              <a:spcBef>
                <a:spcPts val="136"/>
              </a:spcBef>
            </a:pPr>
            <a:r>
              <a:rPr dirty="0" smtClean="0" sz="1050" spc="0">
                <a:latin typeface="Calibri"/>
                <a:cs typeface="Calibri"/>
              </a:rPr>
              <a:t>be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m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de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c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en</a:t>
            </a:r>
            <a:r>
              <a:rPr dirty="0" smtClean="0" sz="1050" spc="-1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nt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urn.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If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ems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19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ed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for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19">
                <a:latin typeface="Calibri"/>
                <a:cs typeface="Calibri"/>
              </a:rPr>
              <a:t>g</a:t>
            </a:r>
            <a:r>
              <a:rPr dirty="0" smtClean="0" sz="1050" spc="0">
                <a:latin typeface="Calibri"/>
                <a:cs typeface="Calibri"/>
              </a:rPr>
              <a:t>er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6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hey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endParaRPr sz="1050">
              <a:latin typeface="Calibri"/>
              <a:cs typeface="Calibri"/>
            </a:endParaRPr>
          </a:p>
          <a:p>
            <a:pPr marL="241249" algn="just">
              <a:lnSpc>
                <a:spcPts val="1281"/>
              </a:lnSpc>
              <a:spcBef>
                <a:spcPts val="188"/>
              </a:spcBef>
            </a:pP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ll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bec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p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p</a:t>
            </a:r>
            <a:r>
              <a:rPr dirty="0" smtClean="0" sz="1050" spc="-14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y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Lan</a:t>
            </a:r>
            <a:r>
              <a:rPr dirty="0" smtClean="0" sz="1050" spc="-4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19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rd.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-9">
                <a:latin typeface="Calibri"/>
                <a:cs typeface="Calibri"/>
              </a:rPr>
              <a:t>h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La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rd</a:t>
            </a:r>
            <a:r>
              <a:rPr dirty="0" smtClean="0" sz="1050" spc="-1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ll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be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held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b</a:t>
            </a:r>
            <a:r>
              <a:rPr dirty="0" smtClean="0" sz="1050" spc="-1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for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c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endParaRPr sz="1050">
              <a:latin typeface="Calibri"/>
              <a:cs typeface="Calibri"/>
            </a:endParaRPr>
          </a:p>
          <a:p>
            <a:pPr marL="241249" algn="just">
              <a:lnSpc>
                <a:spcPts val="1281"/>
              </a:lnSpc>
              <a:spcBef>
                <a:spcPts val="188"/>
              </a:spcBef>
            </a:pP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em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8155685"/>
            <a:ext cx="529970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 b="1" u="sng">
                <a:latin typeface="Calibri"/>
                <a:cs typeface="Calibri"/>
              </a:rPr>
              <a:t>C</a:t>
            </a:r>
            <a:r>
              <a:rPr dirty="0" smtClean="0" baseline="2600" sz="1575" spc="-4" b="1" u="sng">
                <a:latin typeface="Calibri"/>
                <a:cs typeface="Calibri"/>
              </a:rPr>
              <a:t>a</a:t>
            </a:r>
            <a:r>
              <a:rPr dirty="0" smtClean="0" baseline="2600" sz="1575" spc="0" b="1" u="sng">
                <a:latin typeface="Calibri"/>
                <a:cs typeface="Calibri"/>
              </a:rPr>
              <a:t>ble</a:t>
            </a:r>
            <a:r>
              <a:rPr dirty="0" smtClean="0" baseline="2600" sz="1575" spc="-9" b="1" u="sng">
                <a:latin typeface="Calibri"/>
                <a:cs typeface="Calibri"/>
              </a:rPr>
              <a:t> </a:t>
            </a:r>
            <a:r>
              <a:rPr dirty="0" smtClean="0" baseline="2600" sz="1575" spc="4" b="1" u="sng">
                <a:latin typeface="Calibri"/>
                <a:cs typeface="Calibri"/>
              </a:rPr>
              <a:t>T</a:t>
            </a:r>
            <a:r>
              <a:rPr dirty="0" smtClean="0" baseline="2600" sz="1575" spc="0" b="1" u="sng">
                <a:latin typeface="Calibri"/>
                <a:cs typeface="Calibri"/>
              </a:rPr>
              <a:t>V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8443722"/>
            <a:ext cx="5255857" cy="534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717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>
                <a:latin typeface="Calibri"/>
                <a:cs typeface="Calibri"/>
              </a:rPr>
              <a:t>33</a:t>
            </a:r>
            <a:r>
              <a:rPr dirty="0" smtClean="0" baseline="2600" sz="1575" spc="0">
                <a:latin typeface="Calibri"/>
                <a:cs typeface="Calibri"/>
              </a:rPr>
              <a:t>.</a:t>
            </a:r>
            <a:r>
              <a:rPr dirty="0" smtClean="0" baseline="2600" sz="1575" spc="217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Cab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V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is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pr</a:t>
            </a:r>
            <a:r>
              <a:rPr dirty="0" smtClean="0" baseline="2600" sz="1575" spc="-1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vided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-14">
                <a:latin typeface="Calibri"/>
                <a:cs typeface="Calibri"/>
              </a:rPr>
              <a:t>h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14">
                <a:latin typeface="Calibri"/>
                <a:cs typeface="Calibri"/>
              </a:rPr>
              <a:t>d</a:t>
            </a:r>
            <a:r>
              <a:rPr dirty="0" smtClean="0" baseline="2600" sz="1575" spc="0">
                <a:latin typeface="Calibri"/>
                <a:cs typeface="Calibri"/>
              </a:rPr>
              <a:t>i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cret</a:t>
            </a:r>
            <a:r>
              <a:rPr dirty="0" smtClean="0" baseline="2600" sz="1575" spc="-4">
                <a:latin typeface="Calibri"/>
                <a:cs typeface="Calibri"/>
              </a:rPr>
              <a:t>i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f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Lan</a:t>
            </a:r>
            <a:r>
              <a:rPr dirty="0" smtClean="0" baseline="2600" sz="1575" spc="-4">
                <a:latin typeface="Calibri"/>
                <a:cs typeface="Calibri"/>
              </a:rPr>
              <a:t>d</a:t>
            </a:r>
            <a:r>
              <a:rPr dirty="0" smtClean="0" baseline="2600" sz="1575" spc="0">
                <a:latin typeface="Calibri"/>
                <a:cs typeface="Calibri"/>
              </a:rPr>
              <a:t>l</a:t>
            </a:r>
            <a:r>
              <a:rPr dirty="0" smtClean="0" baseline="2600" sz="1575" spc="-19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rd.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-9">
                <a:latin typeface="Calibri"/>
                <a:cs typeface="Calibri"/>
              </a:rPr>
              <a:t>h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l</a:t>
            </a:r>
            <a:r>
              <a:rPr dirty="0" smtClean="0" baseline="2600" sz="1575" spc="-9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v</a:t>
            </a:r>
            <a:r>
              <a:rPr dirty="0" smtClean="0" baseline="2600" sz="1575" spc="4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f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1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-4">
                <a:latin typeface="Calibri"/>
                <a:cs typeface="Calibri"/>
              </a:rPr>
              <a:t>r</a:t>
            </a:r>
            <a:r>
              <a:rPr dirty="0" smtClean="0" baseline="2600" sz="1575" spc="0">
                <a:latin typeface="Calibri"/>
                <a:cs typeface="Calibri"/>
              </a:rPr>
              <a:t>vice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is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c</a:t>
            </a:r>
            <a:r>
              <a:rPr dirty="0" smtClean="0" baseline="2600" sz="1575" spc="-4">
                <a:latin typeface="Calibri"/>
                <a:cs typeface="Calibri"/>
              </a:rPr>
              <a:t>h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en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-14">
                <a:latin typeface="Calibri"/>
                <a:cs typeface="Calibri"/>
              </a:rPr>
              <a:t>b</a:t>
            </a:r>
            <a:r>
              <a:rPr dirty="0" smtClean="0" baseline="2600" sz="1575" spc="0">
                <a:latin typeface="Calibri"/>
                <a:cs typeface="Calibri"/>
              </a:rPr>
              <a:t>y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h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endParaRPr sz="1050">
              <a:latin typeface="Calibri"/>
              <a:cs typeface="Calibri"/>
            </a:endParaRPr>
          </a:p>
          <a:p>
            <a:pPr marL="241249">
              <a:lnSpc>
                <a:spcPts val="1281"/>
              </a:lnSpc>
              <a:spcBef>
                <a:spcPts val="136"/>
              </a:spcBef>
            </a:pPr>
            <a:r>
              <a:rPr dirty="0" smtClean="0" sz="1050" spc="0">
                <a:latin typeface="Calibri"/>
                <a:cs typeface="Calibri"/>
              </a:rPr>
              <a:t>La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rd.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No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-9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fund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of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ren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1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ll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be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g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-9">
                <a:latin typeface="Calibri"/>
                <a:cs typeface="Calibri"/>
              </a:rPr>
              <a:t>v</a:t>
            </a:r>
            <a:r>
              <a:rPr dirty="0" smtClean="0" sz="1050" spc="0">
                <a:latin typeface="Calibri"/>
                <a:cs typeface="Calibri"/>
              </a:rPr>
              <a:t>en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for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u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g</a:t>
            </a:r>
            <a:r>
              <a:rPr dirty="0" smtClean="0" sz="1050" spc="0">
                <a:latin typeface="Calibri"/>
                <a:cs typeface="Calibri"/>
              </a:rPr>
              <a:t>es,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c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4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,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ck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-9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,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p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endParaRPr sz="1050">
              <a:latin typeface="Calibri"/>
              <a:cs typeface="Calibri"/>
            </a:endParaRPr>
          </a:p>
          <a:p>
            <a:pPr marL="241249">
              <a:lnSpc>
                <a:spcPts val="1281"/>
              </a:lnSpc>
              <a:spcBef>
                <a:spcPts val="194"/>
              </a:spcBef>
            </a:pPr>
            <a:r>
              <a:rPr dirty="0" smtClean="0" sz="1050" spc="0">
                <a:latin typeface="Calibri"/>
                <a:cs typeface="Calibri"/>
              </a:rPr>
              <a:t>pr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-9">
                <a:latin typeface="Calibri"/>
                <a:cs typeface="Calibri"/>
              </a:rPr>
              <a:t>f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-4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ences</a:t>
            </a:r>
            <a:r>
              <a:rPr dirty="0" smtClean="0" sz="1050" spc="-1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wi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-4">
                <a:latin typeface="Calibri"/>
                <a:cs typeface="Calibri"/>
              </a:rPr>
              <a:t>g</a:t>
            </a:r>
            <a:r>
              <a:rPr dirty="0" smtClean="0" sz="1050" spc="-1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rd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c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b</a:t>
            </a:r>
            <a:r>
              <a:rPr dirty="0" smtClean="0" sz="1050" spc="0">
                <a:latin typeface="Calibri"/>
                <a:cs typeface="Calibri"/>
              </a:rPr>
              <a:t>le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TV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-4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vice.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9108186"/>
            <a:ext cx="498906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4" b="1" u="sng">
                <a:latin typeface="Calibri"/>
                <a:cs typeface="Calibri"/>
              </a:rPr>
              <a:t>I</a:t>
            </a:r>
            <a:r>
              <a:rPr dirty="0" smtClean="0" baseline="2600" sz="1575" spc="0" b="1" u="sng">
                <a:latin typeface="Calibri"/>
                <a:cs typeface="Calibri"/>
              </a:rPr>
              <a:t>nte</a:t>
            </a:r>
            <a:r>
              <a:rPr dirty="0" smtClean="0" baseline="2600" sz="1575" spc="-4" b="1" u="sng">
                <a:latin typeface="Calibri"/>
                <a:cs typeface="Calibri"/>
              </a:rPr>
              <a:t>r</a:t>
            </a:r>
            <a:r>
              <a:rPr dirty="0" smtClean="0" baseline="2600" sz="1575" spc="0" b="1" u="sng">
                <a:latin typeface="Calibri"/>
                <a:cs typeface="Calibri"/>
              </a:rPr>
              <a:t>n</a:t>
            </a:r>
            <a:r>
              <a:rPr dirty="0" smtClean="0" baseline="2600" sz="1575" spc="-4" b="1" u="sng">
                <a:latin typeface="Calibri"/>
                <a:cs typeface="Calibri"/>
              </a:rPr>
              <a:t>e</a:t>
            </a:r>
            <a:r>
              <a:rPr dirty="0" smtClean="0" baseline="2600" sz="1575" spc="0" b="1" u="sng">
                <a:latin typeface="Calibri"/>
                <a:cs typeface="Calibri"/>
              </a:rPr>
              <a:t>t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30604" y="9396476"/>
            <a:ext cx="5536788" cy="3469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0116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>
                <a:latin typeface="Calibri"/>
                <a:cs typeface="Calibri"/>
              </a:rPr>
              <a:t>34</a:t>
            </a:r>
            <a:r>
              <a:rPr dirty="0" smtClean="0" baseline="2600" sz="1575" spc="0">
                <a:latin typeface="Calibri"/>
                <a:cs typeface="Calibri"/>
              </a:rPr>
              <a:t>.</a:t>
            </a:r>
            <a:r>
              <a:rPr dirty="0" smtClean="0" baseline="2600" sz="1575" spc="217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I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r</a:t>
            </a:r>
            <a:r>
              <a:rPr dirty="0" smtClean="0" baseline="2600" sz="1575" spc="0">
                <a:latin typeface="Calibri"/>
                <a:cs typeface="Calibri"/>
              </a:rPr>
              <a:t>net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-9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rvi</a:t>
            </a:r>
            <a:r>
              <a:rPr dirty="0" smtClean="0" baseline="2600" sz="1575" spc="-14">
                <a:latin typeface="Calibri"/>
                <a:cs typeface="Calibri"/>
              </a:rPr>
              <a:t>c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is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pr</a:t>
            </a:r>
            <a:r>
              <a:rPr dirty="0" smtClean="0" baseline="2600" sz="1575" spc="-1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vided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d</a:t>
            </a:r>
            <a:r>
              <a:rPr dirty="0" smtClean="0" baseline="2600" sz="1575" spc="-4">
                <a:latin typeface="Calibri"/>
                <a:cs typeface="Calibri"/>
              </a:rPr>
              <a:t>i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cret</a:t>
            </a:r>
            <a:r>
              <a:rPr dirty="0" smtClean="0" baseline="2600" sz="1575" spc="-4">
                <a:latin typeface="Calibri"/>
                <a:cs typeface="Calibri"/>
              </a:rPr>
              <a:t>i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f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Lan</a:t>
            </a:r>
            <a:r>
              <a:rPr dirty="0" smtClean="0" baseline="2600" sz="1575" spc="-19">
                <a:latin typeface="Calibri"/>
                <a:cs typeface="Calibri"/>
              </a:rPr>
              <a:t>d</a:t>
            </a:r>
            <a:r>
              <a:rPr dirty="0" smtClean="0" baseline="2600" sz="1575" spc="0">
                <a:latin typeface="Calibri"/>
                <a:cs typeface="Calibri"/>
              </a:rPr>
              <a:t>l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rd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c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-9">
                <a:latin typeface="Calibri"/>
                <a:cs typeface="Calibri"/>
              </a:rPr>
              <a:t>v</a:t>
            </a:r>
            <a:r>
              <a:rPr dirty="0" smtClean="0" baseline="2600" sz="1575" spc="0">
                <a:latin typeface="Calibri"/>
                <a:cs typeface="Calibri"/>
              </a:rPr>
              <a:t>en</a:t>
            </a:r>
            <a:r>
              <a:rPr dirty="0" smtClean="0" baseline="2600" sz="1575" spc="-4">
                <a:latin typeface="Calibri"/>
                <a:cs typeface="Calibri"/>
              </a:rPr>
              <a:t>i</a:t>
            </a:r>
            <a:r>
              <a:rPr dirty="0" smtClean="0" baseline="2600" sz="1575" spc="0">
                <a:latin typeface="Calibri"/>
                <a:cs typeface="Calibri"/>
              </a:rPr>
              <a:t>en</a:t>
            </a:r>
            <a:r>
              <a:rPr dirty="0" smtClean="0" baseline="2600" sz="1575" spc="-14">
                <a:latin typeface="Calibri"/>
                <a:cs typeface="Calibri"/>
              </a:rPr>
              <a:t>c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y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9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nd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is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endParaRPr sz="1050">
              <a:latin typeface="Calibri"/>
              <a:cs typeface="Calibri"/>
            </a:endParaRPr>
          </a:p>
          <a:p>
            <a:pPr marL="241249">
              <a:lnSpc>
                <a:spcPct val="101725"/>
              </a:lnSpc>
              <a:spcBef>
                <a:spcPts val="136"/>
              </a:spcBef>
            </a:pP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egral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g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-1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en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.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9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4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f</a:t>
            </a: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-1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of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ll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be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g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-9">
                <a:latin typeface="Calibri"/>
                <a:cs typeface="Calibri"/>
              </a:rPr>
              <a:t>v</a:t>
            </a:r>
            <a:r>
              <a:rPr dirty="0" smtClean="0" sz="1050" spc="0">
                <a:latin typeface="Calibri"/>
                <a:cs typeface="Calibri"/>
              </a:rPr>
              <a:t>en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for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u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g</a:t>
            </a:r>
            <a:r>
              <a:rPr dirty="0" smtClean="0" sz="1050" spc="9">
                <a:latin typeface="Calibri"/>
                <a:cs typeface="Calibri"/>
              </a:rPr>
              <a:t>e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,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,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ck</a:t>
            </a:r>
            <a:r>
              <a:rPr dirty="0" smtClean="0" sz="1050" spc="-1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of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-9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,</a:t>
            </a:r>
            <a:endParaRPr sz="1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/>
          <p:nvPr/>
        </p:nvSpPr>
        <p:spPr>
          <a:xfrm>
            <a:off x="920800" y="4915535"/>
            <a:ext cx="1880869" cy="0"/>
          </a:xfrm>
          <a:custGeom>
            <a:avLst/>
            <a:gdLst/>
            <a:ahLst/>
            <a:cxnLst/>
            <a:rect l="l" t="t" r="r" b="b"/>
            <a:pathLst>
              <a:path w="1880869" h="0">
                <a:moveTo>
                  <a:pt x="0" y="0"/>
                </a:moveTo>
                <a:lnTo>
                  <a:pt x="188086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2807842" y="4915535"/>
            <a:ext cx="3833495" cy="0"/>
          </a:xfrm>
          <a:custGeom>
            <a:avLst/>
            <a:gdLst/>
            <a:ahLst/>
            <a:cxnLst/>
            <a:rect l="l" t="t" r="r" b="b"/>
            <a:pathLst>
              <a:path w="3833495" h="0">
                <a:moveTo>
                  <a:pt x="0" y="0"/>
                </a:moveTo>
                <a:lnTo>
                  <a:pt x="383349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920800" y="5411088"/>
            <a:ext cx="1880869" cy="0"/>
          </a:xfrm>
          <a:custGeom>
            <a:avLst/>
            <a:gdLst/>
            <a:ahLst/>
            <a:cxnLst/>
            <a:rect l="l" t="t" r="r" b="b"/>
            <a:pathLst>
              <a:path w="1880869" h="0">
                <a:moveTo>
                  <a:pt x="0" y="0"/>
                </a:moveTo>
                <a:lnTo>
                  <a:pt x="188086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2807842" y="5411088"/>
            <a:ext cx="3833495" cy="0"/>
          </a:xfrm>
          <a:custGeom>
            <a:avLst/>
            <a:gdLst/>
            <a:ahLst/>
            <a:cxnLst/>
            <a:rect l="l" t="t" r="r" b="b"/>
            <a:pathLst>
              <a:path w="3833495" h="0">
                <a:moveTo>
                  <a:pt x="0" y="0"/>
                </a:moveTo>
                <a:lnTo>
                  <a:pt x="383349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920800" y="5906388"/>
            <a:ext cx="1880869" cy="0"/>
          </a:xfrm>
          <a:custGeom>
            <a:avLst/>
            <a:gdLst/>
            <a:ahLst/>
            <a:cxnLst/>
            <a:rect l="l" t="t" r="r" b="b"/>
            <a:pathLst>
              <a:path w="1880869" h="0">
                <a:moveTo>
                  <a:pt x="0" y="0"/>
                </a:moveTo>
                <a:lnTo>
                  <a:pt x="188086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2807842" y="5906388"/>
            <a:ext cx="3833495" cy="0"/>
          </a:xfrm>
          <a:custGeom>
            <a:avLst/>
            <a:gdLst/>
            <a:ahLst/>
            <a:cxnLst/>
            <a:rect l="l" t="t" r="r" b="b"/>
            <a:pathLst>
              <a:path w="3833495" h="0">
                <a:moveTo>
                  <a:pt x="0" y="0"/>
                </a:moveTo>
                <a:lnTo>
                  <a:pt x="383349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920800" y="6889369"/>
            <a:ext cx="1880869" cy="0"/>
          </a:xfrm>
          <a:custGeom>
            <a:avLst/>
            <a:gdLst/>
            <a:ahLst/>
            <a:cxnLst/>
            <a:rect l="l" t="t" r="r" b="b"/>
            <a:pathLst>
              <a:path w="1880869" h="0">
                <a:moveTo>
                  <a:pt x="0" y="0"/>
                </a:moveTo>
                <a:lnTo>
                  <a:pt x="188086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2807842" y="6889369"/>
            <a:ext cx="3833495" cy="0"/>
          </a:xfrm>
          <a:custGeom>
            <a:avLst/>
            <a:gdLst/>
            <a:ahLst/>
            <a:cxnLst/>
            <a:rect l="l" t="t" r="r" b="b"/>
            <a:pathLst>
              <a:path w="3833495" h="0">
                <a:moveTo>
                  <a:pt x="0" y="0"/>
                </a:moveTo>
                <a:lnTo>
                  <a:pt x="383349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920800" y="7383525"/>
            <a:ext cx="1880869" cy="0"/>
          </a:xfrm>
          <a:custGeom>
            <a:avLst/>
            <a:gdLst/>
            <a:ahLst/>
            <a:cxnLst/>
            <a:rect l="l" t="t" r="r" b="b"/>
            <a:pathLst>
              <a:path w="1880869" h="0">
                <a:moveTo>
                  <a:pt x="0" y="0"/>
                </a:moveTo>
                <a:lnTo>
                  <a:pt x="188086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2807842" y="7383525"/>
            <a:ext cx="3833495" cy="0"/>
          </a:xfrm>
          <a:custGeom>
            <a:avLst/>
            <a:gdLst/>
            <a:ahLst/>
            <a:cxnLst/>
            <a:rect l="l" t="t" r="r" b="b"/>
            <a:pathLst>
              <a:path w="3833495" h="0">
                <a:moveTo>
                  <a:pt x="0" y="0"/>
                </a:moveTo>
                <a:lnTo>
                  <a:pt x="383349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920800" y="7878825"/>
            <a:ext cx="1880869" cy="0"/>
          </a:xfrm>
          <a:custGeom>
            <a:avLst/>
            <a:gdLst/>
            <a:ahLst/>
            <a:cxnLst/>
            <a:rect l="l" t="t" r="r" b="b"/>
            <a:pathLst>
              <a:path w="1880869" h="0">
                <a:moveTo>
                  <a:pt x="0" y="0"/>
                </a:moveTo>
                <a:lnTo>
                  <a:pt x="188086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2807842" y="7878825"/>
            <a:ext cx="3833495" cy="0"/>
          </a:xfrm>
          <a:custGeom>
            <a:avLst/>
            <a:gdLst/>
            <a:ahLst/>
            <a:cxnLst/>
            <a:rect l="l" t="t" r="r" b="b"/>
            <a:pathLst>
              <a:path w="3833495" h="0">
                <a:moveTo>
                  <a:pt x="0" y="0"/>
                </a:moveTo>
                <a:lnTo>
                  <a:pt x="383349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920800" y="8372601"/>
            <a:ext cx="1880869" cy="0"/>
          </a:xfrm>
          <a:custGeom>
            <a:avLst/>
            <a:gdLst/>
            <a:ahLst/>
            <a:cxnLst/>
            <a:rect l="l" t="t" r="r" b="b"/>
            <a:pathLst>
              <a:path w="1880869" h="0">
                <a:moveTo>
                  <a:pt x="0" y="0"/>
                </a:moveTo>
                <a:lnTo>
                  <a:pt x="188086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2807842" y="8372601"/>
            <a:ext cx="3833495" cy="0"/>
          </a:xfrm>
          <a:custGeom>
            <a:avLst/>
            <a:gdLst/>
            <a:ahLst/>
            <a:cxnLst/>
            <a:rect l="l" t="t" r="r" b="b"/>
            <a:pathLst>
              <a:path w="3833495" h="0">
                <a:moveTo>
                  <a:pt x="0" y="0"/>
                </a:moveTo>
                <a:lnTo>
                  <a:pt x="383349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920800" y="9518904"/>
            <a:ext cx="1880869" cy="0"/>
          </a:xfrm>
          <a:custGeom>
            <a:avLst/>
            <a:gdLst/>
            <a:ahLst/>
            <a:cxnLst/>
            <a:rect l="l" t="t" r="r" b="b"/>
            <a:pathLst>
              <a:path w="1880869" h="0">
                <a:moveTo>
                  <a:pt x="0" y="0"/>
                </a:moveTo>
                <a:lnTo>
                  <a:pt x="188086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2807842" y="9518904"/>
            <a:ext cx="3833495" cy="0"/>
          </a:xfrm>
          <a:custGeom>
            <a:avLst/>
            <a:gdLst/>
            <a:ahLst/>
            <a:cxnLst/>
            <a:rect l="l" t="t" r="r" b="b"/>
            <a:pathLst>
              <a:path w="3833495" h="0">
                <a:moveTo>
                  <a:pt x="0" y="0"/>
                </a:moveTo>
                <a:lnTo>
                  <a:pt x="383349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917752" y="4912487"/>
            <a:ext cx="0" cy="4778629"/>
          </a:xfrm>
          <a:custGeom>
            <a:avLst/>
            <a:gdLst/>
            <a:ahLst/>
            <a:cxnLst/>
            <a:rect l="l" t="t" r="r" b="b"/>
            <a:pathLst>
              <a:path w="0" h="4778629">
                <a:moveTo>
                  <a:pt x="0" y="0"/>
                </a:moveTo>
                <a:lnTo>
                  <a:pt x="0" y="477862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920800" y="9688068"/>
            <a:ext cx="1880869" cy="0"/>
          </a:xfrm>
          <a:custGeom>
            <a:avLst/>
            <a:gdLst/>
            <a:ahLst/>
            <a:cxnLst/>
            <a:rect l="l" t="t" r="r" b="b"/>
            <a:pathLst>
              <a:path w="1880869" h="0">
                <a:moveTo>
                  <a:pt x="0" y="0"/>
                </a:moveTo>
                <a:lnTo>
                  <a:pt x="188086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2804795" y="4912487"/>
            <a:ext cx="0" cy="4778629"/>
          </a:xfrm>
          <a:custGeom>
            <a:avLst/>
            <a:gdLst/>
            <a:ahLst/>
            <a:cxnLst/>
            <a:rect l="l" t="t" r="r" b="b"/>
            <a:pathLst>
              <a:path w="0" h="4778629">
                <a:moveTo>
                  <a:pt x="0" y="0"/>
                </a:moveTo>
                <a:lnTo>
                  <a:pt x="0" y="477862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2807842" y="9688068"/>
            <a:ext cx="3833495" cy="0"/>
          </a:xfrm>
          <a:custGeom>
            <a:avLst/>
            <a:gdLst/>
            <a:ahLst/>
            <a:cxnLst/>
            <a:rect l="l" t="t" r="r" b="b"/>
            <a:pathLst>
              <a:path w="3833495" h="0">
                <a:moveTo>
                  <a:pt x="0" y="0"/>
                </a:moveTo>
                <a:lnTo>
                  <a:pt x="383349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6644386" y="4912486"/>
            <a:ext cx="0" cy="4778629"/>
          </a:xfrm>
          <a:custGeom>
            <a:avLst/>
            <a:gdLst/>
            <a:ahLst/>
            <a:cxnLst/>
            <a:rect l="l" t="t" r="r" b="b"/>
            <a:pathLst>
              <a:path w="0" h="4778629">
                <a:moveTo>
                  <a:pt x="0" y="0"/>
                </a:moveTo>
                <a:lnTo>
                  <a:pt x="0" y="477862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359154" y="624331"/>
            <a:ext cx="4881239" cy="3469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peed,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4">
                <a:latin typeface="Calibri"/>
                <a:cs typeface="Calibri"/>
              </a:rPr>
              <a:t>c</a:t>
            </a:r>
            <a:r>
              <a:rPr dirty="0" smtClean="0" baseline="2600" sz="1575" spc="-14">
                <a:latin typeface="Calibri"/>
                <a:cs typeface="Calibri"/>
              </a:rPr>
              <a:t>c</a:t>
            </a:r>
            <a:r>
              <a:rPr dirty="0" smtClean="0" baseline="2600" sz="1575" spc="0">
                <a:latin typeface="Calibri"/>
                <a:cs typeface="Calibri"/>
              </a:rPr>
              <a:t>ess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pro</a:t>
            </a:r>
            <a:r>
              <a:rPr dirty="0" smtClean="0" baseline="2600" sz="1575" spc="-4">
                <a:latin typeface="Calibri"/>
                <a:cs typeface="Calibri"/>
              </a:rPr>
              <a:t>b</a:t>
            </a:r>
            <a:r>
              <a:rPr dirty="0" smtClean="0" baseline="2600" sz="1575" spc="0">
                <a:latin typeface="Calibri"/>
                <a:cs typeface="Calibri"/>
              </a:rPr>
              <a:t>le</a:t>
            </a:r>
            <a:r>
              <a:rPr dirty="0" smtClean="0" baseline="2600" sz="1575" spc="-4">
                <a:latin typeface="Calibri"/>
                <a:cs typeface="Calibri"/>
              </a:rPr>
              <a:t>m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,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l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-14">
                <a:latin typeface="Calibri"/>
                <a:cs typeface="Calibri"/>
              </a:rPr>
              <a:t>c</a:t>
            </a:r>
            <a:r>
              <a:rPr dirty="0" smtClean="0" baseline="2600" sz="1575" spc="0">
                <a:latin typeface="Calibri"/>
                <a:cs typeface="Calibri"/>
              </a:rPr>
              <a:t>k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of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kn</a:t>
            </a:r>
            <a:r>
              <a:rPr dirty="0" smtClean="0" baseline="2600" sz="1575" spc="-9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w</a:t>
            </a:r>
            <a:r>
              <a:rPr dirty="0" smtClean="0" baseline="2600" sz="1575" spc="-1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ed</a:t>
            </a:r>
            <a:r>
              <a:rPr dirty="0" smtClean="0" baseline="2600" sz="1575" spc="-4">
                <a:latin typeface="Calibri"/>
                <a:cs typeface="Calibri"/>
              </a:rPr>
              <a:t>g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f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u</a:t>
            </a:r>
            <a:r>
              <a:rPr dirty="0" smtClean="0" baseline="2600" sz="1575" spc="-19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e,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r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p</a:t>
            </a:r>
            <a:r>
              <a:rPr dirty="0" smtClean="0" baseline="2600" sz="1575" spc="-9">
                <a:latin typeface="Calibri"/>
                <a:cs typeface="Calibri"/>
              </a:rPr>
              <a:t>e</a:t>
            </a:r>
            <a:r>
              <a:rPr dirty="0" smtClean="0" baseline="2600" sz="1575" spc="-9">
                <a:latin typeface="Calibri"/>
                <a:cs typeface="Calibri"/>
              </a:rPr>
              <a:t>r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p</a:t>
            </a:r>
            <a:r>
              <a:rPr dirty="0" smtClean="0" baseline="2600" sz="1575" spc="0">
                <a:latin typeface="Calibri"/>
                <a:cs typeface="Calibri"/>
              </a:rPr>
              <a:t>re</a:t>
            </a:r>
            <a:r>
              <a:rPr dirty="0" smtClean="0" baseline="2600" sz="1575" spc="-9">
                <a:latin typeface="Calibri"/>
                <a:cs typeface="Calibri"/>
              </a:rPr>
              <a:t>f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-4">
                <a:latin typeface="Calibri"/>
                <a:cs typeface="Calibri"/>
              </a:rPr>
              <a:t>r</a:t>
            </a:r>
            <a:r>
              <a:rPr dirty="0" smtClean="0" baseline="2600" sz="1575" spc="0">
                <a:latin typeface="Calibri"/>
                <a:cs typeface="Calibri"/>
              </a:rPr>
              <a:t>ences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wi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reg</a:t>
            </a:r>
            <a:r>
              <a:rPr dirty="0" smtClean="0" baseline="2600" sz="1575" spc="-14">
                <a:latin typeface="Calibri"/>
                <a:cs typeface="Calibri"/>
              </a:rPr>
              <a:t>a</a:t>
            </a:r>
            <a:r>
              <a:rPr dirty="0" smtClean="0" baseline="2600" sz="1575" spc="-9">
                <a:latin typeface="Calibri"/>
                <a:cs typeface="Calibri"/>
              </a:rPr>
              <a:t>r</a:t>
            </a:r>
            <a:r>
              <a:rPr dirty="0" smtClean="0" baseline="2600" sz="1575" spc="0">
                <a:latin typeface="Calibri"/>
                <a:cs typeface="Calibri"/>
              </a:rPr>
              <a:t>d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o</a:t>
            </a:r>
            <a:endParaRPr sz="1050">
              <a:latin typeface="Calibri"/>
              <a:cs typeface="Calibri"/>
            </a:endParaRPr>
          </a:p>
          <a:p>
            <a:pPr marL="12700" marR="20116">
              <a:lnSpc>
                <a:spcPct val="101725"/>
              </a:lnSpc>
              <a:spcBef>
                <a:spcPts val="136"/>
              </a:spcBef>
            </a:pP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net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-9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rvi</a:t>
            </a:r>
            <a:r>
              <a:rPr dirty="0" smtClean="0" sz="1050" spc="-14">
                <a:latin typeface="Calibri"/>
                <a:cs typeface="Calibri"/>
              </a:rPr>
              <a:t>c</a:t>
            </a:r>
            <a:r>
              <a:rPr dirty="0" smtClean="0" sz="1050" spc="0">
                <a:latin typeface="Calibri"/>
                <a:cs typeface="Calibri"/>
              </a:rPr>
              <a:t>e.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02004" y="1100074"/>
            <a:ext cx="1405402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0" b="1" u="sng">
                <a:latin typeface="Calibri"/>
                <a:cs typeface="Calibri"/>
              </a:rPr>
              <a:t>L</a:t>
            </a:r>
            <a:r>
              <a:rPr dirty="0" smtClean="0" baseline="2600" sz="1575" spc="-9" b="1" u="sng">
                <a:latin typeface="Calibri"/>
                <a:cs typeface="Calibri"/>
              </a:rPr>
              <a:t>a</a:t>
            </a:r>
            <a:r>
              <a:rPr dirty="0" smtClean="0" baseline="2600" sz="1575" spc="0" b="1" u="sng">
                <a:latin typeface="Calibri"/>
                <a:cs typeface="Calibri"/>
              </a:rPr>
              <a:t>n</a:t>
            </a:r>
            <a:r>
              <a:rPr dirty="0" smtClean="0" baseline="2600" sz="1575" spc="-4" b="1" u="sng">
                <a:latin typeface="Calibri"/>
                <a:cs typeface="Calibri"/>
              </a:rPr>
              <a:t>d</a:t>
            </a:r>
            <a:r>
              <a:rPr dirty="0" smtClean="0" baseline="2600" sz="1575" spc="4" b="1" u="sng">
                <a:latin typeface="Calibri"/>
                <a:cs typeface="Calibri"/>
              </a:rPr>
              <a:t>l</a:t>
            </a:r>
            <a:r>
              <a:rPr dirty="0" smtClean="0" baseline="2600" sz="1575" spc="-4" b="1" u="sng">
                <a:latin typeface="Calibri"/>
                <a:cs typeface="Calibri"/>
              </a:rPr>
              <a:t>o</a:t>
            </a:r>
            <a:r>
              <a:rPr dirty="0" smtClean="0" baseline="2600" sz="1575" spc="0" b="1" u="sng">
                <a:latin typeface="Calibri"/>
                <a:cs typeface="Calibri"/>
              </a:rPr>
              <a:t>rd</a:t>
            </a:r>
            <a:r>
              <a:rPr dirty="0" smtClean="0" baseline="2600" sz="1575" spc="-4" b="1" u="sng">
                <a:latin typeface="Calibri"/>
                <a:cs typeface="Calibri"/>
              </a:rPr>
              <a:t> </a:t>
            </a:r>
            <a:r>
              <a:rPr dirty="0" smtClean="0" baseline="2600" sz="1575" spc="4" b="1" u="sng">
                <a:latin typeface="Calibri"/>
                <a:cs typeface="Calibri"/>
              </a:rPr>
              <a:t>C</a:t>
            </a:r>
            <a:r>
              <a:rPr dirty="0" smtClean="0" baseline="2600" sz="1575" spc="-4" b="1" u="sng">
                <a:latin typeface="Calibri"/>
                <a:cs typeface="Calibri"/>
              </a:rPr>
              <a:t>o</a:t>
            </a:r>
            <a:r>
              <a:rPr dirty="0" smtClean="0" baseline="2600" sz="1575" spc="-14" b="1" u="sng">
                <a:latin typeface="Calibri"/>
                <a:cs typeface="Calibri"/>
              </a:rPr>
              <a:t>n</a:t>
            </a:r>
            <a:r>
              <a:rPr dirty="0" smtClean="0" baseline="2600" sz="1575" spc="4" b="1" u="sng">
                <a:latin typeface="Calibri"/>
                <a:cs typeface="Calibri"/>
              </a:rPr>
              <a:t>t</a:t>
            </a:r>
            <a:r>
              <a:rPr dirty="0" smtClean="0" baseline="2600" sz="1575" spc="-4" b="1" u="sng">
                <a:latin typeface="Calibri"/>
                <a:cs typeface="Calibri"/>
              </a:rPr>
              <a:t>a</a:t>
            </a:r>
            <a:r>
              <a:rPr dirty="0" smtClean="0" baseline="2600" sz="1575" spc="-9" b="1" u="sng">
                <a:latin typeface="Calibri"/>
                <a:cs typeface="Calibri"/>
              </a:rPr>
              <a:t>c</a:t>
            </a:r>
            <a:r>
              <a:rPr dirty="0" smtClean="0" baseline="2600" sz="1575" spc="0" b="1" u="sng">
                <a:latin typeface="Calibri"/>
                <a:cs typeface="Calibri"/>
              </a:rPr>
              <a:t>t</a:t>
            </a:r>
            <a:r>
              <a:rPr dirty="0" smtClean="0" baseline="2600" sz="1575" spc="4" b="1" u="sng">
                <a:latin typeface="Calibri"/>
                <a:cs typeface="Calibri"/>
              </a:rPr>
              <a:t> </a:t>
            </a:r>
            <a:r>
              <a:rPr dirty="0" smtClean="0" baseline="2600" sz="1575" spc="-4" b="1" u="sng">
                <a:latin typeface="Calibri"/>
                <a:cs typeface="Calibri"/>
              </a:rPr>
              <a:t>D</a:t>
            </a:r>
            <a:r>
              <a:rPr dirty="0" smtClean="0" baseline="2600" sz="1575" spc="-4" b="1" u="sng">
                <a:latin typeface="Calibri"/>
                <a:cs typeface="Calibri"/>
              </a:rPr>
              <a:t>e</a:t>
            </a:r>
            <a:r>
              <a:rPr dirty="0" smtClean="0" baseline="2600" sz="1575" spc="4" b="1" u="sng">
                <a:latin typeface="Calibri"/>
                <a:cs typeface="Calibri"/>
              </a:rPr>
              <a:t>t</a:t>
            </a:r>
            <a:r>
              <a:rPr dirty="0" smtClean="0" baseline="2600" sz="1575" spc="-19" b="1" u="sng">
                <a:latin typeface="Calibri"/>
                <a:cs typeface="Calibri"/>
              </a:rPr>
              <a:t>a</a:t>
            </a:r>
            <a:r>
              <a:rPr dirty="0" smtClean="0" baseline="2600" sz="1575" spc="4" b="1" u="sng">
                <a:latin typeface="Calibri"/>
                <a:cs typeface="Calibri"/>
              </a:rPr>
              <a:t>i</a:t>
            </a:r>
            <a:r>
              <a:rPr dirty="0" smtClean="0" baseline="2600" sz="1575" spc="4" b="1" u="sng">
                <a:latin typeface="Calibri"/>
                <a:cs typeface="Calibri"/>
              </a:rPr>
              <a:t>l</a:t>
            </a:r>
            <a:r>
              <a:rPr dirty="0" smtClean="0" baseline="2600" sz="1575" spc="0" b="1" u="sng">
                <a:latin typeface="Calibri"/>
                <a:cs typeface="Calibri"/>
              </a:rPr>
              <a:t>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30604" y="1389633"/>
            <a:ext cx="3293061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>
                <a:latin typeface="Calibri"/>
                <a:cs typeface="Calibri"/>
              </a:rPr>
              <a:t>35</a:t>
            </a:r>
            <a:r>
              <a:rPr dirty="0" smtClean="0" baseline="2600" sz="1575" spc="0">
                <a:latin typeface="Calibri"/>
                <a:cs typeface="Calibri"/>
              </a:rPr>
              <a:t>.</a:t>
            </a:r>
            <a:r>
              <a:rPr dirty="0" smtClean="0" baseline="2600" sz="1575" spc="217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The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La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d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-1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rd’s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c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4">
                <a:latin typeface="Calibri"/>
                <a:cs typeface="Calibri"/>
              </a:rPr>
              <a:t>c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de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14">
                <a:latin typeface="Calibri"/>
                <a:cs typeface="Calibri"/>
              </a:rPr>
              <a:t>i</a:t>
            </a:r>
            <a:r>
              <a:rPr dirty="0" smtClean="0" baseline="2600" sz="1575" spc="0">
                <a:latin typeface="Calibri"/>
                <a:cs typeface="Calibri"/>
              </a:rPr>
              <a:t>ls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are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et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u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in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c</a:t>
            </a:r>
            <a:r>
              <a:rPr dirty="0" smtClean="0" baseline="2600" sz="1575" spc="-14">
                <a:latin typeface="Calibri"/>
                <a:cs typeface="Calibri"/>
              </a:rPr>
              <a:t>h</a:t>
            </a:r>
            <a:r>
              <a:rPr dirty="0" smtClean="0" baseline="2600" sz="1575" spc="0">
                <a:latin typeface="Calibri"/>
                <a:cs typeface="Calibri"/>
              </a:rPr>
              <a:t>edu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4">
                <a:latin typeface="Calibri"/>
                <a:cs typeface="Calibri"/>
              </a:rPr>
              <a:t>1</a:t>
            </a:r>
            <a:r>
              <a:rPr dirty="0" smtClean="0" baseline="2600" sz="1575" spc="0">
                <a:latin typeface="Calibri"/>
                <a:cs typeface="Calibri"/>
              </a:rPr>
              <a:t>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02004" y="1677670"/>
            <a:ext cx="461773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0" b="1" u="sng">
                <a:latin typeface="Calibri"/>
                <a:cs typeface="Calibri"/>
              </a:rPr>
              <a:t>N</a:t>
            </a:r>
            <a:r>
              <a:rPr dirty="0" smtClean="0" baseline="2600" sz="1575" spc="-4" b="1" u="sng">
                <a:latin typeface="Calibri"/>
                <a:cs typeface="Calibri"/>
              </a:rPr>
              <a:t>o</a:t>
            </a:r>
            <a:r>
              <a:rPr dirty="0" smtClean="0" baseline="2600" sz="1575" spc="4" b="1" u="sng">
                <a:latin typeface="Calibri"/>
                <a:cs typeface="Calibri"/>
              </a:rPr>
              <a:t>t</a:t>
            </a:r>
            <a:r>
              <a:rPr dirty="0" smtClean="0" baseline="2600" sz="1575" spc="-4" b="1" u="sng">
                <a:latin typeface="Calibri"/>
                <a:cs typeface="Calibri"/>
              </a:rPr>
              <a:t>i</a:t>
            </a:r>
            <a:r>
              <a:rPr dirty="0" smtClean="0" baseline="2600" sz="1575" spc="0" b="1" u="sng">
                <a:latin typeface="Calibri"/>
                <a:cs typeface="Calibri"/>
              </a:rPr>
              <a:t>ces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30604" y="1967229"/>
            <a:ext cx="5420387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>
                <a:latin typeface="Calibri"/>
                <a:cs typeface="Calibri"/>
              </a:rPr>
              <a:t>36</a:t>
            </a:r>
            <a:r>
              <a:rPr dirty="0" smtClean="0" baseline="2600" sz="1575" spc="0">
                <a:latin typeface="Calibri"/>
                <a:cs typeface="Calibri"/>
              </a:rPr>
              <a:t>.</a:t>
            </a:r>
            <a:r>
              <a:rPr dirty="0" smtClean="0" baseline="2600" sz="1575" spc="217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No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i</a:t>
            </a:r>
            <a:r>
              <a:rPr dirty="0" smtClean="0" baseline="2600" sz="1575" spc="-4">
                <a:latin typeface="Calibri"/>
                <a:cs typeface="Calibri"/>
              </a:rPr>
              <a:t>c</a:t>
            </a:r>
            <a:r>
              <a:rPr dirty="0" smtClean="0" baseline="2600" sz="1575" spc="0">
                <a:latin typeface="Calibri"/>
                <a:cs typeface="Calibri"/>
              </a:rPr>
              <a:t>es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re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be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9">
                <a:latin typeface="Calibri"/>
                <a:cs typeface="Calibri"/>
              </a:rPr>
              <a:t>p</a:t>
            </a:r>
            <a:r>
              <a:rPr dirty="0" smtClean="0" baseline="2600" sz="1575" spc="0">
                <a:latin typeface="Calibri"/>
                <a:cs typeface="Calibri"/>
              </a:rPr>
              <a:t>r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vide</a:t>
            </a:r>
            <a:r>
              <a:rPr dirty="0" smtClean="0" baseline="2600" sz="1575" spc="-14">
                <a:latin typeface="Calibri"/>
                <a:cs typeface="Calibri"/>
              </a:rPr>
              <a:t>d</a:t>
            </a:r>
            <a:r>
              <a:rPr dirty="0" smtClean="0" baseline="2600" sz="1575" spc="0">
                <a:latin typeface="Calibri"/>
                <a:cs typeface="Calibri"/>
              </a:rPr>
              <a:t>,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14">
                <a:latin typeface="Calibri"/>
                <a:cs typeface="Calibri"/>
              </a:rPr>
              <a:t>i</a:t>
            </a:r>
            <a:r>
              <a:rPr dirty="0" smtClean="0" baseline="2600" sz="1575" spc="0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w</a:t>
            </a:r>
            <a:r>
              <a:rPr dirty="0" smtClean="0" baseline="2600" sz="1575" spc="4">
                <a:latin typeface="Calibri"/>
                <a:cs typeface="Calibri"/>
              </a:rPr>
              <a:t>r</a:t>
            </a:r>
            <a:r>
              <a:rPr dirty="0" smtClean="0" baseline="2600" sz="1575" spc="0">
                <a:latin typeface="Calibri"/>
                <a:cs typeface="Calibri"/>
              </a:rPr>
              <a:t>i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i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g</a:t>
            </a:r>
            <a:r>
              <a:rPr dirty="0" smtClean="0" baseline="2600" sz="1575" spc="0">
                <a:latin typeface="Calibri"/>
                <a:cs typeface="Calibri"/>
              </a:rPr>
              <a:t>,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ad</a:t>
            </a:r>
            <a:r>
              <a:rPr dirty="0" smtClean="0" baseline="2600" sz="1575" spc="-19">
                <a:latin typeface="Calibri"/>
                <a:cs typeface="Calibri"/>
              </a:rPr>
              <a:t>d</a:t>
            </a:r>
            <a:r>
              <a:rPr dirty="0" smtClean="0" baseline="2600" sz="1575" spc="0">
                <a:latin typeface="Calibri"/>
                <a:cs typeface="Calibri"/>
              </a:rPr>
              <a:t>ress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f</a:t>
            </a:r>
            <a:r>
              <a:rPr dirty="0" smtClean="0" baseline="2600" sz="1575" spc="-1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r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each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of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P</a:t>
            </a:r>
            <a:r>
              <a:rPr dirty="0" smtClean="0" baseline="2600" sz="1575" spc="0">
                <a:latin typeface="Calibri"/>
                <a:cs typeface="Calibri"/>
              </a:rPr>
              <a:t>ar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ies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et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u</a:t>
            </a:r>
            <a:r>
              <a:rPr dirty="0" smtClean="0" baseline="2600" sz="1575" spc="0">
                <a:latin typeface="Calibri"/>
                <a:cs typeface="Calibri"/>
              </a:rPr>
              <a:t>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in</a:t>
            </a:r>
            <a:r>
              <a:rPr dirty="0" smtClean="0" baseline="2600" sz="1575" spc="-1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c</a:t>
            </a:r>
            <a:r>
              <a:rPr dirty="0" smtClean="0" baseline="2600" sz="1575" spc="-4">
                <a:latin typeface="Calibri"/>
                <a:cs typeface="Calibri"/>
              </a:rPr>
              <a:t>h</a:t>
            </a:r>
            <a:r>
              <a:rPr dirty="0" smtClean="0" baseline="2600" sz="1575" spc="0">
                <a:latin typeface="Calibri"/>
                <a:cs typeface="Calibri"/>
              </a:rPr>
              <a:t>edu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endParaRPr sz="1050">
              <a:latin typeface="Calibri"/>
              <a:cs typeface="Calibri"/>
            </a:endParaRPr>
          </a:p>
          <a:p>
            <a:pPr marL="241249" marR="20116">
              <a:lnSpc>
                <a:spcPct val="101725"/>
              </a:lnSpc>
              <a:spcBef>
                <a:spcPts val="121"/>
              </a:spcBef>
            </a:pPr>
            <a:r>
              <a:rPr dirty="0" smtClean="0" sz="1050" spc="4">
                <a:latin typeface="Calibri"/>
                <a:cs typeface="Calibri"/>
              </a:rPr>
              <a:t>1.</a:t>
            </a:r>
            <a:endParaRPr sz="1050">
              <a:latin typeface="Calibri"/>
              <a:cs typeface="Calibri"/>
            </a:endParaRPr>
          </a:p>
          <a:p>
            <a:pPr marL="12700" marR="20116">
              <a:lnSpc>
                <a:spcPct val="101725"/>
              </a:lnSpc>
              <a:spcBef>
                <a:spcPts val="195"/>
              </a:spcBef>
            </a:pPr>
            <a:r>
              <a:rPr dirty="0" smtClean="0" sz="1050" spc="4">
                <a:latin typeface="Calibri"/>
                <a:cs typeface="Calibri"/>
              </a:rPr>
              <a:t>37</a:t>
            </a:r>
            <a:r>
              <a:rPr dirty="0" smtClean="0" sz="1050" spc="0">
                <a:latin typeface="Calibri"/>
                <a:cs typeface="Calibri"/>
              </a:rPr>
              <a:t>.</a:t>
            </a:r>
            <a:r>
              <a:rPr dirty="0" smtClean="0" sz="1050" spc="217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No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c</a:t>
            </a:r>
            <a:r>
              <a:rPr dirty="0" smtClean="0" sz="1050" spc="0">
                <a:latin typeface="Calibri"/>
                <a:cs typeface="Calibri"/>
              </a:rPr>
              <a:t>es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ay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b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de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-1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v</a:t>
            </a:r>
            <a:r>
              <a:rPr dirty="0" smtClean="0" sz="1050" spc="-4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red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14">
                <a:latin typeface="Calibri"/>
                <a:cs typeface="Calibri"/>
              </a:rPr>
              <a:t>b</a:t>
            </a:r>
            <a:r>
              <a:rPr dirty="0" smtClean="0" sz="1050" spc="0">
                <a:latin typeface="Calibri"/>
                <a:cs typeface="Calibri"/>
              </a:rPr>
              <a:t>y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P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r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-9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rvice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or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hr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4">
                <a:latin typeface="Calibri"/>
                <a:cs typeface="Calibri"/>
              </a:rPr>
              <a:t>g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U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es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P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al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vice.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02004" y="2630170"/>
            <a:ext cx="725272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 b="1" u="sng">
                <a:latin typeface="Calibri"/>
                <a:cs typeface="Calibri"/>
              </a:rPr>
              <a:t>H</a:t>
            </a:r>
            <a:r>
              <a:rPr dirty="0" smtClean="0" baseline="2600" sz="1575" spc="-4" b="1" u="sng">
                <a:latin typeface="Calibri"/>
                <a:cs typeface="Calibri"/>
              </a:rPr>
              <a:t>o</a:t>
            </a:r>
            <a:r>
              <a:rPr dirty="0" smtClean="0" baseline="2600" sz="1575" spc="0" b="1" u="sng">
                <a:latin typeface="Calibri"/>
                <a:cs typeface="Calibri"/>
              </a:rPr>
              <a:t>u</a:t>
            </a:r>
            <a:r>
              <a:rPr dirty="0" smtClean="0" baseline="2600" sz="1575" spc="-4" b="1" u="sng">
                <a:latin typeface="Calibri"/>
                <a:cs typeface="Calibri"/>
              </a:rPr>
              <a:t>s</a:t>
            </a:r>
            <a:r>
              <a:rPr dirty="0" smtClean="0" baseline="2600" sz="1575" spc="0" b="1" u="sng">
                <a:latin typeface="Calibri"/>
                <a:cs typeface="Calibri"/>
              </a:rPr>
              <a:t>e</a:t>
            </a:r>
            <a:r>
              <a:rPr dirty="0" smtClean="0" baseline="2600" sz="1575" spc="-14" b="1" u="sng">
                <a:latin typeface="Calibri"/>
                <a:cs typeface="Calibri"/>
              </a:rPr>
              <a:t> </a:t>
            </a:r>
            <a:r>
              <a:rPr dirty="0" smtClean="0" baseline="2600" sz="1575" spc="4" b="1" u="sng">
                <a:latin typeface="Calibri"/>
                <a:cs typeface="Calibri"/>
              </a:rPr>
              <a:t>R</a:t>
            </a:r>
            <a:r>
              <a:rPr dirty="0" smtClean="0" baseline="2600" sz="1575" spc="0" b="1" u="sng">
                <a:latin typeface="Calibri"/>
                <a:cs typeface="Calibri"/>
              </a:rPr>
              <a:t>ules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30604" y="2918205"/>
            <a:ext cx="5336899" cy="3473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>
                <a:latin typeface="Calibri"/>
                <a:cs typeface="Calibri"/>
              </a:rPr>
              <a:t>38</a:t>
            </a:r>
            <a:r>
              <a:rPr dirty="0" smtClean="0" baseline="2600" sz="1575" spc="0">
                <a:latin typeface="Calibri"/>
                <a:cs typeface="Calibri"/>
              </a:rPr>
              <a:t>.</a:t>
            </a:r>
            <a:r>
              <a:rPr dirty="0" smtClean="0" baseline="2600" sz="1575" spc="217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The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ena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u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d</a:t>
            </a:r>
            <a:r>
              <a:rPr dirty="0" smtClean="0" baseline="2600" sz="1575" spc="-14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r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ake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c</a:t>
            </a:r>
            <a:r>
              <a:rPr dirty="0" smtClean="0" baseline="2600" sz="1575" spc="-19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m</a:t>
            </a:r>
            <a:r>
              <a:rPr dirty="0" smtClean="0" baseline="2600" sz="1575" spc="0">
                <a:latin typeface="Calibri"/>
                <a:cs typeface="Calibri"/>
              </a:rPr>
              <a:t>p</a:t>
            </a:r>
            <a:r>
              <a:rPr dirty="0" smtClean="0" baseline="2600" sz="1575" spc="-4">
                <a:latin typeface="Calibri"/>
                <a:cs typeface="Calibri"/>
              </a:rPr>
              <a:t>l</a:t>
            </a:r>
            <a:r>
              <a:rPr dirty="0" smtClean="0" baseline="2600" sz="1575" spc="0">
                <a:latin typeface="Calibri"/>
                <a:cs typeface="Calibri"/>
              </a:rPr>
              <a:t>y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4">
                <a:latin typeface="Calibri"/>
                <a:cs typeface="Calibri"/>
              </a:rPr>
              <a:t>w</a:t>
            </a:r>
            <a:r>
              <a:rPr dirty="0" smtClean="0" baseline="2600" sz="1575" spc="0">
                <a:latin typeface="Calibri"/>
                <a:cs typeface="Calibri"/>
              </a:rPr>
              <a:t>i</a:t>
            </a:r>
            <a:r>
              <a:rPr dirty="0" smtClean="0" baseline="2600" sz="1575" spc="-9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Ho</a:t>
            </a:r>
            <a:r>
              <a:rPr dirty="0" smtClean="0" baseline="2600" sz="1575" spc="-4">
                <a:latin typeface="Calibri"/>
                <a:cs typeface="Calibri"/>
              </a:rPr>
              <a:t>u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Rules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14">
                <a:latin typeface="Calibri"/>
                <a:cs typeface="Calibri"/>
              </a:rPr>
              <a:t>n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if</a:t>
            </a:r>
            <a:r>
              <a:rPr dirty="0" smtClean="0" baseline="2600" sz="1575" spc="-4">
                <a:latin typeface="Calibri"/>
                <a:cs typeface="Calibri"/>
              </a:rPr>
              <a:t>i</a:t>
            </a:r>
            <a:r>
              <a:rPr dirty="0" smtClean="0" baseline="2600" sz="1575" spc="0">
                <a:latin typeface="Calibri"/>
                <a:cs typeface="Calibri"/>
              </a:rPr>
              <a:t>ed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o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hem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fr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m</a:t>
            </a:r>
            <a:r>
              <a:rPr dirty="0" smtClean="0" baseline="2600" sz="1575" spc="-1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i</a:t>
            </a:r>
            <a:r>
              <a:rPr dirty="0" smtClean="0" baseline="2600" sz="1575" spc="-4">
                <a:latin typeface="Calibri"/>
                <a:cs typeface="Calibri"/>
              </a:rPr>
              <a:t>m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1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o</a:t>
            </a:r>
            <a:r>
              <a:rPr dirty="0" smtClean="0" baseline="2600" sz="1575" spc="-1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i</a:t>
            </a:r>
            <a:r>
              <a:rPr dirty="0" smtClean="0" baseline="2600" sz="1575" spc="-4">
                <a:latin typeface="Calibri"/>
                <a:cs typeface="Calibri"/>
              </a:rPr>
              <a:t>m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by</a:t>
            </a:r>
            <a:endParaRPr sz="1050">
              <a:latin typeface="Calibri"/>
              <a:cs typeface="Calibri"/>
            </a:endParaRPr>
          </a:p>
          <a:p>
            <a:pPr marL="218490" marR="263844" algn="ctr">
              <a:lnSpc>
                <a:spcPct val="101725"/>
              </a:lnSpc>
              <a:spcBef>
                <a:spcPts val="136"/>
              </a:spcBef>
            </a:pP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Lan</a:t>
            </a:r>
            <a:r>
              <a:rPr dirty="0" smtClean="0" sz="1050" spc="-4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-1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g</a:t>
            </a:r>
            <a:r>
              <a:rPr dirty="0" smtClean="0" sz="1050" spc="0">
                <a:latin typeface="Calibri"/>
                <a:cs typeface="Calibri"/>
              </a:rPr>
              <a:t>r</a:t>
            </a:r>
            <a:r>
              <a:rPr dirty="0" smtClean="0" sz="1050" spc="-9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t</a:t>
            </a:r>
            <a:r>
              <a:rPr dirty="0" smtClean="0" sz="1050" spc="-1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4">
                <a:latin typeface="Calibri"/>
                <a:cs typeface="Calibri"/>
              </a:rPr>
              <a:t>c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9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Ru</a:t>
            </a:r>
            <a:r>
              <a:rPr dirty="0" smtClean="0" sz="1050" spc="-14">
                <a:latin typeface="Calibri"/>
                <a:cs typeface="Calibri"/>
              </a:rPr>
              <a:t>l</a:t>
            </a:r>
            <a:r>
              <a:rPr dirty="0" smtClean="0" sz="1050" spc="0">
                <a:latin typeface="Calibri"/>
                <a:cs typeface="Calibri"/>
              </a:rPr>
              <a:t>es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ll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be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1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-9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rp</a:t>
            </a:r>
            <a:r>
              <a:rPr dirty="0" smtClean="0" sz="1050" spc="-9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ra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Ag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e</a:t>
            </a:r>
            <a:r>
              <a:rPr dirty="0" smtClean="0" sz="1050" spc="-1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en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02004" y="3395599"/>
            <a:ext cx="870321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0" b="1" u="sng">
                <a:latin typeface="Calibri"/>
                <a:cs typeface="Calibri"/>
              </a:rPr>
              <a:t>G</a:t>
            </a:r>
            <a:r>
              <a:rPr dirty="0" smtClean="0" baseline="2600" sz="1575" spc="-4" b="1" u="sng">
                <a:latin typeface="Calibri"/>
                <a:cs typeface="Calibri"/>
              </a:rPr>
              <a:t>o</a:t>
            </a:r>
            <a:r>
              <a:rPr dirty="0" smtClean="0" baseline="2600" sz="1575" spc="4" b="1" u="sng">
                <a:latin typeface="Calibri"/>
                <a:cs typeface="Calibri"/>
              </a:rPr>
              <a:t>v</a:t>
            </a:r>
            <a:r>
              <a:rPr dirty="0" smtClean="0" baseline="2600" sz="1575" spc="-4" b="1" u="sng">
                <a:latin typeface="Calibri"/>
                <a:cs typeface="Calibri"/>
              </a:rPr>
              <a:t>e</a:t>
            </a:r>
            <a:r>
              <a:rPr dirty="0" smtClean="0" baseline="2600" sz="1575" spc="0" b="1" u="sng">
                <a:latin typeface="Calibri"/>
                <a:cs typeface="Calibri"/>
              </a:rPr>
              <a:t>r</a:t>
            </a:r>
            <a:r>
              <a:rPr dirty="0" smtClean="0" baseline="2600" sz="1575" spc="-4" b="1" u="sng">
                <a:latin typeface="Calibri"/>
                <a:cs typeface="Calibri"/>
              </a:rPr>
              <a:t>n</a:t>
            </a:r>
            <a:r>
              <a:rPr dirty="0" smtClean="0" baseline="2600" sz="1575" spc="4" b="1" u="sng">
                <a:latin typeface="Calibri"/>
                <a:cs typeface="Calibri"/>
              </a:rPr>
              <a:t>i</a:t>
            </a:r>
            <a:r>
              <a:rPr dirty="0" smtClean="0" baseline="2600" sz="1575" spc="-14" b="1" u="sng">
                <a:latin typeface="Calibri"/>
                <a:cs typeface="Calibri"/>
              </a:rPr>
              <a:t>n</a:t>
            </a:r>
            <a:r>
              <a:rPr dirty="0" smtClean="0" baseline="2600" sz="1575" spc="0" b="1" u="sng">
                <a:latin typeface="Calibri"/>
                <a:cs typeface="Calibri"/>
              </a:rPr>
              <a:t>g</a:t>
            </a:r>
            <a:r>
              <a:rPr dirty="0" smtClean="0" baseline="2600" sz="1575" spc="0" b="1" u="sng">
                <a:latin typeface="Calibri"/>
                <a:cs typeface="Calibri"/>
              </a:rPr>
              <a:t> </a:t>
            </a:r>
            <a:r>
              <a:rPr dirty="0" smtClean="0" baseline="2600" sz="1575" spc="0" b="1" u="sng">
                <a:latin typeface="Calibri"/>
                <a:cs typeface="Calibri"/>
              </a:rPr>
              <a:t>L</a:t>
            </a:r>
            <a:r>
              <a:rPr dirty="0" smtClean="0" baseline="2600" sz="1575" spc="-19" b="1" u="sng">
                <a:latin typeface="Calibri"/>
                <a:cs typeface="Calibri"/>
              </a:rPr>
              <a:t>a</a:t>
            </a:r>
            <a:r>
              <a:rPr dirty="0" smtClean="0" baseline="2600" sz="1575" spc="0" b="1" u="sng">
                <a:latin typeface="Calibri"/>
                <a:cs typeface="Calibri"/>
              </a:rPr>
              <a:t>w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30604" y="3683634"/>
            <a:ext cx="5496725" cy="5344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>
                <a:latin typeface="Calibri"/>
                <a:cs typeface="Calibri"/>
              </a:rPr>
              <a:t>39</a:t>
            </a:r>
            <a:r>
              <a:rPr dirty="0" smtClean="0" baseline="2600" sz="1575" spc="0">
                <a:latin typeface="Calibri"/>
                <a:cs typeface="Calibri"/>
              </a:rPr>
              <a:t>.</a:t>
            </a:r>
            <a:r>
              <a:rPr dirty="0" smtClean="0" baseline="2600" sz="1575" spc="217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Th</a:t>
            </a:r>
            <a:r>
              <a:rPr dirty="0" smtClean="0" baseline="2600" sz="1575" spc="-4">
                <a:latin typeface="Calibri"/>
                <a:cs typeface="Calibri"/>
              </a:rPr>
              <a:t>i</a:t>
            </a:r>
            <a:r>
              <a:rPr dirty="0" smtClean="0" baseline="2600" sz="1575" spc="0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Agr</a:t>
            </a:r>
            <a:r>
              <a:rPr dirty="0" smtClean="0" baseline="2600" sz="1575" spc="-9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ement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is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g</a:t>
            </a:r>
            <a:r>
              <a:rPr dirty="0" smtClean="0" baseline="2600" sz="1575" spc="-4">
                <a:latin typeface="Calibri"/>
                <a:cs typeface="Calibri"/>
              </a:rPr>
              <a:t>o</a:t>
            </a:r>
            <a:r>
              <a:rPr dirty="0" smtClean="0" baseline="2600" sz="1575" spc="-9">
                <a:latin typeface="Calibri"/>
                <a:cs typeface="Calibri"/>
              </a:rPr>
              <a:t>v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r</a:t>
            </a:r>
            <a:r>
              <a:rPr dirty="0" smtClean="0" baseline="2600" sz="1575" spc="-14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ed</a:t>
            </a:r>
            <a:r>
              <a:rPr dirty="0" smtClean="0" baseline="2600" sz="1575" spc="-9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by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l</a:t>
            </a:r>
            <a:r>
              <a:rPr dirty="0" smtClean="0" baseline="2600" sz="1575" spc="-4">
                <a:latin typeface="Calibri"/>
                <a:cs typeface="Calibri"/>
              </a:rPr>
              <a:t>a</a:t>
            </a:r>
            <a:r>
              <a:rPr dirty="0" smtClean="0" baseline="2600" sz="1575" spc="0">
                <a:latin typeface="Calibri"/>
                <a:cs typeface="Calibri"/>
              </a:rPr>
              <a:t>ws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14">
                <a:latin typeface="Calibri"/>
                <a:cs typeface="Calibri"/>
              </a:rPr>
              <a:t>o</a:t>
            </a:r>
            <a:r>
              <a:rPr dirty="0" smtClean="0" baseline="2600" sz="1575" spc="0">
                <a:latin typeface="Calibri"/>
                <a:cs typeface="Calibri"/>
              </a:rPr>
              <a:t>f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e</a:t>
            </a:r>
            <a:r>
              <a:rPr dirty="0" smtClean="0" baseline="2600" sz="1575" spc="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in</a:t>
            </a:r>
            <a:r>
              <a:rPr dirty="0" smtClean="0" baseline="2600" sz="1575" spc="-14">
                <a:latin typeface="Calibri"/>
                <a:cs typeface="Calibri"/>
              </a:rPr>
              <a:t> </a:t>
            </a:r>
            <a:r>
              <a:rPr dirty="0" smtClean="0" baseline="2600" sz="1575" spc="-9">
                <a:latin typeface="Calibri"/>
                <a:cs typeface="Calibri"/>
              </a:rPr>
              <a:t>w</a:t>
            </a:r>
            <a:r>
              <a:rPr dirty="0" smtClean="0" baseline="2600" sz="1575" spc="0">
                <a:latin typeface="Calibri"/>
                <a:cs typeface="Calibri"/>
              </a:rPr>
              <a:t>h</a:t>
            </a:r>
            <a:r>
              <a:rPr dirty="0" smtClean="0" baseline="2600" sz="1575" spc="-4">
                <a:latin typeface="Calibri"/>
                <a:cs typeface="Calibri"/>
              </a:rPr>
              <a:t>i</a:t>
            </a:r>
            <a:r>
              <a:rPr dirty="0" smtClean="0" baseline="2600" sz="1575" spc="0">
                <a:latin typeface="Calibri"/>
                <a:cs typeface="Calibri"/>
              </a:rPr>
              <a:t>ch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P</a:t>
            </a:r>
            <a:r>
              <a:rPr dirty="0" smtClean="0" baseline="2600" sz="1575" spc="0">
                <a:latin typeface="Calibri"/>
                <a:cs typeface="Calibri"/>
              </a:rPr>
              <a:t>rem</a:t>
            </a:r>
            <a:r>
              <a:rPr dirty="0" smtClean="0" baseline="2600" sz="1575" spc="-4">
                <a:latin typeface="Calibri"/>
                <a:cs typeface="Calibri"/>
              </a:rPr>
              <a:t>i</a:t>
            </a:r>
            <a:r>
              <a:rPr dirty="0" smtClean="0" baseline="2600" sz="1575" spc="-14">
                <a:latin typeface="Calibri"/>
                <a:cs typeface="Calibri"/>
              </a:rPr>
              <a:t>s</a:t>
            </a:r>
            <a:r>
              <a:rPr dirty="0" smtClean="0" baseline="2600" sz="1575" spc="0">
                <a:latin typeface="Calibri"/>
                <a:cs typeface="Calibri"/>
              </a:rPr>
              <a:t>es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s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a</a:t>
            </a:r>
            <a:r>
              <a:rPr dirty="0" smtClean="0" baseline="2600" sz="1575" spc="-4">
                <a:latin typeface="Calibri"/>
                <a:cs typeface="Calibri"/>
              </a:rPr>
              <a:t>n</a:t>
            </a:r>
            <a:r>
              <a:rPr dirty="0" smtClean="0" baseline="2600" sz="1575" spc="0">
                <a:latin typeface="Calibri"/>
                <a:cs typeface="Calibri"/>
              </a:rPr>
              <a:t>d.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In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4">
                <a:latin typeface="Calibri"/>
                <a:cs typeface="Calibri"/>
              </a:rPr>
              <a:t>t</a:t>
            </a:r>
            <a:r>
              <a:rPr dirty="0" smtClean="0" baseline="2600" sz="1575" spc="0">
                <a:latin typeface="Calibri"/>
                <a:cs typeface="Calibri"/>
              </a:rPr>
              <a:t>he</a:t>
            </a:r>
            <a:r>
              <a:rPr dirty="0" smtClean="0" baseline="2600" sz="1575" spc="0">
                <a:latin typeface="Calibri"/>
                <a:cs typeface="Calibri"/>
              </a:rPr>
              <a:t> </a:t>
            </a:r>
            <a:r>
              <a:rPr dirty="0" smtClean="0" baseline="2600" sz="1575" spc="-9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v</a:t>
            </a:r>
            <a:r>
              <a:rPr dirty="0" smtClean="0" baseline="2600" sz="1575" spc="4">
                <a:latin typeface="Calibri"/>
                <a:cs typeface="Calibri"/>
              </a:rPr>
              <a:t>e</a:t>
            </a:r>
            <a:r>
              <a:rPr dirty="0" smtClean="0" baseline="2600" sz="1575" spc="0">
                <a:latin typeface="Calibri"/>
                <a:cs typeface="Calibri"/>
              </a:rPr>
              <a:t>nt</a:t>
            </a:r>
            <a:r>
              <a:rPr dirty="0" smtClean="0" baseline="2600" sz="1575" spc="-4">
                <a:latin typeface="Calibri"/>
                <a:cs typeface="Calibri"/>
              </a:rPr>
              <a:t> </a:t>
            </a:r>
            <a:r>
              <a:rPr dirty="0" smtClean="0" baseline="2600" sz="1575" spc="0">
                <a:latin typeface="Calibri"/>
                <a:cs typeface="Calibri"/>
              </a:rPr>
              <a:t>of</a:t>
            </a:r>
            <a:endParaRPr sz="1050">
              <a:latin typeface="Calibri"/>
              <a:cs typeface="Calibri"/>
            </a:endParaRPr>
          </a:p>
          <a:p>
            <a:pPr marL="241249" marR="15473">
              <a:lnSpc>
                <a:spcPts val="1281"/>
              </a:lnSpc>
              <a:spcBef>
                <a:spcPts val="136"/>
              </a:spcBef>
            </a:pPr>
            <a:r>
              <a:rPr dirty="0" smtClean="0" sz="1050" spc="0">
                <a:latin typeface="Calibri"/>
                <a:cs typeface="Calibri"/>
              </a:rPr>
              <a:t>u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cert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y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o</a:t>
            </a:r>
            <a:r>
              <a:rPr dirty="0" smtClean="0" sz="1050" spc="-9">
                <a:latin typeface="Calibri"/>
                <a:cs typeface="Calibri"/>
              </a:rPr>
              <a:t>v</a:t>
            </a:r>
            <a:r>
              <a:rPr dirty="0" smtClean="0" sz="1050" spc="0">
                <a:latin typeface="Calibri"/>
                <a:cs typeface="Calibri"/>
              </a:rPr>
              <a:t>er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wh</a:t>
            </a:r>
            <a:r>
              <a:rPr dirty="0" smtClean="0" sz="1050" spc="-9">
                <a:latin typeface="Calibri"/>
                <a:cs typeface="Calibri"/>
              </a:rPr>
              <a:t>e</a:t>
            </a:r>
            <a:r>
              <a:rPr dirty="0" smtClean="0" sz="1050" spc="0">
                <a:latin typeface="Calibri"/>
                <a:cs typeface="Calibri"/>
              </a:rPr>
              <a:t>re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P</a:t>
            </a:r>
            <a:r>
              <a:rPr dirty="0" smtClean="0" sz="1050" spc="0">
                <a:latin typeface="Calibri"/>
                <a:cs typeface="Calibri"/>
              </a:rPr>
              <a:t>rem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es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d,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La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-4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h</a:t>
            </a:r>
            <a:r>
              <a:rPr dirty="0" smtClean="0" sz="1050" spc="-4">
                <a:latin typeface="Calibri"/>
                <a:cs typeface="Calibri"/>
              </a:rPr>
              <a:t>a</a:t>
            </a:r>
            <a:r>
              <a:rPr dirty="0" smtClean="0" sz="1050" spc="0">
                <a:latin typeface="Calibri"/>
                <a:cs typeface="Calibri"/>
              </a:rPr>
              <a:t>ll</a:t>
            </a:r>
            <a:r>
              <a:rPr dirty="0" smtClean="0" sz="1050" spc="-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-4">
                <a:latin typeface="Calibri"/>
                <a:cs typeface="Calibri"/>
              </a:rPr>
              <a:t>m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he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 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f</a:t>
            </a:r>
            <a:r>
              <a:rPr dirty="0" smtClean="0" sz="1050" spc="-9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Juri</a:t>
            </a:r>
            <a:r>
              <a:rPr dirty="0" smtClean="0" sz="1050" spc="-4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c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i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endParaRPr sz="1050">
              <a:latin typeface="Calibri"/>
              <a:cs typeface="Calibri"/>
            </a:endParaRPr>
          </a:p>
          <a:p>
            <a:pPr marL="241249" marR="15473">
              <a:lnSpc>
                <a:spcPts val="1281"/>
              </a:lnSpc>
              <a:spcBef>
                <a:spcPts val="194"/>
              </a:spcBef>
            </a:pPr>
            <a:r>
              <a:rPr dirty="0" smtClean="0" sz="1050" spc="0">
                <a:latin typeface="Calibri"/>
                <a:cs typeface="Calibri"/>
              </a:rPr>
              <a:t>a</a:t>
            </a:r>
            <a:r>
              <a:rPr dirty="0" smtClean="0" sz="1050" spc="-4">
                <a:latin typeface="Calibri"/>
                <a:cs typeface="Calibri"/>
              </a:rPr>
              <a:t>n</a:t>
            </a:r>
            <a:r>
              <a:rPr dirty="0" smtClean="0" sz="1050" spc="0">
                <a:latin typeface="Calibri"/>
                <a:cs typeface="Calibri"/>
              </a:rPr>
              <a:t>d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4">
                <a:latin typeface="Calibri"/>
                <a:cs typeface="Calibri"/>
              </a:rPr>
              <a:t>G</a:t>
            </a:r>
            <a:r>
              <a:rPr dirty="0" smtClean="0" sz="1050" spc="-4">
                <a:latin typeface="Calibri"/>
                <a:cs typeface="Calibri"/>
              </a:rPr>
              <a:t>o</a:t>
            </a:r>
            <a:r>
              <a:rPr dirty="0" smtClean="0" sz="1050" spc="-9">
                <a:latin typeface="Calibri"/>
                <a:cs typeface="Calibri"/>
              </a:rPr>
              <a:t>v</a:t>
            </a:r>
            <a:r>
              <a:rPr dirty="0" smtClean="0" sz="1050" spc="0">
                <a:latin typeface="Calibri"/>
                <a:cs typeface="Calibri"/>
              </a:rPr>
              <a:t>e</a:t>
            </a:r>
            <a:r>
              <a:rPr dirty="0" smtClean="0" sz="1050" spc="4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n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ng</a:t>
            </a:r>
            <a:r>
              <a:rPr dirty="0" smtClean="0" sz="1050" spc="-14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Law.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02004" y="4636134"/>
            <a:ext cx="644975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4" b="1">
                <a:latin typeface="Calibri"/>
                <a:cs typeface="Calibri"/>
              </a:rPr>
              <a:t>S</a:t>
            </a:r>
            <a:r>
              <a:rPr dirty="0" smtClean="0" baseline="2600" sz="1575" spc="0" b="1">
                <a:latin typeface="Calibri"/>
                <a:cs typeface="Calibri"/>
              </a:rPr>
              <a:t>ch</a:t>
            </a:r>
            <a:r>
              <a:rPr dirty="0" smtClean="0" baseline="2600" sz="1575" spc="-4" b="1">
                <a:latin typeface="Calibri"/>
                <a:cs typeface="Calibri"/>
              </a:rPr>
              <a:t>e</a:t>
            </a:r>
            <a:r>
              <a:rPr dirty="0" smtClean="0" baseline="2600" sz="1575" spc="0" b="1">
                <a:latin typeface="Calibri"/>
                <a:cs typeface="Calibri"/>
              </a:rPr>
              <a:t>d</a:t>
            </a:r>
            <a:r>
              <a:rPr dirty="0" smtClean="0" baseline="2600" sz="1575" spc="-14" b="1">
                <a:latin typeface="Calibri"/>
                <a:cs typeface="Calibri"/>
              </a:rPr>
              <a:t>u</a:t>
            </a:r>
            <a:r>
              <a:rPr dirty="0" smtClean="0" baseline="2600" sz="1575" spc="4" b="1">
                <a:latin typeface="Calibri"/>
                <a:cs typeface="Calibri"/>
              </a:rPr>
              <a:t>l</a:t>
            </a:r>
            <a:r>
              <a:rPr dirty="0" smtClean="0" baseline="2600" sz="1575" spc="0" b="1">
                <a:latin typeface="Calibri"/>
                <a:cs typeface="Calibri"/>
              </a:rPr>
              <a:t>e</a:t>
            </a:r>
            <a:r>
              <a:rPr dirty="0" smtClean="0" baseline="2600" sz="1575" spc="0" b="1">
                <a:latin typeface="Calibri"/>
                <a:cs typeface="Calibri"/>
              </a:rPr>
              <a:t> </a:t>
            </a:r>
            <a:r>
              <a:rPr dirty="0" smtClean="0" baseline="2600" sz="1575" spc="0" b="1">
                <a:latin typeface="Calibri"/>
                <a:cs typeface="Calibri"/>
              </a:rPr>
              <a:t>1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17752" y="4915535"/>
            <a:ext cx="1887042" cy="495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5"/>
              </a:spcBef>
            </a:pPr>
            <a:r>
              <a:rPr dirty="0" smtClean="0" sz="1050" spc="-4" b="1">
                <a:latin typeface="Calibri"/>
                <a:cs typeface="Calibri"/>
              </a:rPr>
              <a:t>D</a:t>
            </a:r>
            <a:r>
              <a:rPr dirty="0" smtClean="0" sz="1050" spc="-4" b="1">
                <a:latin typeface="Calibri"/>
                <a:cs typeface="Calibri"/>
              </a:rPr>
              <a:t>a</a:t>
            </a:r>
            <a:r>
              <a:rPr dirty="0" smtClean="0" sz="1050" spc="4" b="1">
                <a:latin typeface="Calibri"/>
                <a:cs typeface="Calibri"/>
              </a:rPr>
              <a:t>t</a:t>
            </a:r>
            <a:r>
              <a:rPr dirty="0" smtClean="0" sz="1050" spc="0" b="1">
                <a:latin typeface="Calibri"/>
                <a:cs typeface="Calibri"/>
              </a:rPr>
              <a:t>e</a:t>
            </a:r>
            <a:r>
              <a:rPr dirty="0" smtClean="0" sz="1050" spc="0" b="1">
                <a:latin typeface="Calibri"/>
                <a:cs typeface="Calibri"/>
              </a:rPr>
              <a:t> </a:t>
            </a:r>
            <a:r>
              <a:rPr dirty="0" smtClean="0" sz="1050" spc="0" b="1">
                <a:latin typeface="Calibri"/>
                <a:cs typeface="Calibri"/>
              </a:rPr>
              <a:t>of</a:t>
            </a:r>
            <a:r>
              <a:rPr dirty="0" smtClean="0" sz="1050" spc="0" b="1">
                <a:latin typeface="Calibri"/>
                <a:cs typeface="Calibri"/>
              </a:rPr>
              <a:t> </a:t>
            </a:r>
            <a:r>
              <a:rPr dirty="0" smtClean="0" sz="1050" spc="0" b="1">
                <a:latin typeface="Calibri"/>
                <a:cs typeface="Calibri"/>
              </a:rPr>
              <a:t>Agr</a:t>
            </a:r>
            <a:r>
              <a:rPr dirty="0" smtClean="0" sz="1050" spc="-4" b="1">
                <a:latin typeface="Calibri"/>
                <a:cs typeface="Calibri"/>
              </a:rPr>
              <a:t>e</a:t>
            </a:r>
            <a:r>
              <a:rPr dirty="0" smtClean="0" sz="1050" spc="-14" b="1">
                <a:latin typeface="Calibri"/>
                <a:cs typeface="Calibri"/>
              </a:rPr>
              <a:t>e</a:t>
            </a:r>
            <a:r>
              <a:rPr dirty="0" smtClean="0" sz="1050" spc="4" b="1">
                <a:latin typeface="Calibri"/>
                <a:cs typeface="Calibri"/>
              </a:rPr>
              <a:t>m</a:t>
            </a:r>
            <a:r>
              <a:rPr dirty="0" smtClean="0" sz="1050" spc="-4" b="1">
                <a:latin typeface="Calibri"/>
                <a:cs typeface="Calibri"/>
              </a:rPr>
              <a:t>e</a:t>
            </a:r>
            <a:r>
              <a:rPr dirty="0" smtClean="0" sz="1050" spc="-14" b="1">
                <a:latin typeface="Calibri"/>
                <a:cs typeface="Calibri"/>
              </a:rPr>
              <a:t>n</a:t>
            </a:r>
            <a:r>
              <a:rPr dirty="0" smtClean="0" sz="1050" spc="0" b="1">
                <a:latin typeface="Calibri"/>
                <a:cs typeface="Calibri"/>
              </a:rPr>
              <a:t>t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04795" y="4915535"/>
            <a:ext cx="3839591" cy="495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917752" y="5411088"/>
            <a:ext cx="1887042" cy="495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5"/>
              </a:spcBef>
            </a:pPr>
            <a:r>
              <a:rPr dirty="0" smtClean="0" sz="1050" spc="0" b="1">
                <a:latin typeface="Calibri"/>
                <a:cs typeface="Calibri"/>
              </a:rPr>
              <a:t>L</a:t>
            </a:r>
            <a:r>
              <a:rPr dirty="0" smtClean="0" sz="1050" spc="-9" b="1">
                <a:latin typeface="Calibri"/>
                <a:cs typeface="Calibri"/>
              </a:rPr>
              <a:t>a</a:t>
            </a:r>
            <a:r>
              <a:rPr dirty="0" smtClean="0" sz="1050" spc="0" b="1">
                <a:latin typeface="Calibri"/>
                <a:cs typeface="Calibri"/>
              </a:rPr>
              <a:t>n</a:t>
            </a:r>
            <a:r>
              <a:rPr dirty="0" smtClean="0" sz="1050" spc="-4" b="1">
                <a:latin typeface="Calibri"/>
                <a:cs typeface="Calibri"/>
              </a:rPr>
              <a:t>d</a:t>
            </a:r>
            <a:r>
              <a:rPr dirty="0" smtClean="0" sz="1050" spc="4" b="1">
                <a:latin typeface="Calibri"/>
                <a:cs typeface="Calibri"/>
              </a:rPr>
              <a:t>l</a:t>
            </a:r>
            <a:r>
              <a:rPr dirty="0" smtClean="0" sz="1050" spc="-4" b="1">
                <a:latin typeface="Calibri"/>
                <a:cs typeface="Calibri"/>
              </a:rPr>
              <a:t>o</a:t>
            </a:r>
            <a:r>
              <a:rPr dirty="0" smtClean="0" sz="1050" spc="0" b="1">
                <a:latin typeface="Calibri"/>
                <a:cs typeface="Calibri"/>
              </a:rPr>
              <a:t>r</a:t>
            </a:r>
            <a:r>
              <a:rPr dirty="0" smtClean="0" sz="1050" spc="-4" b="1">
                <a:latin typeface="Calibri"/>
                <a:cs typeface="Calibri"/>
              </a:rPr>
              <a:t>d</a:t>
            </a:r>
            <a:r>
              <a:rPr dirty="0" smtClean="0" sz="1050" spc="0" b="1">
                <a:latin typeface="Calibri"/>
                <a:cs typeface="Calibri"/>
              </a:rPr>
              <a:t>’s</a:t>
            </a:r>
            <a:r>
              <a:rPr dirty="0" smtClean="0" sz="1050" spc="0" b="1">
                <a:latin typeface="Calibri"/>
                <a:cs typeface="Calibri"/>
              </a:rPr>
              <a:t> </a:t>
            </a:r>
            <a:r>
              <a:rPr dirty="0" smtClean="0" sz="1050" spc="0" b="1">
                <a:latin typeface="Calibri"/>
                <a:cs typeface="Calibri"/>
              </a:rPr>
              <a:t>N</a:t>
            </a:r>
            <a:r>
              <a:rPr dirty="0" smtClean="0" sz="1050" spc="-19" b="1">
                <a:latin typeface="Calibri"/>
                <a:cs typeface="Calibri"/>
              </a:rPr>
              <a:t>a</a:t>
            </a:r>
            <a:r>
              <a:rPr dirty="0" smtClean="0" sz="1050" spc="4" b="1">
                <a:latin typeface="Calibri"/>
                <a:cs typeface="Calibri"/>
              </a:rPr>
              <a:t>m</a:t>
            </a:r>
            <a:r>
              <a:rPr dirty="0" smtClean="0" sz="1050" spc="0" b="1">
                <a:latin typeface="Calibri"/>
                <a:cs typeface="Calibri"/>
              </a:rPr>
              <a:t>e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04795" y="5411088"/>
            <a:ext cx="3839591" cy="495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917752" y="5906388"/>
            <a:ext cx="1887042" cy="9829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5"/>
              </a:spcBef>
            </a:pPr>
            <a:r>
              <a:rPr dirty="0" smtClean="0" sz="1050" spc="0" b="1">
                <a:latin typeface="Calibri"/>
                <a:cs typeface="Calibri"/>
              </a:rPr>
              <a:t>L</a:t>
            </a:r>
            <a:r>
              <a:rPr dirty="0" smtClean="0" sz="1050" spc="-9" b="1">
                <a:latin typeface="Calibri"/>
                <a:cs typeface="Calibri"/>
              </a:rPr>
              <a:t>a</a:t>
            </a:r>
            <a:r>
              <a:rPr dirty="0" smtClean="0" sz="1050" spc="0" b="1">
                <a:latin typeface="Calibri"/>
                <a:cs typeface="Calibri"/>
              </a:rPr>
              <a:t>n</a:t>
            </a:r>
            <a:r>
              <a:rPr dirty="0" smtClean="0" sz="1050" spc="-4" b="1">
                <a:latin typeface="Calibri"/>
                <a:cs typeface="Calibri"/>
              </a:rPr>
              <a:t>d</a:t>
            </a:r>
            <a:r>
              <a:rPr dirty="0" smtClean="0" sz="1050" spc="4" b="1">
                <a:latin typeface="Calibri"/>
                <a:cs typeface="Calibri"/>
              </a:rPr>
              <a:t>l</a:t>
            </a:r>
            <a:r>
              <a:rPr dirty="0" smtClean="0" sz="1050" spc="-4" b="1">
                <a:latin typeface="Calibri"/>
                <a:cs typeface="Calibri"/>
              </a:rPr>
              <a:t>o</a:t>
            </a:r>
            <a:r>
              <a:rPr dirty="0" smtClean="0" sz="1050" spc="0" b="1">
                <a:latin typeface="Calibri"/>
                <a:cs typeface="Calibri"/>
              </a:rPr>
              <a:t>r</a:t>
            </a:r>
            <a:r>
              <a:rPr dirty="0" smtClean="0" sz="1050" spc="-4" b="1">
                <a:latin typeface="Calibri"/>
                <a:cs typeface="Calibri"/>
              </a:rPr>
              <a:t>d</a:t>
            </a:r>
            <a:r>
              <a:rPr dirty="0" smtClean="0" sz="1050" spc="0" b="1">
                <a:latin typeface="Calibri"/>
                <a:cs typeface="Calibri"/>
              </a:rPr>
              <a:t>’s</a:t>
            </a:r>
            <a:r>
              <a:rPr dirty="0" smtClean="0" sz="1050" spc="0" b="1">
                <a:latin typeface="Calibri"/>
                <a:cs typeface="Calibri"/>
              </a:rPr>
              <a:t> </a:t>
            </a:r>
            <a:r>
              <a:rPr dirty="0" smtClean="0" sz="1050" spc="-4" b="1">
                <a:latin typeface="Calibri"/>
                <a:cs typeface="Calibri"/>
              </a:rPr>
              <a:t>A</a:t>
            </a:r>
            <a:r>
              <a:rPr dirty="0" smtClean="0" sz="1050" spc="0" b="1">
                <a:latin typeface="Calibri"/>
                <a:cs typeface="Calibri"/>
              </a:rPr>
              <a:t>d</a:t>
            </a:r>
            <a:r>
              <a:rPr dirty="0" smtClean="0" sz="1050" spc="-4" b="1">
                <a:latin typeface="Calibri"/>
                <a:cs typeface="Calibri"/>
              </a:rPr>
              <a:t>d</a:t>
            </a:r>
            <a:r>
              <a:rPr dirty="0" smtClean="0" sz="1050" spc="0" b="1">
                <a:latin typeface="Calibri"/>
                <a:cs typeface="Calibri"/>
              </a:rPr>
              <a:t>r</a:t>
            </a:r>
            <a:r>
              <a:rPr dirty="0" smtClean="0" sz="1050" spc="-4" b="1">
                <a:latin typeface="Calibri"/>
                <a:cs typeface="Calibri"/>
              </a:rPr>
              <a:t>e</a:t>
            </a:r>
            <a:r>
              <a:rPr dirty="0" smtClean="0" sz="1050" spc="0" b="1">
                <a:latin typeface="Calibri"/>
                <a:cs typeface="Calibri"/>
              </a:rPr>
              <a:t>ss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04795" y="5906388"/>
            <a:ext cx="3839591" cy="9829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917752" y="6889369"/>
            <a:ext cx="1887042" cy="4941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5"/>
              </a:spcBef>
            </a:pPr>
            <a:r>
              <a:rPr dirty="0" smtClean="0" sz="1050" spc="0" b="1">
                <a:latin typeface="Calibri"/>
                <a:cs typeface="Calibri"/>
              </a:rPr>
              <a:t>L</a:t>
            </a:r>
            <a:r>
              <a:rPr dirty="0" smtClean="0" sz="1050" spc="-9" b="1">
                <a:latin typeface="Calibri"/>
                <a:cs typeface="Calibri"/>
              </a:rPr>
              <a:t>a</a:t>
            </a:r>
            <a:r>
              <a:rPr dirty="0" smtClean="0" sz="1050" spc="0" b="1">
                <a:latin typeface="Calibri"/>
                <a:cs typeface="Calibri"/>
              </a:rPr>
              <a:t>n</a:t>
            </a:r>
            <a:r>
              <a:rPr dirty="0" smtClean="0" sz="1050" spc="-4" b="1">
                <a:latin typeface="Calibri"/>
                <a:cs typeface="Calibri"/>
              </a:rPr>
              <a:t>d</a:t>
            </a:r>
            <a:r>
              <a:rPr dirty="0" smtClean="0" sz="1050" spc="4" b="1">
                <a:latin typeface="Calibri"/>
                <a:cs typeface="Calibri"/>
              </a:rPr>
              <a:t>l</a:t>
            </a:r>
            <a:r>
              <a:rPr dirty="0" smtClean="0" sz="1050" spc="-4" b="1">
                <a:latin typeface="Calibri"/>
                <a:cs typeface="Calibri"/>
              </a:rPr>
              <a:t>o</a:t>
            </a:r>
            <a:r>
              <a:rPr dirty="0" smtClean="0" sz="1050" spc="0" b="1">
                <a:latin typeface="Calibri"/>
                <a:cs typeface="Calibri"/>
              </a:rPr>
              <a:t>r</a:t>
            </a:r>
            <a:r>
              <a:rPr dirty="0" smtClean="0" sz="1050" spc="-4" b="1">
                <a:latin typeface="Calibri"/>
                <a:cs typeface="Calibri"/>
              </a:rPr>
              <a:t>d</a:t>
            </a:r>
            <a:r>
              <a:rPr dirty="0" smtClean="0" sz="1050" spc="0" b="1">
                <a:latin typeface="Calibri"/>
                <a:cs typeface="Calibri"/>
              </a:rPr>
              <a:t>’s</a:t>
            </a:r>
            <a:r>
              <a:rPr dirty="0" smtClean="0" sz="1050" spc="0" b="1">
                <a:latin typeface="Calibri"/>
                <a:cs typeface="Calibri"/>
              </a:rPr>
              <a:t> </a:t>
            </a:r>
            <a:r>
              <a:rPr dirty="0" smtClean="0" sz="1050" spc="-9" b="1">
                <a:latin typeface="Calibri"/>
                <a:cs typeface="Calibri"/>
              </a:rPr>
              <a:t>E</a:t>
            </a:r>
            <a:r>
              <a:rPr dirty="0" smtClean="0" sz="1050" spc="4" b="1">
                <a:latin typeface="Calibri"/>
                <a:cs typeface="Calibri"/>
              </a:rPr>
              <a:t>m</a:t>
            </a:r>
            <a:r>
              <a:rPr dirty="0" smtClean="0" sz="1050" spc="-4" b="1">
                <a:latin typeface="Calibri"/>
                <a:cs typeface="Calibri"/>
              </a:rPr>
              <a:t>a</a:t>
            </a:r>
            <a:r>
              <a:rPr dirty="0" smtClean="0" sz="1050" spc="-4" b="1">
                <a:latin typeface="Calibri"/>
                <a:cs typeface="Calibri"/>
              </a:rPr>
              <a:t>i</a:t>
            </a:r>
            <a:r>
              <a:rPr dirty="0" smtClean="0" sz="1050" spc="0" b="1">
                <a:latin typeface="Calibri"/>
                <a:cs typeface="Calibri"/>
              </a:rPr>
              <a:t>l</a:t>
            </a:r>
            <a:r>
              <a:rPr dirty="0" smtClean="0" sz="1050" spc="4" b="1">
                <a:latin typeface="Calibri"/>
                <a:cs typeface="Calibri"/>
              </a:rPr>
              <a:t> </a:t>
            </a:r>
            <a:r>
              <a:rPr dirty="0" smtClean="0" sz="1050" spc="0" b="1">
                <a:latin typeface="Calibri"/>
                <a:cs typeface="Calibri"/>
              </a:rPr>
              <a:t>A</a:t>
            </a:r>
            <a:r>
              <a:rPr dirty="0" smtClean="0" sz="1050" spc="-4" b="1">
                <a:latin typeface="Calibri"/>
                <a:cs typeface="Calibri"/>
              </a:rPr>
              <a:t>d</a:t>
            </a:r>
            <a:r>
              <a:rPr dirty="0" smtClean="0" sz="1050" spc="0" b="1">
                <a:latin typeface="Calibri"/>
                <a:cs typeface="Calibri"/>
              </a:rPr>
              <a:t>d</a:t>
            </a:r>
            <a:r>
              <a:rPr dirty="0" smtClean="0" sz="1050" spc="-4" b="1">
                <a:latin typeface="Calibri"/>
                <a:cs typeface="Calibri"/>
              </a:rPr>
              <a:t>r</a:t>
            </a:r>
            <a:r>
              <a:rPr dirty="0" smtClean="0" sz="1050" spc="-4" b="1">
                <a:latin typeface="Calibri"/>
                <a:cs typeface="Calibri"/>
              </a:rPr>
              <a:t>e</a:t>
            </a:r>
            <a:r>
              <a:rPr dirty="0" smtClean="0" sz="1050" spc="0" b="1">
                <a:latin typeface="Calibri"/>
                <a:cs typeface="Calibri"/>
              </a:rPr>
              <a:t>ss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04795" y="6889369"/>
            <a:ext cx="3839591" cy="4941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917752" y="7383525"/>
            <a:ext cx="1887042" cy="495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5"/>
              </a:spcBef>
            </a:pPr>
            <a:r>
              <a:rPr dirty="0" smtClean="0" sz="1050" spc="0" b="1">
                <a:latin typeface="Calibri"/>
                <a:cs typeface="Calibri"/>
              </a:rPr>
              <a:t>L</a:t>
            </a:r>
            <a:r>
              <a:rPr dirty="0" smtClean="0" sz="1050" spc="-9" b="1">
                <a:latin typeface="Calibri"/>
                <a:cs typeface="Calibri"/>
              </a:rPr>
              <a:t>a</a:t>
            </a:r>
            <a:r>
              <a:rPr dirty="0" smtClean="0" sz="1050" spc="0" b="1">
                <a:latin typeface="Calibri"/>
                <a:cs typeface="Calibri"/>
              </a:rPr>
              <a:t>n</a:t>
            </a:r>
            <a:r>
              <a:rPr dirty="0" smtClean="0" sz="1050" spc="-4" b="1">
                <a:latin typeface="Calibri"/>
                <a:cs typeface="Calibri"/>
              </a:rPr>
              <a:t>d</a:t>
            </a:r>
            <a:r>
              <a:rPr dirty="0" smtClean="0" sz="1050" spc="4" b="1">
                <a:latin typeface="Calibri"/>
                <a:cs typeface="Calibri"/>
              </a:rPr>
              <a:t>l</a:t>
            </a:r>
            <a:r>
              <a:rPr dirty="0" smtClean="0" sz="1050" spc="-4" b="1">
                <a:latin typeface="Calibri"/>
                <a:cs typeface="Calibri"/>
              </a:rPr>
              <a:t>o</a:t>
            </a:r>
            <a:r>
              <a:rPr dirty="0" smtClean="0" sz="1050" spc="0" b="1">
                <a:latin typeface="Calibri"/>
                <a:cs typeface="Calibri"/>
              </a:rPr>
              <a:t>r</a:t>
            </a:r>
            <a:r>
              <a:rPr dirty="0" smtClean="0" sz="1050" spc="-4" b="1">
                <a:latin typeface="Calibri"/>
                <a:cs typeface="Calibri"/>
              </a:rPr>
              <a:t>d</a:t>
            </a:r>
            <a:r>
              <a:rPr dirty="0" smtClean="0" sz="1050" spc="0" b="1">
                <a:latin typeface="Calibri"/>
                <a:cs typeface="Calibri"/>
              </a:rPr>
              <a:t>’s</a:t>
            </a:r>
            <a:r>
              <a:rPr dirty="0" smtClean="0" sz="1050" spc="-9" b="1">
                <a:latin typeface="Calibri"/>
                <a:cs typeface="Calibri"/>
              </a:rPr>
              <a:t> </a:t>
            </a:r>
            <a:r>
              <a:rPr dirty="0" smtClean="0" sz="1050" spc="4" b="1">
                <a:latin typeface="Calibri"/>
                <a:cs typeface="Calibri"/>
              </a:rPr>
              <a:t>T</a:t>
            </a:r>
            <a:r>
              <a:rPr dirty="0" smtClean="0" sz="1050" spc="-4" b="1">
                <a:latin typeface="Calibri"/>
                <a:cs typeface="Calibri"/>
              </a:rPr>
              <a:t>e</a:t>
            </a:r>
            <a:r>
              <a:rPr dirty="0" smtClean="0" sz="1050" spc="4" b="1">
                <a:latin typeface="Calibri"/>
                <a:cs typeface="Calibri"/>
              </a:rPr>
              <a:t>l</a:t>
            </a:r>
            <a:r>
              <a:rPr dirty="0" smtClean="0" sz="1050" spc="-4" b="1">
                <a:latin typeface="Calibri"/>
                <a:cs typeface="Calibri"/>
              </a:rPr>
              <a:t>e</a:t>
            </a:r>
            <a:r>
              <a:rPr dirty="0" smtClean="0" sz="1050" spc="0" b="1">
                <a:latin typeface="Calibri"/>
                <a:cs typeface="Calibri"/>
              </a:rPr>
              <a:t>p</a:t>
            </a:r>
            <a:r>
              <a:rPr dirty="0" smtClean="0" sz="1050" spc="-4" b="1">
                <a:latin typeface="Calibri"/>
                <a:cs typeface="Calibri"/>
              </a:rPr>
              <a:t>h</a:t>
            </a:r>
            <a:r>
              <a:rPr dirty="0" smtClean="0" sz="1050" spc="-4" b="1">
                <a:latin typeface="Calibri"/>
                <a:cs typeface="Calibri"/>
              </a:rPr>
              <a:t>o</a:t>
            </a:r>
            <a:r>
              <a:rPr dirty="0" smtClean="0" sz="1050" spc="0" b="1">
                <a:latin typeface="Calibri"/>
                <a:cs typeface="Calibri"/>
              </a:rPr>
              <a:t>ne</a:t>
            </a:r>
            <a:r>
              <a:rPr dirty="0" smtClean="0" sz="1050" spc="-14" b="1">
                <a:latin typeface="Calibri"/>
                <a:cs typeface="Calibri"/>
              </a:rPr>
              <a:t> </a:t>
            </a:r>
            <a:r>
              <a:rPr dirty="0" smtClean="0" sz="1050" spc="0" b="1">
                <a:latin typeface="Calibri"/>
                <a:cs typeface="Calibri"/>
              </a:rPr>
              <a:t>N</a:t>
            </a:r>
            <a:r>
              <a:rPr dirty="0" smtClean="0" sz="1050" spc="-14" b="1">
                <a:latin typeface="Calibri"/>
                <a:cs typeface="Calibri"/>
              </a:rPr>
              <a:t>u</a:t>
            </a:r>
            <a:r>
              <a:rPr dirty="0" smtClean="0" sz="1050" spc="-4" b="1">
                <a:latin typeface="Calibri"/>
                <a:cs typeface="Calibri"/>
              </a:rPr>
              <a:t>m</a:t>
            </a:r>
            <a:r>
              <a:rPr dirty="0" smtClean="0" sz="1050" spc="0" b="1">
                <a:latin typeface="Calibri"/>
                <a:cs typeface="Calibri"/>
              </a:rPr>
              <a:t>b</a:t>
            </a:r>
            <a:r>
              <a:rPr dirty="0" smtClean="0" sz="1050" spc="-4" b="1">
                <a:latin typeface="Calibri"/>
                <a:cs typeface="Calibri"/>
              </a:rPr>
              <a:t>e</a:t>
            </a:r>
            <a:r>
              <a:rPr dirty="0" smtClean="0" sz="1050" spc="0" b="1">
                <a:latin typeface="Calibri"/>
                <a:cs typeface="Calibri"/>
              </a:rPr>
              <a:t>r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04795" y="7383525"/>
            <a:ext cx="3839591" cy="495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917752" y="7878825"/>
            <a:ext cx="1887042" cy="4937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5"/>
              </a:spcBef>
            </a:pPr>
            <a:r>
              <a:rPr dirty="0" smtClean="0" sz="1050" spc="4" b="1">
                <a:latin typeface="Calibri"/>
                <a:cs typeface="Calibri"/>
              </a:rPr>
              <a:t>T</a:t>
            </a:r>
            <a:r>
              <a:rPr dirty="0" smtClean="0" sz="1050" spc="-4" b="1">
                <a:latin typeface="Calibri"/>
                <a:cs typeface="Calibri"/>
              </a:rPr>
              <a:t>e</a:t>
            </a:r>
            <a:r>
              <a:rPr dirty="0" smtClean="0" sz="1050" spc="0" b="1">
                <a:latin typeface="Calibri"/>
                <a:cs typeface="Calibri"/>
              </a:rPr>
              <a:t>n</a:t>
            </a:r>
            <a:r>
              <a:rPr dirty="0" smtClean="0" sz="1050" spc="-9" b="1">
                <a:latin typeface="Calibri"/>
                <a:cs typeface="Calibri"/>
              </a:rPr>
              <a:t>a</a:t>
            </a:r>
            <a:r>
              <a:rPr dirty="0" smtClean="0" sz="1050" spc="0" b="1">
                <a:latin typeface="Calibri"/>
                <a:cs typeface="Calibri"/>
              </a:rPr>
              <a:t>n</a:t>
            </a:r>
            <a:r>
              <a:rPr dirty="0" smtClean="0" sz="1050" spc="-9" b="1">
                <a:latin typeface="Calibri"/>
                <a:cs typeface="Calibri"/>
              </a:rPr>
              <a:t>t</a:t>
            </a:r>
            <a:r>
              <a:rPr dirty="0" smtClean="0" sz="1050" spc="0" b="1">
                <a:latin typeface="Calibri"/>
                <a:cs typeface="Calibri"/>
              </a:rPr>
              <a:t>’s</a:t>
            </a:r>
            <a:r>
              <a:rPr dirty="0" smtClean="0" sz="1050" spc="0" b="1">
                <a:latin typeface="Calibri"/>
                <a:cs typeface="Calibri"/>
              </a:rPr>
              <a:t> </a:t>
            </a:r>
            <a:r>
              <a:rPr dirty="0" smtClean="0" sz="1050" spc="0" b="1">
                <a:latin typeface="Calibri"/>
                <a:cs typeface="Calibri"/>
              </a:rPr>
              <a:t>N</a:t>
            </a:r>
            <a:r>
              <a:rPr dirty="0" smtClean="0" sz="1050" spc="-19" b="1">
                <a:latin typeface="Calibri"/>
                <a:cs typeface="Calibri"/>
              </a:rPr>
              <a:t>a</a:t>
            </a:r>
            <a:r>
              <a:rPr dirty="0" smtClean="0" sz="1050" spc="4" b="1">
                <a:latin typeface="Calibri"/>
                <a:cs typeface="Calibri"/>
              </a:rPr>
              <a:t>m</a:t>
            </a:r>
            <a:r>
              <a:rPr dirty="0" smtClean="0" sz="1050" spc="0" b="1">
                <a:latin typeface="Calibri"/>
                <a:cs typeface="Calibri"/>
              </a:rPr>
              <a:t>e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04795" y="7878825"/>
            <a:ext cx="3839591" cy="4937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17752" y="8372601"/>
            <a:ext cx="1887042" cy="11463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1050" spc="4" b="1">
                <a:latin typeface="Calibri"/>
                <a:cs typeface="Calibri"/>
              </a:rPr>
              <a:t>T</a:t>
            </a:r>
            <a:r>
              <a:rPr dirty="0" smtClean="0" sz="1050" spc="-4" b="1">
                <a:latin typeface="Calibri"/>
                <a:cs typeface="Calibri"/>
              </a:rPr>
              <a:t>e</a:t>
            </a:r>
            <a:r>
              <a:rPr dirty="0" smtClean="0" sz="1050" spc="0" b="1">
                <a:latin typeface="Calibri"/>
                <a:cs typeface="Calibri"/>
              </a:rPr>
              <a:t>n</a:t>
            </a:r>
            <a:r>
              <a:rPr dirty="0" smtClean="0" sz="1050" spc="-9" b="1">
                <a:latin typeface="Calibri"/>
                <a:cs typeface="Calibri"/>
              </a:rPr>
              <a:t>a</a:t>
            </a:r>
            <a:r>
              <a:rPr dirty="0" smtClean="0" sz="1050" spc="0" b="1">
                <a:latin typeface="Calibri"/>
                <a:cs typeface="Calibri"/>
              </a:rPr>
              <a:t>n</a:t>
            </a:r>
            <a:r>
              <a:rPr dirty="0" smtClean="0" sz="1050" spc="-9" b="1">
                <a:latin typeface="Calibri"/>
                <a:cs typeface="Calibri"/>
              </a:rPr>
              <a:t>t</a:t>
            </a:r>
            <a:r>
              <a:rPr dirty="0" smtClean="0" sz="1050" spc="0" b="1">
                <a:latin typeface="Calibri"/>
                <a:cs typeface="Calibri"/>
              </a:rPr>
              <a:t>’s</a:t>
            </a:r>
            <a:r>
              <a:rPr dirty="0" smtClean="0" sz="1050" spc="0" b="1">
                <a:latin typeface="Calibri"/>
                <a:cs typeface="Calibri"/>
              </a:rPr>
              <a:t> </a:t>
            </a:r>
            <a:r>
              <a:rPr dirty="0" smtClean="0" sz="1050" spc="-4" b="1">
                <a:latin typeface="Calibri"/>
                <a:cs typeface="Calibri"/>
              </a:rPr>
              <a:t>A</a:t>
            </a:r>
            <a:r>
              <a:rPr dirty="0" smtClean="0" sz="1050" spc="0" b="1">
                <a:latin typeface="Calibri"/>
                <a:cs typeface="Calibri"/>
              </a:rPr>
              <a:t>d</a:t>
            </a:r>
            <a:r>
              <a:rPr dirty="0" smtClean="0" sz="1050" spc="-4" b="1">
                <a:latin typeface="Calibri"/>
                <a:cs typeface="Calibri"/>
              </a:rPr>
              <a:t>d</a:t>
            </a:r>
            <a:r>
              <a:rPr dirty="0" smtClean="0" sz="1050" spc="0" b="1">
                <a:latin typeface="Calibri"/>
                <a:cs typeface="Calibri"/>
              </a:rPr>
              <a:t>r</a:t>
            </a:r>
            <a:r>
              <a:rPr dirty="0" smtClean="0" sz="1050" spc="-4" b="1">
                <a:latin typeface="Calibri"/>
                <a:cs typeface="Calibri"/>
              </a:rPr>
              <a:t>e</a:t>
            </a:r>
            <a:r>
              <a:rPr dirty="0" smtClean="0" sz="1050" spc="0" b="1">
                <a:latin typeface="Calibri"/>
                <a:cs typeface="Calibri"/>
              </a:rPr>
              <a:t>ss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04795" y="8372601"/>
            <a:ext cx="3839591" cy="11463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17752" y="9518904"/>
            <a:ext cx="1887042" cy="1691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5"/>
              </a:spcBef>
            </a:pPr>
            <a:r>
              <a:rPr dirty="0" smtClean="0" sz="1050" spc="4" b="1">
                <a:latin typeface="Calibri"/>
                <a:cs typeface="Calibri"/>
              </a:rPr>
              <a:t>T</a:t>
            </a:r>
            <a:r>
              <a:rPr dirty="0" smtClean="0" sz="1050" spc="-4" b="1">
                <a:latin typeface="Calibri"/>
                <a:cs typeface="Calibri"/>
              </a:rPr>
              <a:t>e</a:t>
            </a:r>
            <a:r>
              <a:rPr dirty="0" smtClean="0" sz="1050" spc="0" b="1">
                <a:latin typeface="Calibri"/>
                <a:cs typeface="Calibri"/>
              </a:rPr>
              <a:t>n</a:t>
            </a:r>
            <a:r>
              <a:rPr dirty="0" smtClean="0" sz="1050" spc="-9" b="1">
                <a:latin typeface="Calibri"/>
                <a:cs typeface="Calibri"/>
              </a:rPr>
              <a:t>a</a:t>
            </a:r>
            <a:r>
              <a:rPr dirty="0" smtClean="0" sz="1050" spc="0" b="1">
                <a:latin typeface="Calibri"/>
                <a:cs typeface="Calibri"/>
              </a:rPr>
              <a:t>n</a:t>
            </a:r>
            <a:r>
              <a:rPr dirty="0" smtClean="0" sz="1050" spc="-9" b="1">
                <a:latin typeface="Calibri"/>
                <a:cs typeface="Calibri"/>
              </a:rPr>
              <a:t>t</a:t>
            </a:r>
            <a:r>
              <a:rPr dirty="0" smtClean="0" sz="1050" spc="0" b="1">
                <a:latin typeface="Calibri"/>
                <a:cs typeface="Calibri"/>
              </a:rPr>
              <a:t>’s</a:t>
            </a:r>
            <a:r>
              <a:rPr dirty="0" smtClean="0" sz="1050" spc="0" b="1">
                <a:latin typeface="Calibri"/>
                <a:cs typeface="Calibri"/>
              </a:rPr>
              <a:t> </a:t>
            </a:r>
            <a:r>
              <a:rPr dirty="0" smtClean="0" sz="1050" spc="-9" b="1">
                <a:latin typeface="Calibri"/>
                <a:cs typeface="Calibri"/>
              </a:rPr>
              <a:t>E</a:t>
            </a:r>
            <a:r>
              <a:rPr dirty="0" smtClean="0" sz="1050" spc="4" b="1">
                <a:latin typeface="Calibri"/>
                <a:cs typeface="Calibri"/>
              </a:rPr>
              <a:t>m</a:t>
            </a:r>
            <a:r>
              <a:rPr dirty="0" smtClean="0" sz="1050" spc="-4" b="1">
                <a:latin typeface="Calibri"/>
                <a:cs typeface="Calibri"/>
              </a:rPr>
              <a:t>a</a:t>
            </a:r>
            <a:r>
              <a:rPr dirty="0" smtClean="0" sz="1050" spc="-4" b="1">
                <a:latin typeface="Calibri"/>
                <a:cs typeface="Calibri"/>
              </a:rPr>
              <a:t>i</a:t>
            </a:r>
            <a:r>
              <a:rPr dirty="0" smtClean="0" sz="1050" spc="0" b="1">
                <a:latin typeface="Calibri"/>
                <a:cs typeface="Calibri"/>
              </a:rPr>
              <a:t>l</a:t>
            </a:r>
            <a:r>
              <a:rPr dirty="0" smtClean="0" sz="1050" spc="4" b="1">
                <a:latin typeface="Calibri"/>
                <a:cs typeface="Calibri"/>
              </a:rPr>
              <a:t> </a:t>
            </a:r>
            <a:r>
              <a:rPr dirty="0" smtClean="0" sz="1050" spc="0" b="1">
                <a:latin typeface="Calibri"/>
                <a:cs typeface="Calibri"/>
              </a:rPr>
              <a:t>A</a:t>
            </a:r>
            <a:r>
              <a:rPr dirty="0" smtClean="0" sz="1050" spc="-4" b="1">
                <a:latin typeface="Calibri"/>
                <a:cs typeface="Calibri"/>
              </a:rPr>
              <a:t>d</a:t>
            </a:r>
            <a:r>
              <a:rPr dirty="0" smtClean="0" sz="1050" spc="0" b="1">
                <a:latin typeface="Calibri"/>
                <a:cs typeface="Calibri"/>
              </a:rPr>
              <a:t>d</a:t>
            </a:r>
            <a:r>
              <a:rPr dirty="0" smtClean="0" sz="1050" spc="-4" b="1">
                <a:latin typeface="Calibri"/>
                <a:cs typeface="Calibri"/>
              </a:rPr>
              <a:t>r</a:t>
            </a:r>
            <a:r>
              <a:rPr dirty="0" smtClean="0" sz="1050" spc="-4" b="1">
                <a:latin typeface="Calibri"/>
                <a:cs typeface="Calibri"/>
              </a:rPr>
              <a:t>e</a:t>
            </a:r>
            <a:r>
              <a:rPr dirty="0" smtClean="0" sz="1050" spc="0" b="1">
                <a:latin typeface="Calibri"/>
                <a:cs typeface="Calibri"/>
              </a:rPr>
              <a:t>ss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804795" y="9518904"/>
            <a:ext cx="3839591" cy="1691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/>
          <p:nvPr/>
        </p:nvSpPr>
        <p:spPr>
          <a:xfrm>
            <a:off x="920800" y="615695"/>
            <a:ext cx="1880869" cy="0"/>
          </a:xfrm>
          <a:custGeom>
            <a:avLst/>
            <a:gdLst/>
            <a:ahLst/>
            <a:cxnLst/>
            <a:rect l="l" t="t" r="r" b="b"/>
            <a:pathLst>
              <a:path w="1880869" h="0">
                <a:moveTo>
                  <a:pt x="0" y="0"/>
                </a:moveTo>
                <a:lnTo>
                  <a:pt x="188086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2807842" y="615695"/>
            <a:ext cx="3833495" cy="0"/>
          </a:xfrm>
          <a:custGeom>
            <a:avLst/>
            <a:gdLst/>
            <a:ahLst/>
            <a:cxnLst/>
            <a:rect l="l" t="t" r="r" b="b"/>
            <a:pathLst>
              <a:path w="3833495" h="0">
                <a:moveTo>
                  <a:pt x="0" y="0"/>
                </a:moveTo>
                <a:lnTo>
                  <a:pt x="383349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920800" y="947927"/>
            <a:ext cx="1880869" cy="0"/>
          </a:xfrm>
          <a:custGeom>
            <a:avLst/>
            <a:gdLst/>
            <a:ahLst/>
            <a:cxnLst/>
            <a:rect l="l" t="t" r="r" b="b"/>
            <a:pathLst>
              <a:path w="1880869" h="0">
                <a:moveTo>
                  <a:pt x="0" y="0"/>
                </a:moveTo>
                <a:lnTo>
                  <a:pt x="188086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2807842" y="947927"/>
            <a:ext cx="3833495" cy="0"/>
          </a:xfrm>
          <a:custGeom>
            <a:avLst/>
            <a:gdLst/>
            <a:ahLst/>
            <a:cxnLst/>
            <a:rect l="l" t="t" r="r" b="b"/>
            <a:pathLst>
              <a:path w="3833495" h="0">
                <a:moveTo>
                  <a:pt x="0" y="0"/>
                </a:moveTo>
                <a:lnTo>
                  <a:pt x="383349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920800" y="1441957"/>
            <a:ext cx="1880869" cy="0"/>
          </a:xfrm>
          <a:custGeom>
            <a:avLst/>
            <a:gdLst/>
            <a:ahLst/>
            <a:cxnLst/>
            <a:rect l="l" t="t" r="r" b="b"/>
            <a:pathLst>
              <a:path w="1880869" h="0">
                <a:moveTo>
                  <a:pt x="0" y="0"/>
                </a:moveTo>
                <a:lnTo>
                  <a:pt x="188086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2807842" y="1441957"/>
            <a:ext cx="3833495" cy="0"/>
          </a:xfrm>
          <a:custGeom>
            <a:avLst/>
            <a:gdLst/>
            <a:ahLst/>
            <a:cxnLst/>
            <a:rect l="l" t="t" r="r" b="b"/>
            <a:pathLst>
              <a:path w="3833495" h="0">
                <a:moveTo>
                  <a:pt x="0" y="0"/>
                </a:moveTo>
                <a:lnTo>
                  <a:pt x="383349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920800" y="2424937"/>
            <a:ext cx="1880869" cy="0"/>
          </a:xfrm>
          <a:custGeom>
            <a:avLst/>
            <a:gdLst/>
            <a:ahLst/>
            <a:cxnLst/>
            <a:rect l="l" t="t" r="r" b="b"/>
            <a:pathLst>
              <a:path w="1880869" h="0">
                <a:moveTo>
                  <a:pt x="0" y="0"/>
                </a:moveTo>
                <a:lnTo>
                  <a:pt x="188086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2807842" y="2424937"/>
            <a:ext cx="3833495" cy="0"/>
          </a:xfrm>
          <a:custGeom>
            <a:avLst/>
            <a:gdLst/>
            <a:ahLst/>
            <a:cxnLst/>
            <a:rect l="l" t="t" r="r" b="b"/>
            <a:pathLst>
              <a:path w="3833495" h="0">
                <a:moveTo>
                  <a:pt x="0" y="0"/>
                </a:moveTo>
                <a:lnTo>
                  <a:pt x="383349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920800" y="2920237"/>
            <a:ext cx="1880869" cy="0"/>
          </a:xfrm>
          <a:custGeom>
            <a:avLst/>
            <a:gdLst/>
            <a:ahLst/>
            <a:cxnLst/>
            <a:rect l="l" t="t" r="r" b="b"/>
            <a:pathLst>
              <a:path w="1880869" h="0">
                <a:moveTo>
                  <a:pt x="0" y="0"/>
                </a:moveTo>
                <a:lnTo>
                  <a:pt x="188086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2807842" y="2920237"/>
            <a:ext cx="3833495" cy="0"/>
          </a:xfrm>
          <a:custGeom>
            <a:avLst/>
            <a:gdLst/>
            <a:ahLst/>
            <a:cxnLst/>
            <a:rect l="l" t="t" r="r" b="b"/>
            <a:pathLst>
              <a:path w="3833495" h="0">
                <a:moveTo>
                  <a:pt x="0" y="0"/>
                </a:moveTo>
                <a:lnTo>
                  <a:pt x="383349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920800" y="3414394"/>
            <a:ext cx="1880869" cy="0"/>
          </a:xfrm>
          <a:custGeom>
            <a:avLst/>
            <a:gdLst/>
            <a:ahLst/>
            <a:cxnLst/>
            <a:rect l="l" t="t" r="r" b="b"/>
            <a:pathLst>
              <a:path w="1880869" h="0">
                <a:moveTo>
                  <a:pt x="0" y="0"/>
                </a:moveTo>
                <a:lnTo>
                  <a:pt x="188086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2807842" y="3414394"/>
            <a:ext cx="3833495" cy="0"/>
          </a:xfrm>
          <a:custGeom>
            <a:avLst/>
            <a:gdLst/>
            <a:ahLst/>
            <a:cxnLst/>
            <a:rect l="l" t="t" r="r" b="b"/>
            <a:pathLst>
              <a:path w="3833495" h="0">
                <a:moveTo>
                  <a:pt x="0" y="0"/>
                </a:moveTo>
                <a:lnTo>
                  <a:pt x="383349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920800" y="3909694"/>
            <a:ext cx="1880869" cy="0"/>
          </a:xfrm>
          <a:custGeom>
            <a:avLst/>
            <a:gdLst/>
            <a:ahLst/>
            <a:cxnLst/>
            <a:rect l="l" t="t" r="r" b="b"/>
            <a:pathLst>
              <a:path w="1880869" h="0">
                <a:moveTo>
                  <a:pt x="0" y="0"/>
                </a:moveTo>
                <a:lnTo>
                  <a:pt x="188086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2807842" y="3909694"/>
            <a:ext cx="3833495" cy="0"/>
          </a:xfrm>
          <a:custGeom>
            <a:avLst/>
            <a:gdLst/>
            <a:ahLst/>
            <a:cxnLst/>
            <a:rect l="l" t="t" r="r" b="b"/>
            <a:pathLst>
              <a:path w="3833495" h="0">
                <a:moveTo>
                  <a:pt x="0" y="0"/>
                </a:moveTo>
                <a:lnTo>
                  <a:pt x="383349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920800" y="4404994"/>
            <a:ext cx="1880869" cy="0"/>
          </a:xfrm>
          <a:custGeom>
            <a:avLst/>
            <a:gdLst/>
            <a:ahLst/>
            <a:cxnLst/>
            <a:rect l="l" t="t" r="r" b="b"/>
            <a:pathLst>
              <a:path w="1880869" h="0">
                <a:moveTo>
                  <a:pt x="0" y="0"/>
                </a:moveTo>
                <a:lnTo>
                  <a:pt x="188086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2807842" y="4404994"/>
            <a:ext cx="3833495" cy="0"/>
          </a:xfrm>
          <a:custGeom>
            <a:avLst/>
            <a:gdLst/>
            <a:ahLst/>
            <a:cxnLst/>
            <a:rect l="l" t="t" r="r" b="b"/>
            <a:pathLst>
              <a:path w="3833495" h="0">
                <a:moveTo>
                  <a:pt x="0" y="0"/>
                </a:moveTo>
                <a:lnTo>
                  <a:pt x="383349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920800" y="4898770"/>
            <a:ext cx="1880869" cy="0"/>
          </a:xfrm>
          <a:custGeom>
            <a:avLst/>
            <a:gdLst/>
            <a:ahLst/>
            <a:cxnLst/>
            <a:rect l="l" t="t" r="r" b="b"/>
            <a:pathLst>
              <a:path w="1880869" h="0">
                <a:moveTo>
                  <a:pt x="0" y="0"/>
                </a:moveTo>
                <a:lnTo>
                  <a:pt x="188086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2807842" y="4898770"/>
            <a:ext cx="3833495" cy="0"/>
          </a:xfrm>
          <a:custGeom>
            <a:avLst/>
            <a:gdLst/>
            <a:ahLst/>
            <a:cxnLst/>
            <a:rect l="l" t="t" r="r" b="b"/>
            <a:pathLst>
              <a:path w="3833495" h="0">
                <a:moveTo>
                  <a:pt x="0" y="0"/>
                </a:moveTo>
                <a:lnTo>
                  <a:pt x="383349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920800" y="5394324"/>
            <a:ext cx="1880869" cy="0"/>
          </a:xfrm>
          <a:custGeom>
            <a:avLst/>
            <a:gdLst/>
            <a:ahLst/>
            <a:cxnLst/>
            <a:rect l="l" t="t" r="r" b="b"/>
            <a:pathLst>
              <a:path w="1880869" h="0">
                <a:moveTo>
                  <a:pt x="0" y="0"/>
                </a:moveTo>
                <a:lnTo>
                  <a:pt x="188086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2807842" y="5394324"/>
            <a:ext cx="3833495" cy="0"/>
          </a:xfrm>
          <a:custGeom>
            <a:avLst/>
            <a:gdLst/>
            <a:ahLst/>
            <a:cxnLst/>
            <a:rect l="l" t="t" r="r" b="b"/>
            <a:pathLst>
              <a:path w="3833495" h="0">
                <a:moveTo>
                  <a:pt x="0" y="0"/>
                </a:moveTo>
                <a:lnTo>
                  <a:pt x="383349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920800" y="6540373"/>
            <a:ext cx="1880869" cy="0"/>
          </a:xfrm>
          <a:custGeom>
            <a:avLst/>
            <a:gdLst/>
            <a:ahLst/>
            <a:cxnLst/>
            <a:rect l="l" t="t" r="r" b="b"/>
            <a:pathLst>
              <a:path w="1880869" h="0">
                <a:moveTo>
                  <a:pt x="0" y="0"/>
                </a:moveTo>
                <a:lnTo>
                  <a:pt x="188086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2807842" y="6540373"/>
            <a:ext cx="3833495" cy="0"/>
          </a:xfrm>
          <a:custGeom>
            <a:avLst/>
            <a:gdLst/>
            <a:ahLst/>
            <a:cxnLst/>
            <a:rect l="l" t="t" r="r" b="b"/>
            <a:pathLst>
              <a:path w="3833495" h="0">
                <a:moveTo>
                  <a:pt x="0" y="0"/>
                </a:moveTo>
                <a:lnTo>
                  <a:pt x="383349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917752" y="612647"/>
            <a:ext cx="0" cy="7727949"/>
          </a:xfrm>
          <a:custGeom>
            <a:avLst/>
            <a:gdLst/>
            <a:ahLst/>
            <a:cxnLst/>
            <a:rect l="l" t="t" r="r" b="b"/>
            <a:pathLst>
              <a:path w="0" h="7727949">
                <a:moveTo>
                  <a:pt x="0" y="0"/>
                </a:moveTo>
                <a:lnTo>
                  <a:pt x="0" y="772794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920800" y="8337549"/>
            <a:ext cx="1880869" cy="0"/>
          </a:xfrm>
          <a:custGeom>
            <a:avLst/>
            <a:gdLst/>
            <a:ahLst/>
            <a:cxnLst/>
            <a:rect l="l" t="t" r="r" b="b"/>
            <a:pathLst>
              <a:path w="1880869" h="0">
                <a:moveTo>
                  <a:pt x="0" y="0"/>
                </a:moveTo>
                <a:lnTo>
                  <a:pt x="188086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2804795" y="612647"/>
            <a:ext cx="0" cy="7727949"/>
          </a:xfrm>
          <a:custGeom>
            <a:avLst/>
            <a:gdLst/>
            <a:ahLst/>
            <a:cxnLst/>
            <a:rect l="l" t="t" r="r" b="b"/>
            <a:pathLst>
              <a:path w="0" h="7727949">
                <a:moveTo>
                  <a:pt x="0" y="0"/>
                </a:moveTo>
                <a:lnTo>
                  <a:pt x="0" y="772794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2807842" y="8337549"/>
            <a:ext cx="3833495" cy="0"/>
          </a:xfrm>
          <a:custGeom>
            <a:avLst/>
            <a:gdLst/>
            <a:ahLst/>
            <a:cxnLst/>
            <a:rect l="l" t="t" r="r" b="b"/>
            <a:pathLst>
              <a:path w="3833495" h="0">
                <a:moveTo>
                  <a:pt x="0" y="0"/>
                </a:moveTo>
                <a:lnTo>
                  <a:pt x="383349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6644386" y="612647"/>
            <a:ext cx="0" cy="7727950"/>
          </a:xfrm>
          <a:custGeom>
            <a:avLst/>
            <a:gdLst/>
            <a:ahLst/>
            <a:cxnLst/>
            <a:rect l="l" t="t" r="r" b="b"/>
            <a:pathLst>
              <a:path w="0" h="7727950">
                <a:moveTo>
                  <a:pt x="0" y="0"/>
                </a:moveTo>
                <a:lnTo>
                  <a:pt x="0" y="772795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983284" y="9327249"/>
            <a:ext cx="2712190" cy="0"/>
          </a:xfrm>
          <a:custGeom>
            <a:avLst/>
            <a:gdLst/>
            <a:ahLst/>
            <a:cxnLst/>
            <a:rect l="l" t="t" r="r" b="b"/>
            <a:pathLst>
              <a:path w="2712190" h="0">
                <a:moveTo>
                  <a:pt x="0" y="0"/>
                </a:moveTo>
                <a:lnTo>
                  <a:pt x="271219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845687" y="9327249"/>
            <a:ext cx="2712190" cy="0"/>
          </a:xfrm>
          <a:custGeom>
            <a:avLst/>
            <a:gdLst/>
            <a:ahLst/>
            <a:cxnLst/>
            <a:rect l="l" t="t" r="r" b="b"/>
            <a:pathLst>
              <a:path w="2712190" h="0">
                <a:moveTo>
                  <a:pt x="0" y="0"/>
                </a:moveTo>
                <a:lnTo>
                  <a:pt x="271219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902004" y="8353806"/>
            <a:ext cx="5502720" cy="362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0" b="1">
                <a:latin typeface="Calibri"/>
                <a:cs typeface="Calibri"/>
              </a:rPr>
              <a:t>N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-14" b="1">
                <a:latin typeface="Calibri"/>
                <a:cs typeface="Calibri"/>
              </a:rPr>
              <a:t>W</a:t>
            </a:r>
            <a:r>
              <a:rPr dirty="0" smtClean="0" baseline="2482" sz="1650" spc="-4" b="1">
                <a:latin typeface="Calibri"/>
                <a:cs typeface="Calibri"/>
              </a:rPr>
              <a:t>I</a:t>
            </a:r>
            <a:r>
              <a:rPr dirty="0" smtClean="0" baseline="2482" sz="1650" spc="4" b="1">
                <a:latin typeface="Calibri"/>
                <a:cs typeface="Calibri"/>
              </a:rPr>
              <a:t>T</a:t>
            </a:r>
            <a:r>
              <a:rPr dirty="0" smtClean="0" baseline="2482" sz="1650" spc="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E</a:t>
            </a:r>
            <a:r>
              <a:rPr dirty="0" smtClean="0" baseline="2482" sz="1650" spc="-4" b="1">
                <a:latin typeface="Calibri"/>
                <a:cs typeface="Calibri"/>
              </a:rPr>
              <a:t>S</a:t>
            </a:r>
            <a:r>
              <a:rPr dirty="0" smtClean="0" baseline="2482" sz="1650" spc="0" b="1">
                <a:latin typeface="Calibri"/>
                <a:cs typeface="Calibri"/>
              </a:rPr>
              <a:t>S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WH</a:t>
            </a:r>
            <a:r>
              <a:rPr dirty="0" smtClean="0" baseline="2482" sz="1650" spc="-1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REOF</a:t>
            </a:r>
            <a:r>
              <a:rPr dirty="0" smtClean="0" baseline="2482" sz="1650" spc="-9" b="1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the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arti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ha</a:t>
            </a:r>
            <a:r>
              <a:rPr dirty="0" smtClean="0" baseline="2482" sz="1650" spc="-9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ly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aff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x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their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si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atu</a:t>
            </a:r>
            <a:r>
              <a:rPr dirty="0" smtClean="0" baseline="2482" sz="1650" spc="-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al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143"/>
              </a:spcBef>
            </a:pP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reeme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1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ecifi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Sc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le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1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70584" y="9359900"/>
            <a:ext cx="558978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-4" b="1">
                <a:latin typeface="Calibri"/>
                <a:cs typeface="Calibri"/>
              </a:rPr>
              <a:t>d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0" b="1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32987" y="9359900"/>
            <a:ext cx="453129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17752" y="615695"/>
            <a:ext cx="1887042" cy="3322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2804795" y="615695"/>
            <a:ext cx="3839591" cy="3322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917752" y="947927"/>
            <a:ext cx="1887042" cy="4940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10"/>
              </a:spcBef>
            </a:pPr>
            <a:r>
              <a:rPr dirty="0" smtClean="0" sz="1050" spc="4" b="1">
                <a:latin typeface="Calibri"/>
                <a:cs typeface="Calibri"/>
              </a:rPr>
              <a:t>T</a:t>
            </a:r>
            <a:r>
              <a:rPr dirty="0" smtClean="0" sz="1050" spc="-4" b="1">
                <a:latin typeface="Calibri"/>
                <a:cs typeface="Calibri"/>
              </a:rPr>
              <a:t>e</a:t>
            </a:r>
            <a:r>
              <a:rPr dirty="0" smtClean="0" sz="1050" spc="0" b="1">
                <a:latin typeface="Calibri"/>
                <a:cs typeface="Calibri"/>
              </a:rPr>
              <a:t>n</a:t>
            </a:r>
            <a:r>
              <a:rPr dirty="0" smtClean="0" sz="1050" spc="-9" b="1">
                <a:latin typeface="Calibri"/>
                <a:cs typeface="Calibri"/>
              </a:rPr>
              <a:t>a</a:t>
            </a:r>
            <a:r>
              <a:rPr dirty="0" smtClean="0" sz="1050" spc="0" b="1">
                <a:latin typeface="Calibri"/>
                <a:cs typeface="Calibri"/>
              </a:rPr>
              <a:t>n</a:t>
            </a:r>
            <a:r>
              <a:rPr dirty="0" smtClean="0" sz="1050" spc="-9" b="1">
                <a:latin typeface="Calibri"/>
                <a:cs typeface="Calibri"/>
              </a:rPr>
              <a:t>t</a:t>
            </a:r>
            <a:r>
              <a:rPr dirty="0" smtClean="0" sz="1050" spc="0" b="1">
                <a:latin typeface="Calibri"/>
                <a:cs typeface="Calibri"/>
              </a:rPr>
              <a:t>’s</a:t>
            </a:r>
            <a:r>
              <a:rPr dirty="0" smtClean="0" sz="1050" spc="0" b="1">
                <a:latin typeface="Calibri"/>
                <a:cs typeface="Calibri"/>
              </a:rPr>
              <a:t> </a:t>
            </a:r>
            <a:r>
              <a:rPr dirty="0" smtClean="0" sz="1050" spc="0" b="1">
                <a:latin typeface="Calibri"/>
                <a:cs typeface="Calibri"/>
              </a:rPr>
              <a:t>Ph</a:t>
            </a:r>
            <a:r>
              <a:rPr dirty="0" smtClean="0" sz="1050" spc="-4" b="1">
                <a:latin typeface="Calibri"/>
                <a:cs typeface="Calibri"/>
              </a:rPr>
              <a:t>o</a:t>
            </a:r>
            <a:r>
              <a:rPr dirty="0" smtClean="0" sz="1050" spc="0" b="1">
                <a:latin typeface="Calibri"/>
                <a:cs typeface="Calibri"/>
              </a:rPr>
              <a:t>ne</a:t>
            </a:r>
            <a:r>
              <a:rPr dirty="0" smtClean="0" sz="1050" spc="-14" b="1">
                <a:latin typeface="Calibri"/>
                <a:cs typeface="Calibri"/>
              </a:rPr>
              <a:t> </a:t>
            </a:r>
            <a:r>
              <a:rPr dirty="0" smtClean="0" sz="1050" spc="0" b="1">
                <a:latin typeface="Calibri"/>
                <a:cs typeface="Calibri"/>
              </a:rPr>
              <a:t>N</a:t>
            </a:r>
            <a:r>
              <a:rPr dirty="0" smtClean="0" sz="1050" spc="-14" b="1">
                <a:latin typeface="Calibri"/>
                <a:cs typeface="Calibri"/>
              </a:rPr>
              <a:t>u</a:t>
            </a:r>
            <a:r>
              <a:rPr dirty="0" smtClean="0" sz="1050" spc="4" b="1">
                <a:latin typeface="Calibri"/>
                <a:cs typeface="Calibri"/>
              </a:rPr>
              <a:t>m</a:t>
            </a:r>
            <a:r>
              <a:rPr dirty="0" smtClean="0" sz="1050" spc="0" b="1">
                <a:latin typeface="Calibri"/>
                <a:cs typeface="Calibri"/>
              </a:rPr>
              <a:t>b</a:t>
            </a:r>
            <a:r>
              <a:rPr dirty="0" smtClean="0" sz="1050" spc="-4" b="1">
                <a:latin typeface="Calibri"/>
                <a:cs typeface="Calibri"/>
              </a:rPr>
              <a:t>e</a:t>
            </a:r>
            <a:r>
              <a:rPr dirty="0" smtClean="0" sz="1050" spc="0" b="1">
                <a:latin typeface="Calibri"/>
                <a:cs typeface="Calibri"/>
              </a:rPr>
              <a:t>r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04795" y="947927"/>
            <a:ext cx="3839591" cy="4940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917752" y="1441957"/>
            <a:ext cx="1887042" cy="9829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5"/>
              </a:spcBef>
            </a:pPr>
            <a:r>
              <a:rPr dirty="0" smtClean="0" sz="1050" spc="0" b="1">
                <a:latin typeface="Calibri"/>
                <a:cs typeface="Calibri"/>
              </a:rPr>
              <a:t>Pr</a:t>
            </a:r>
            <a:r>
              <a:rPr dirty="0" smtClean="0" sz="1050" spc="-4" b="1">
                <a:latin typeface="Calibri"/>
                <a:cs typeface="Calibri"/>
              </a:rPr>
              <a:t>e</a:t>
            </a:r>
            <a:r>
              <a:rPr dirty="0" smtClean="0" sz="1050" spc="-4" b="1">
                <a:latin typeface="Calibri"/>
                <a:cs typeface="Calibri"/>
              </a:rPr>
              <a:t>m</a:t>
            </a:r>
            <a:r>
              <a:rPr dirty="0" smtClean="0" sz="1050" spc="4" b="1">
                <a:latin typeface="Calibri"/>
                <a:cs typeface="Calibri"/>
              </a:rPr>
              <a:t>i</a:t>
            </a:r>
            <a:r>
              <a:rPr dirty="0" smtClean="0" sz="1050" spc="0" b="1">
                <a:latin typeface="Calibri"/>
                <a:cs typeface="Calibri"/>
              </a:rPr>
              <a:t>s</a:t>
            </a:r>
            <a:r>
              <a:rPr dirty="0" smtClean="0" sz="1050" spc="-4" b="1">
                <a:latin typeface="Calibri"/>
                <a:cs typeface="Calibri"/>
              </a:rPr>
              <a:t>e</a:t>
            </a:r>
            <a:r>
              <a:rPr dirty="0" smtClean="0" sz="1050" spc="0" b="1">
                <a:latin typeface="Calibri"/>
                <a:cs typeface="Calibri"/>
              </a:rPr>
              <a:t>s</a:t>
            </a:r>
            <a:r>
              <a:rPr dirty="0" smtClean="0" sz="1050" spc="0" b="1">
                <a:latin typeface="Calibri"/>
                <a:cs typeface="Calibri"/>
              </a:rPr>
              <a:t> </a:t>
            </a:r>
            <a:r>
              <a:rPr dirty="0" smtClean="0" sz="1050" spc="-4" b="1">
                <a:latin typeface="Calibri"/>
                <a:cs typeface="Calibri"/>
              </a:rPr>
              <a:t>A</a:t>
            </a:r>
            <a:r>
              <a:rPr dirty="0" smtClean="0" sz="1050" spc="0" b="1">
                <a:latin typeface="Calibri"/>
                <a:cs typeface="Calibri"/>
              </a:rPr>
              <a:t>d</a:t>
            </a:r>
            <a:r>
              <a:rPr dirty="0" smtClean="0" sz="1050" spc="-4" b="1">
                <a:latin typeface="Calibri"/>
                <a:cs typeface="Calibri"/>
              </a:rPr>
              <a:t>d</a:t>
            </a:r>
            <a:r>
              <a:rPr dirty="0" smtClean="0" sz="1050" spc="0" b="1">
                <a:latin typeface="Calibri"/>
                <a:cs typeface="Calibri"/>
              </a:rPr>
              <a:t>r</a:t>
            </a:r>
            <a:r>
              <a:rPr dirty="0" smtClean="0" sz="1050" spc="-4" b="1">
                <a:latin typeface="Calibri"/>
                <a:cs typeface="Calibri"/>
              </a:rPr>
              <a:t>e</a:t>
            </a:r>
            <a:r>
              <a:rPr dirty="0" smtClean="0" sz="1050" spc="0" b="1">
                <a:latin typeface="Calibri"/>
                <a:cs typeface="Calibri"/>
              </a:rPr>
              <a:t>ss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04795" y="1441957"/>
            <a:ext cx="3839591" cy="9829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917752" y="2424937"/>
            <a:ext cx="1887042" cy="495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5"/>
              </a:spcBef>
            </a:pPr>
            <a:r>
              <a:rPr dirty="0" smtClean="0" sz="1050" spc="4" b="1">
                <a:latin typeface="Calibri"/>
                <a:cs typeface="Calibri"/>
              </a:rPr>
              <a:t>T</a:t>
            </a:r>
            <a:r>
              <a:rPr dirty="0" smtClean="0" sz="1050" spc="-4" b="1">
                <a:latin typeface="Calibri"/>
                <a:cs typeface="Calibri"/>
              </a:rPr>
              <a:t>o</a:t>
            </a:r>
            <a:r>
              <a:rPr dirty="0" smtClean="0" sz="1050" spc="4" b="1">
                <a:latin typeface="Calibri"/>
                <a:cs typeface="Calibri"/>
              </a:rPr>
              <a:t>t</a:t>
            </a:r>
            <a:r>
              <a:rPr dirty="0" smtClean="0" sz="1050" spc="-19" b="1">
                <a:latin typeface="Calibri"/>
                <a:cs typeface="Calibri"/>
              </a:rPr>
              <a:t>a</a:t>
            </a:r>
            <a:r>
              <a:rPr dirty="0" smtClean="0" sz="1050" spc="0" b="1">
                <a:latin typeface="Calibri"/>
                <a:cs typeface="Calibri"/>
              </a:rPr>
              <a:t>l</a:t>
            </a:r>
            <a:r>
              <a:rPr dirty="0" smtClean="0" sz="1050" spc="4" b="1">
                <a:latin typeface="Calibri"/>
                <a:cs typeface="Calibri"/>
              </a:rPr>
              <a:t> </a:t>
            </a:r>
            <a:r>
              <a:rPr dirty="0" smtClean="0" sz="1050" spc="-4" b="1">
                <a:latin typeface="Calibri"/>
                <a:cs typeface="Calibri"/>
              </a:rPr>
              <a:t>S</a:t>
            </a:r>
            <a:r>
              <a:rPr dirty="0" smtClean="0" sz="1050" spc="4" b="1">
                <a:latin typeface="Calibri"/>
                <a:cs typeface="Calibri"/>
              </a:rPr>
              <a:t>i</a:t>
            </a:r>
            <a:r>
              <a:rPr dirty="0" smtClean="0" sz="1050" spc="0" b="1">
                <a:latin typeface="Calibri"/>
                <a:cs typeface="Calibri"/>
              </a:rPr>
              <a:t>ze</a:t>
            </a:r>
            <a:r>
              <a:rPr dirty="0" smtClean="0" sz="1050" spc="0" b="1">
                <a:latin typeface="Calibri"/>
                <a:cs typeface="Calibri"/>
              </a:rPr>
              <a:t> </a:t>
            </a:r>
            <a:r>
              <a:rPr dirty="0" smtClean="0" sz="1050" spc="-14" b="1">
                <a:latin typeface="Calibri"/>
                <a:cs typeface="Calibri"/>
              </a:rPr>
              <a:t>o</a:t>
            </a:r>
            <a:r>
              <a:rPr dirty="0" smtClean="0" sz="1050" spc="0" b="1">
                <a:latin typeface="Calibri"/>
                <a:cs typeface="Calibri"/>
              </a:rPr>
              <a:t>f</a:t>
            </a:r>
            <a:r>
              <a:rPr dirty="0" smtClean="0" sz="1050" spc="-9" b="1">
                <a:latin typeface="Calibri"/>
                <a:cs typeface="Calibri"/>
              </a:rPr>
              <a:t> </a:t>
            </a:r>
            <a:r>
              <a:rPr dirty="0" smtClean="0" sz="1050" spc="4" b="1">
                <a:latin typeface="Calibri"/>
                <a:cs typeface="Calibri"/>
              </a:rPr>
              <a:t>R</a:t>
            </a:r>
            <a:r>
              <a:rPr dirty="0" smtClean="0" sz="1050" spc="-4" b="1">
                <a:latin typeface="Calibri"/>
                <a:cs typeface="Calibri"/>
              </a:rPr>
              <a:t>e</a:t>
            </a:r>
            <a:r>
              <a:rPr dirty="0" smtClean="0" sz="1050" spc="0" b="1">
                <a:latin typeface="Calibri"/>
                <a:cs typeface="Calibri"/>
              </a:rPr>
              <a:t>n</a:t>
            </a:r>
            <a:r>
              <a:rPr dirty="0" smtClean="0" sz="1050" spc="-9" b="1">
                <a:latin typeface="Calibri"/>
                <a:cs typeface="Calibri"/>
              </a:rPr>
              <a:t>t</a:t>
            </a:r>
            <a:r>
              <a:rPr dirty="0" smtClean="0" sz="1050" spc="4" b="1">
                <a:latin typeface="Calibri"/>
                <a:cs typeface="Calibri"/>
              </a:rPr>
              <a:t>i</a:t>
            </a:r>
            <a:r>
              <a:rPr dirty="0" smtClean="0" sz="1050" spc="0" b="1">
                <a:latin typeface="Calibri"/>
                <a:cs typeface="Calibri"/>
              </a:rPr>
              <a:t>ng</a:t>
            </a:r>
            <a:r>
              <a:rPr dirty="0" smtClean="0" sz="1050" spc="-9" b="1">
                <a:latin typeface="Calibri"/>
                <a:cs typeface="Calibri"/>
              </a:rPr>
              <a:t> </a:t>
            </a:r>
            <a:r>
              <a:rPr dirty="0" smtClean="0" sz="1050" spc="0" b="1">
                <a:latin typeface="Calibri"/>
                <a:cs typeface="Calibri"/>
              </a:rPr>
              <a:t>P</a:t>
            </a:r>
            <a:r>
              <a:rPr dirty="0" smtClean="0" sz="1050" spc="-4" b="1">
                <a:latin typeface="Calibri"/>
                <a:cs typeface="Calibri"/>
              </a:rPr>
              <a:t>a</a:t>
            </a:r>
            <a:r>
              <a:rPr dirty="0" smtClean="0" sz="1050" spc="0" b="1">
                <a:latin typeface="Calibri"/>
                <a:cs typeface="Calibri"/>
              </a:rPr>
              <a:t>r</a:t>
            </a:r>
            <a:r>
              <a:rPr dirty="0" smtClean="0" sz="1050" spc="-9" b="1">
                <a:latin typeface="Calibri"/>
                <a:cs typeface="Calibri"/>
              </a:rPr>
              <a:t>t</a:t>
            </a:r>
            <a:r>
              <a:rPr dirty="0" smtClean="0" sz="1050" spc="0" b="1">
                <a:latin typeface="Calibri"/>
                <a:cs typeface="Calibri"/>
              </a:rPr>
              <a:t>y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04795" y="2424937"/>
            <a:ext cx="3839591" cy="495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53439" marR="2506028">
              <a:lnSpc>
                <a:spcPct val="101928"/>
              </a:lnSpc>
              <a:spcBef>
                <a:spcPts val="5"/>
              </a:spcBef>
            </a:pPr>
            <a:r>
              <a:rPr dirty="0" smtClean="0" sz="1050" spc="0">
                <a:latin typeface="Calibri"/>
                <a:cs typeface="Calibri"/>
              </a:rPr>
              <a:t>Ad</a:t>
            </a:r>
            <a:r>
              <a:rPr dirty="0" smtClean="0" sz="1050" spc="-4">
                <a:latin typeface="Calibri"/>
                <a:cs typeface="Calibri"/>
              </a:rPr>
              <a:t>u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Ch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d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en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To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al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17752" y="2920237"/>
            <a:ext cx="1887042" cy="4941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5"/>
              </a:spcBef>
            </a:pPr>
            <a:r>
              <a:rPr dirty="0" smtClean="0" sz="1050" spc="0" b="1">
                <a:latin typeface="Calibri"/>
                <a:cs typeface="Calibri"/>
              </a:rPr>
              <a:t>M</a:t>
            </a:r>
            <a:r>
              <a:rPr dirty="0" smtClean="0" sz="1050" spc="-4" b="1">
                <a:latin typeface="Calibri"/>
                <a:cs typeface="Calibri"/>
              </a:rPr>
              <a:t>a</a:t>
            </a:r>
            <a:r>
              <a:rPr dirty="0" smtClean="0" sz="1050" spc="-4" b="1">
                <a:latin typeface="Calibri"/>
                <a:cs typeface="Calibri"/>
              </a:rPr>
              <a:t>x</a:t>
            </a:r>
            <a:r>
              <a:rPr dirty="0" smtClean="0" sz="1050" spc="4" b="1">
                <a:latin typeface="Calibri"/>
                <a:cs typeface="Calibri"/>
              </a:rPr>
              <a:t>i</a:t>
            </a:r>
            <a:r>
              <a:rPr dirty="0" smtClean="0" sz="1050" spc="4" b="1">
                <a:latin typeface="Calibri"/>
                <a:cs typeface="Calibri"/>
              </a:rPr>
              <a:t>m</a:t>
            </a:r>
            <a:r>
              <a:rPr dirty="0" smtClean="0" sz="1050" spc="-14" b="1">
                <a:latin typeface="Calibri"/>
                <a:cs typeface="Calibri"/>
              </a:rPr>
              <a:t>u</a:t>
            </a:r>
            <a:r>
              <a:rPr dirty="0" smtClean="0" sz="1050" spc="0" b="1">
                <a:latin typeface="Calibri"/>
                <a:cs typeface="Calibri"/>
              </a:rPr>
              <a:t>m</a:t>
            </a:r>
            <a:r>
              <a:rPr dirty="0" smtClean="0" sz="1050" spc="-4" b="1">
                <a:latin typeface="Calibri"/>
                <a:cs typeface="Calibri"/>
              </a:rPr>
              <a:t> </a:t>
            </a:r>
            <a:r>
              <a:rPr dirty="0" smtClean="0" sz="1050" spc="4" b="1">
                <a:latin typeface="Calibri"/>
                <a:cs typeface="Calibri"/>
              </a:rPr>
              <a:t>R</a:t>
            </a:r>
            <a:r>
              <a:rPr dirty="0" smtClean="0" sz="1050" spc="-4" b="1">
                <a:latin typeface="Calibri"/>
                <a:cs typeface="Calibri"/>
              </a:rPr>
              <a:t>e</a:t>
            </a:r>
            <a:r>
              <a:rPr dirty="0" smtClean="0" sz="1050" spc="-14" b="1">
                <a:latin typeface="Calibri"/>
                <a:cs typeface="Calibri"/>
              </a:rPr>
              <a:t>n</a:t>
            </a:r>
            <a:r>
              <a:rPr dirty="0" smtClean="0" sz="1050" spc="4" b="1">
                <a:latin typeface="Calibri"/>
                <a:cs typeface="Calibri"/>
              </a:rPr>
              <a:t>t</a:t>
            </a:r>
            <a:r>
              <a:rPr dirty="0" smtClean="0" sz="1050" spc="4" b="1">
                <a:latin typeface="Calibri"/>
                <a:cs typeface="Calibri"/>
              </a:rPr>
              <a:t>i</a:t>
            </a:r>
            <a:r>
              <a:rPr dirty="0" smtClean="0" sz="1050" spc="-14" b="1">
                <a:latin typeface="Calibri"/>
                <a:cs typeface="Calibri"/>
              </a:rPr>
              <a:t>n</a:t>
            </a:r>
            <a:r>
              <a:rPr dirty="0" smtClean="0" sz="1050" spc="0" b="1">
                <a:latin typeface="Calibri"/>
                <a:cs typeface="Calibri"/>
              </a:rPr>
              <a:t>g</a:t>
            </a:r>
            <a:r>
              <a:rPr dirty="0" smtClean="0" sz="1050" spc="-4" b="1">
                <a:latin typeface="Calibri"/>
                <a:cs typeface="Calibri"/>
              </a:rPr>
              <a:t> </a:t>
            </a:r>
            <a:r>
              <a:rPr dirty="0" smtClean="0" sz="1050" spc="0" b="1">
                <a:latin typeface="Calibri"/>
                <a:cs typeface="Calibri"/>
              </a:rPr>
              <a:t>P</a:t>
            </a:r>
            <a:r>
              <a:rPr dirty="0" smtClean="0" sz="1050" spc="-4" b="1">
                <a:latin typeface="Calibri"/>
                <a:cs typeface="Calibri"/>
              </a:rPr>
              <a:t>a</a:t>
            </a:r>
            <a:r>
              <a:rPr dirty="0" smtClean="0" sz="1050" spc="0" b="1">
                <a:latin typeface="Calibri"/>
                <a:cs typeface="Calibri"/>
              </a:rPr>
              <a:t>r</a:t>
            </a:r>
            <a:r>
              <a:rPr dirty="0" smtClean="0" sz="1050" spc="-9" b="1">
                <a:latin typeface="Calibri"/>
                <a:cs typeface="Calibri"/>
              </a:rPr>
              <a:t>t</a:t>
            </a:r>
            <a:r>
              <a:rPr dirty="0" smtClean="0" sz="1050" spc="0" b="1">
                <a:latin typeface="Calibri"/>
                <a:cs typeface="Calibri"/>
              </a:rPr>
              <a:t>y</a:t>
            </a:r>
            <a:endParaRPr sz="1050">
              <a:latin typeface="Calibri"/>
              <a:cs typeface="Calibri"/>
            </a:endParaRPr>
          </a:p>
          <a:p>
            <a:pPr marL="68579">
              <a:lnSpc>
                <a:spcPct val="101725"/>
              </a:lnSpc>
              <a:spcBef>
                <a:spcPts val="5"/>
              </a:spcBef>
            </a:pPr>
            <a:r>
              <a:rPr dirty="0" smtClean="0" sz="1050" spc="0" b="1">
                <a:latin typeface="Calibri"/>
                <a:cs typeface="Calibri"/>
              </a:rPr>
              <a:t>Numb</a:t>
            </a:r>
            <a:r>
              <a:rPr dirty="0" smtClean="0" sz="1050" spc="-4" b="1">
                <a:latin typeface="Calibri"/>
                <a:cs typeface="Calibri"/>
              </a:rPr>
              <a:t>e</a:t>
            </a:r>
            <a:r>
              <a:rPr dirty="0" smtClean="0" sz="1050" spc="0" b="1">
                <a:latin typeface="Calibri"/>
                <a:cs typeface="Calibri"/>
              </a:rPr>
              <a:t>r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04795" y="2920237"/>
            <a:ext cx="3839591" cy="4941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53439" marR="2506028">
              <a:lnSpc>
                <a:spcPct val="102030"/>
              </a:lnSpc>
              <a:spcBef>
                <a:spcPts val="5"/>
              </a:spcBef>
            </a:pPr>
            <a:r>
              <a:rPr dirty="0" smtClean="0" sz="1050" spc="0">
                <a:latin typeface="Calibri"/>
                <a:cs typeface="Calibri"/>
              </a:rPr>
              <a:t>Ad</a:t>
            </a:r>
            <a:r>
              <a:rPr dirty="0" smtClean="0" sz="1050" spc="-4">
                <a:latin typeface="Calibri"/>
                <a:cs typeface="Calibri"/>
              </a:rPr>
              <a:t>u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s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Ch</a:t>
            </a:r>
            <a:r>
              <a:rPr dirty="0" smtClean="0" sz="1050" spc="-4">
                <a:latin typeface="Calibri"/>
                <a:cs typeface="Calibri"/>
              </a:rPr>
              <a:t>i</a:t>
            </a:r>
            <a:r>
              <a:rPr dirty="0" smtClean="0" sz="1050" spc="0">
                <a:latin typeface="Calibri"/>
                <a:cs typeface="Calibri"/>
              </a:rPr>
              <a:t>l</a:t>
            </a:r>
            <a:r>
              <a:rPr dirty="0" smtClean="0" sz="1050" spc="-4">
                <a:latin typeface="Calibri"/>
                <a:cs typeface="Calibri"/>
              </a:rPr>
              <a:t>d</a:t>
            </a:r>
            <a:r>
              <a:rPr dirty="0" smtClean="0" sz="1050" spc="-9">
                <a:latin typeface="Calibri"/>
                <a:cs typeface="Calibri"/>
              </a:rPr>
              <a:t>r</a:t>
            </a:r>
            <a:r>
              <a:rPr dirty="0" smtClean="0" sz="1050" spc="0">
                <a:latin typeface="Calibri"/>
                <a:cs typeface="Calibri"/>
              </a:rPr>
              <a:t>en</a:t>
            </a:r>
            <a:r>
              <a:rPr dirty="0" smtClean="0" sz="1050" spc="0">
                <a:latin typeface="Calibri"/>
                <a:cs typeface="Calibri"/>
              </a:rPr>
              <a:t> </a:t>
            </a:r>
            <a:r>
              <a:rPr dirty="0" smtClean="0" sz="1050" spc="0">
                <a:latin typeface="Calibri"/>
                <a:cs typeface="Calibri"/>
              </a:rPr>
              <a:t>To</a:t>
            </a:r>
            <a:r>
              <a:rPr dirty="0" smtClean="0" sz="1050" spc="-9">
                <a:latin typeface="Calibri"/>
                <a:cs typeface="Calibri"/>
              </a:rPr>
              <a:t>t</a:t>
            </a:r>
            <a:r>
              <a:rPr dirty="0" smtClean="0" sz="1050" spc="0">
                <a:latin typeface="Calibri"/>
                <a:cs typeface="Calibri"/>
              </a:rPr>
              <a:t>al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17752" y="3414394"/>
            <a:ext cx="1887042" cy="495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1050" spc="4" b="1">
                <a:latin typeface="Calibri"/>
                <a:cs typeface="Calibri"/>
              </a:rPr>
              <a:t>C</a:t>
            </a:r>
            <a:r>
              <a:rPr dirty="0" smtClean="0" sz="1050" spc="0" b="1">
                <a:latin typeface="Calibri"/>
                <a:cs typeface="Calibri"/>
              </a:rPr>
              <a:t>h</a:t>
            </a:r>
            <a:r>
              <a:rPr dirty="0" smtClean="0" sz="1050" spc="-4" b="1">
                <a:latin typeface="Calibri"/>
                <a:cs typeface="Calibri"/>
              </a:rPr>
              <a:t>e</a:t>
            </a:r>
            <a:r>
              <a:rPr dirty="0" smtClean="0" sz="1050" spc="0" b="1">
                <a:latin typeface="Calibri"/>
                <a:cs typeface="Calibri"/>
              </a:rPr>
              <a:t>ck</a:t>
            </a:r>
            <a:r>
              <a:rPr dirty="0" smtClean="0" sz="1050" spc="0" b="1">
                <a:latin typeface="Calibri"/>
                <a:cs typeface="Calibri"/>
              </a:rPr>
              <a:t> </a:t>
            </a:r>
            <a:r>
              <a:rPr dirty="0" smtClean="0" sz="1050" spc="-4" b="1">
                <a:latin typeface="Calibri"/>
                <a:cs typeface="Calibri"/>
              </a:rPr>
              <a:t>I</a:t>
            </a:r>
            <a:r>
              <a:rPr dirty="0" smtClean="0" sz="1050" spc="0" b="1">
                <a:latin typeface="Calibri"/>
                <a:cs typeface="Calibri"/>
              </a:rPr>
              <a:t>n</a:t>
            </a:r>
            <a:r>
              <a:rPr dirty="0" smtClean="0" sz="1050" spc="0" b="1">
                <a:latin typeface="Calibri"/>
                <a:cs typeface="Calibri"/>
              </a:rPr>
              <a:t> </a:t>
            </a:r>
            <a:r>
              <a:rPr dirty="0" smtClean="0" sz="1050" spc="-9" b="1">
                <a:latin typeface="Calibri"/>
                <a:cs typeface="Calibri"/>
              </a:rPr>
              <a:t>D</a:t>
            </a:r>
            <a:r>
              <a:rPr dirty="0" smtClean="0" sz="1050" spc="-19" b="1">
                <a:latin typeface="Calibri"/>
                <a:cs typeface="Calibri"/>
              </a:rPr>
              <a:t>a</a:t>
            </a:r>
            <a:r>
              <a:rPr dirty="0" smtClean="0" sz="1050" spc="4" b="1">
                <a:latin typeface="Calibri"/>
                <a:cs typeface="Calibri"/>
              </a:rPr>
              <a:t>t</a:t>
            </a:r>
            <a:r>
              <a:rPr dirty="0" smtClean="0" sz="1050" spc="0" b="1">
                <a:latin typeface="Calibri"/>
                <a:cs typeface="Calibri"/>
              </a:rPr>
              <a:t>e</a:t>
            </a:r>
            <a:r>
              <a:rPr dirty="0" smtClean="0" sz="1050" spc="0" b="1">
                <a:latin typeface="Calibri"/>
                <a:cs typeface="Calibri"/>
              </a:rPr>
              <a:t> </a:t>
            </a:r>
            <a:r>
              <a:rPr dirty="0" smtClean="0" sz="1050" spc="-4" b="1">
                <a:latin typeface="Calibri"/>
                <a:cs typeface="Calibri"/>
              </a:rPr>
              <a:t>a</a:t>
            </a:r>
            <a:r>
              <a:rPr dirty="0" smtClean="0" sz="1050" spc="0" b="1">
                <a:latin typeface="Calibri"/>
                <a:cs typeface="Calibri"/>
              </a:rPr>
              <a:t>nd</a:t>
            </a:r>
            <a:r>
              <a:rPr dirty="0" smtClean="0" sz="1050" spc="-4" b="1">
                <a:latin typeface="Calibri"/>
                <a:cs typeface="Calibri"/>
              </a:rPr>
              <a:t> </a:t>
            </a:r>
            <a:r>
              <a:rPr dirty="0" smtClean="0" sz="1050" spc="-4" b="1">
                <a:latin typeface="Calibri"/>
                <a:cs typeface="Calibri"/>
              </a:rPr>
              <a:t>T</a:t>
            </a:r>
            <a:r>
              <a:rPr dirty="0" smtClean="0" sz="1050" spc="-4" b="1">
                <a:latin typeface="Calibri"/>
                <a:cs typeface="Calibri"/>
              </a:rPr>
              <a:t>i</a:t>
            </a:r>
            <a:r>
              <a:rPr dirty="0" smtClean="0" sz="1050" spc="4" b="1">
                <a:latin typeface="Calibri"/>
                <a:cs typeface="Calibri"/>
              </a:rPr>
              <a:t>m</a:t>
            </a:r>
            <a:r>
              <a:rPr dirty="0" smtClean="0" sz="1050" spc="0" b="1">
                <a:latin typeface="Calibri"/>
                <a:cs typeface="Calibri"/>
              </a:rPr>
              <a:t>e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04795" y="3414394"/>
            <a:ext cx="3839591" cy="495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917752" y="3909694"/>
            <a:ext cx="1887042" cy="495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5"/>
              </a:spcBef>
            </a:pPr>
            <a:r>
              <a:rPr dirty="0" smtClean="0" sz="1050" spc="4" b="1">
                <a:latin typeface="Calibri"/>
                <a:cs typeface="Calibri"/>
              </a:rPr>
              <a:t>C</a:t>
            </a:r>
            <a:r>
              <a:rPr dirty="0" smtClean="0" sz="1050" spc="0" b="1">
                <a:latin typeface="Calibri"/>
                <a:cs typeface="Calibri"/>
              </a:rPr>
              <a:t>h</a:t>
            </a:r>
            <a:r>
              <a:rPr dirty="0" smtClean="0" sz="1050" spc="-4" b="1">
                <a:latin typeface="Calibri"/>
                <a:cs typeface="Calibri"/>
              </a:rPr>
              <a:t>e</a:t>
            </a:r>
            <a:r>
              <a:rPr dirty="0" smtClean="0" sz="1050" spc="0" b="1">
                <a:latin typeface="Calibri"/>
                <a:cs typeface="Calibri"/>
              </a:rPr>
              <a:t>ck</a:t>
            </a:r>
            <a:r>
              <a:rPr dirty="0" smtClean="0" sz="1050" spc="-9" b="1">
                <a:latin typeface="Calibri"/>
                <a:cs typeface="Calibri"/>
              </a:rPr>
              <a:t> </a:t>
            </a:r>
            <a:r>
              <a:rPr dirty="0" smtClean="0" sz="1050" spc="4" b="1">
                <a:latin typeface="Calibri"/>
                <a:cs typeface="Calibri"/>
              </a:rPr>
              <a:t>O</a:t>
            </a:r>
            <a:r>
              <a:rPr dirty="0" smtClean="0" sz="1050" spc="-14" b="1">
                <a:latin typeface="Calibri"/>
                <a:cs typeface="Calibri"/>
              </a:rPr>
              <a:t>u</a:t>
            </a:r>
            <a:r>
              <a:rPr dirty="0" smtClean="0" sz="1050" spc="0" b="1">
                <a:latin typeface="Calibri"/>
                <a:cs typeface="Calibri"/>
              </a:rPr>
              <a:t>t</a:t>
            </a:r>
            <a:r>
              <a:rPr dirty="0" smtClean="0" sz="1050" spc="4" b="1">
                <a:latin typeface="Calibri"/>
                <a:cs typeface="Calibri"/>
              </a:rPr>
              <a:t> </a:t>
            </a:r>
            <a:r>
              <a:rPr dirty="0" smtClean="0" sz="1050" spc="-4" b="1">
                <a:latin typeface="Calibri"/>
                <a:cs typeface="Calibri"/>
              </a:rPr>
              <a:t>D</a:t>
            </a:r>
            <a:r>
              <a:rPr dirty="0" smtClean="0" sz="1050" spc="-4" b="1">
                <a:latin typeface="Calibri"/>
                <a:cs typeface="Calibri"/>
              </a:rPr>
              <a:t>a</a:t>
            </a:r>
            <a:r>
              <a:rPr dirty="0" smtClean="0" sz="1050" spc="4" b="1">
                <a:latin typeface="Calibri"/>
                <a:cs typeface="Calibri"/>
              </a:rPr>
              <a:t>t</a:t>
            </a:r>
            <a:r>
              <a:rPr dirty="0" smtClean="0" sz="1050" spc="0" b="1">
                <a:latin typeface="Calibri"/>
                <a:cs typeface="Calibri"/>
              </a:rPr>
              <a:t>e</a:t>
            </a:r>
            <a:r>
              <a:rPr dirty="0" smtClean="0" sz="1050" spc="0" b="1">
                <a:latin typeface="Calibri"/>
                <a:cs typeface="Calibri"/>
              </a:rPr>
              <a:t> </a:t>
            </a:r>
            <a:r>
              <a:rPr dirty="0" smtClean="0" sz="1050" spc="-4" b="1">
                <a:latin typeface="Calibri"/>
                <a:cs typeface="Calibri"/>
              </a:rPr>
              <a:t>a</a:t>
            </a:r>
            <a:r>
              <a:rPr dirty="0" smtClean="0" sz="1050" spc="0" b="1">
                <a:latin typeface="Calibri"/>
                <a:cs typeface="Calibri"/>
              </a:rPr>
              <a:t>nd</a:t>
            </a:r>
            <a:r>
              <a:rPr dirty="0" smtClean="0" sz="1050" spc="-14" b="1">
                <a:latin typeface="Calibri"/>
                <a:cs typeface="Calibri"/>
              </a:rPr>
              <a:t> </a:t>
            </a:r>
            <a:r>
              <a:rPr dirty="0" smtClean="0" sz="1050" spc="-4" b="1">
                <a:latin typeface="Calibri"/>
                <a:cs typeface="Calibri"/>
              </a:rPr>
              <a:t>T</a:t>
            </a:r>
            <a:r>
              <a:rPr dirty="0" smtClean="0" sz="1050" spc="-4" b="1">
                <a:latin typeface="Calibri"/>
                <a:cs typeface="Calibri"/>
              </a:rPr>
              <a:t>i</a:t>
            </a:r>
            <a:r>
              <a:rPr dirty="0" smtClean="0" sz="1050" spc="4" b="1">
                <a:latin typeface="Calibri"/>
                <a:cs typeface="Calibri"/>
              </a:rPr>
              <a:t>m</a:t>
            </a:r>
            <a:r>
              <a:rPr dirty="0" smtClean="0" sz="1050" spc="0" b="1">
                <a:latin typeface="Calibri"/>
                <a:cs typeface="Calibri"/>
              </a:rPr>
              <a:t>e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04795" y="3909694"/>
            <a:ext cx="3839591" cy="495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917752" y="4404994"/>
            <a:ext cx="1887042" cy="4937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5"/>
              </a:spcBef>
            </a:pPr>
            <a:r>
              <a:rPr dirty="0" smtClean="0" sz="1050" spc="4" b="1">
                <a:latin typeface="Calibri"/>
                <a:cs typeface="Calibri"/>
              </a:rPr>
              <a:t>T</a:t>
            </a:r>
            <a:r>
              <a:rPr dirty="0" smtClean="0" sz="1050" spc="-4" b="1">
                <a:latin typeface="Calibri"/>
                <a:cs typeface="Calibri"/>
              </a:rPr>
              <a:t>o</a:t>
            </a:r>
            <a:r>
              <a:rPr dirty="0" smtClean="0" sz="1050" spc="4" b="1">
                <a:latin typeface="Calibri"/>
                <a:cs typeface="Calibri"/>
              </a:rPr>
              <a:t>t</a:t>
            </a:r>
            <a:r>
              <a:rPr dirty="0" smtClean="0" sz="1050" spc="-19" b="1">
                <a:latin typeface="Calibri"/>
                <a:cs typeface="Calibri"/>
              </a:rPr>
              <a:t>a</a:t>
            </a:r>
            <a:r>
              <a:rPr dirty="0" smtClean="0" sz="1050" spc="0" b="1">
                <a:latin typeface="Calibri"/>
                <a:cs typeface="Calibri"/>
              </a:rPr>
              <a:t>l</a:t>
            </a:r>
            <a:r>
              <a:rPr dirty="0" smtClean="0" sz="1050" spc="-4" b="1">
                <a:latin typeface="Calibri"/>
                <a:cs typeface="Calibri"/>
              </a:rPr>
              <a:t> </a:t>
            </a:r>
            <a:r>
              <a:rPr dirty="0" smtClean="0" sz="1050" spc="4" b="1">
                <a:latin typeface="Calibri"/>
                <a:cs typeface="Calibri"/>
              </a:rPr>
              <a:t>R</a:t>
            </a:r>
            <a:r>
              <a:rPr dirty="0" smtClean="0" sz="1050" spc="-4" b="1">
                <a:latin typeface="Calibri"/>
                <a:cs typeface="Calibri"/>
              </a:rPr>
              <a:t>e</a:t>
            </a:r>
            <a:r>
              <a:rPr dirty="0" smtClean="0" sz="1050" spc="0" b="1">
                <a:latin typeface="Calibri"/>
                <a:cs typeface="Calibri"/>
              </a:rPr>
              <a:t>nt</a:t>
            </a:r>
            <a:r>
              <a:rPr dirty="0" smtClean="0" sz="1050" spc="-14" b="1">
                <a:latin typeface="Calibri"/>
                <a:cs typeface="Calibri"/>
              </a:rPr>
              <a:t>a</a:t>
            </a:r>
            <a:r>
              <a:rPr dirty="0" smtClean="0" sz="1050" spc="0" b="1">
                <a:latin typeface="Calibri"/>
                <a:cs typeface="Calibri"/>
              </a:rPr>
              <a:t>l</a:t>
            </a:r>
            <a:r>
              <a:rPr dirty="0" smtClean="0" sz="1050" spc="4" b="1">
                <a:latin typeface="Calibri"/>
                <a:cs typeface="Calibri"/>
              </a:rPr>
              <a:t> </a:t>
            </a:r>
            <a:r>
              <a:rPr dirty="0" smtClean="0" sz="1050" spc="-14" b="1">
                <a:latin typeface="Calibri"/>
                <a:cs typeface="Calibri"/>
              </a:rPr>
              <a:t>A</a:t>
            </a:r>
            <a:r>
              <a:rPr dirty="0" smtClean="0" sz="1050" spc="4" b="1">
                <a:latin typeface="Calibri"/>
                <a:cs typeface="Calibri"/>
              </a:rPr>
              <a:t>m</a:t>
            </a:r>
            <a:r>
              <a:rPr dirty="0" smtClean="0" sz="1050" spc="-4" b="1">
                <a:latin typeface="Calibri"/>
                <a:cs typeface="Calibri"/>
              </a:rPr>
              <a:t>o</a:t>
            </a:r>
            <a:r>
              <a:rPr dirty="0" smtClean="0" sz="1050" spc="0" b="1">
                <a:latin typeface="Calibri"/>
                <a:cs typeface="Calibri"/>
              </a:rPr>
              <a:t>u</a:t>
            </a:r>
            <a:r>
              <a:rPr dirty="0" smtClean="0" sz="1050" spc="-4" b="1">
                <a:latin typeface="Calibri"/>
                <a:cs typeface="Calibri"/>
              </a:rPr>
              <a:t>n</a:t>
            </a:r>
            <a:r>
              <a:rPr dirty="0" smtClean="0" sz="1050" spc="0" b="1">
                <a:latin typeface="Calibri"/>
                <a:cs typeface="Calibri"/>
              </a:rPr>
              <a:t>t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04795" y="4404994"/>
            <a:ext cx="3839591" cy="4937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917752" y="4898770"/>
            <a:ext cx="1887042" cy="495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5"/>
              </a:spcBef>
            </a:pPr>
            <a:r>
              <a:rPr dirty="0" smtClean="0" sz="1050" spc="0" b="1">
                <a:latin typeface="Calibri"/>
                <a:cs typeface="Calibri"/>
              </a:rPr>
              <a:t>N</a:t>
            </a:r>
            <a:r>
              <a:rPr dirty="0" smtClean="0" sz="1050" spc="4" b="1">
                <a:latin typeface="Calibri"/>
                <a:cs typeface="Calibri"/>
              </a:rPr>
              <a:t>i</a:t>
            </a:r>
            <a:r>
              <a:rPr dirty="0" smtClean="0" sz="1050" spc="0" b="1">
                <a:latin typeface="Calibri"/>
                <a:cs typeface="Calibri"/>
              </a:rPr>
              <a:t>g</a:t>
            </a:r>
            <a:r>
              <a:rPr dirty="0" smtClean="0" sz="1050" spc="-14" b="1">
                <a:latin typeface="Calibri"/>
                <a:cs typeface="Calibri"/>
              </a:rPr>
              <a:t>h</a:t>
            </a:r>
            <a:r>
              <a:rPr dirty="0" smtClean="0" sz="1050" spc="-4" b="1">
                <a:latin typeface="Calibri"/>
                <a:cs typeface="Calibri"/>
              </a:rPr>
              <a:t>t</a:t>
            </a:r>
            <a:r>
              <a:rPr dirty="0" smtClean="0" sz="1050" spc="4" b="1">
                <a:latin typeface="Calibri"/>
                <a:cs typeface="Calibri"/>
              </a:rPr>
              <a:t>l</a:t>
            </a:r>
            <a:r>
              <a:rPr dirty="0" smtClean="0" sz="1050" spc="0" b="1">
                <a:latin typeface="Calibri"/>
                <a:cs typeface="Calibri"/>
              </a:rPr>
              <a:t>y</a:t>
            </a:r>
            <a:r>
              <a:rPr dirty="0" smtClean="0" sz="1050" spc="-4" b="1">
                <a:latin typeface="Calibri"/>
                <a:cs typeface="Calibri"/>
              </a:rPr>
              <a:t> </a:t>
            </a:r>
            <a:r>
              <a:rPr dirty="0" smtClean="0" sz="1050" spc="4" b="1">
                <a:latin typeface="Calibri"/>
                <a:cs typeface="Calibri"/>
              </a:rPr>
              <a:t>R</a:t>
            </a:r>
            <a:r>
              <a:rPr dirty="0" smtClean="0" sz="1050" spc="-4" b="1">
                <a:latin typeface="Calibri"/>
                <a:cs typeface="Calibri"/>
              </a:rPr>
              <a:t>e</a:t>
            </a:r>
            <a:r>
              <a:rPr dirty="0" smtClean="0" sz="1050" spc="-14" b="1">
                <a:latin typeface="Calibri"/>
                <a:cs typeface="Calibri"/>
              </a:rPr>
              <a:t>n</a:t>
            </a:r>
            <a:r>
              <a:rPr dirty="0" smtClean="0" sz="1050" spc="4" b="1">
                <a:latin typeface="Calibri"/>
                <a:cs typeface="Calibri"/>
              </a:rPr>
              <a:t>t</a:t>
            </a:r>
            <a:r>
              <a:rPr dirty="0" smtClean="0" sz="1050" spc="-4" b="1">
                <a:latin typeface="Calibri"/>
                <a:cs typeface="Calibri"/>
              </a:rPr>
              <a:t>a</a:t>
            </a:r>
            <a:r>
              <a:rPr dirty="0" smtClean="0" sz="1050" spc="0" b="1">
                <a:latin typeface="Calibri"/>
                <a:cs typeface="Calibri"/>
              </a:rPr>
              <a:t>l</a:t>
            </a:r>
            <a:r>
              <a:rPr dirty="0" smtClean="0" sz="1050" spc="4" b="1">
                <a:latin typeface="Calibri"/>
                <a:cs typeface="Calibri"/>
              </a:rPr>
              <a:t> </a:t>
            </a:r>
            <a:r>
              <a:rPr dirty="0" smtClean="0" sz="1050" spc="-14" b="1">
                <a:latin typeface="Calibri"/>
                <a:cs typeface="Calibri"/>
              </a:rPr>
              <a:t>A</a:t>
            </a:r>
            <a:r>
              <a:rPr dirty="0" smtClean="0" sz="1050" spc="4" b="1">
                <a:latin typeface="Calibri"/>
                <a:cs typeface="Calibri"/>
              </a:rPr>
              <a:t>m</a:t>
            </a:r>
            <a:r>
              <a:rPr dirty="0" smtClean="0" sz="1050" spc="-4" b="1">
                <a:latin typeface="Calibri"/>
                <a:cs typeface="Calibri"/>
              </a:rPr>
              <a:t>o</a:t>
            </a:r>
            <a:r>
              <a:rPr dirty="0" smtClean="0" sz="1050" spc="0" b="1">
                <a:latin typeface="Calibri"/>
                <a:cs typeface="Calibri"/>
              </a:rPr>
              <a:t>u</a:t>
            </a:r>
            <a:r>
              <a:rPr dirty="0" smtClean="0" sz="1050" spc="-14" b="1">
                <a:latin typeface="Calibri"/>
                <a:cs typeface="Calibri"/>
              </a:rPr>
              <a:t>n</a:t>
            </a:r>
            <a:r>
              <a:rPr dirty="0" smtClean="0" sz="1050" spc="0" b="1">
                <a:latin typeface="Calibri"/>
                <a:cs typeface="Calibri"/>
              </a:rPr>
              <a:t>t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04795" y="4898770"/>
            <a:ext cx="3839591" cy="495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917752" y="5394324"/>
            <a:ext cx="1887042" cy="1146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 marR="122658">
              <a:lnSpc>
                <a:spcPct val="101928"/>
              </a:lnSpc>
              <a:spcBef>
                <a:spcPts val="5"/>
              </a:spcBef>
            </a:pPr>
            <a:r>
              <a:rPr dirty="0" smtClean="0" sz="1050" spc="0" b="1">
                <a:latin typeface="Calibri"/>
                <a:cs typeface="Calibri"/>
              </a:rPr>
              <a:t>Ess</a:t>
            </a:r>
            <a:r>
              <a:rPr dirty="0" smtClean="0" sz="1050" spc="-4" b="1">
                <a:latin typeface="Calibri"/>
                <a:cs typeface="Calibri"/>
              </a:rPr>
              <a:t>e</a:t>
            </a:r>
            <a:r>
              <a:rPr dirty="0" smtClean="0" sz="1050" spc="0" b="1">
                <a:latin typeface="Calibri"/>
                <a:cs typeface="Calibri"/>
              </a:rPr>
              <a:t>n</a:t>
            </a:r>
            <a:r>
              <a:rPr dirty="0" smtClean="0" sz="1050" spc="-9" b="1">
                <a:latin typeface="Calibri"/>
                <a:cs typeface="Calibri"/>
              </a:rPr>
              <a:t>t</a:t>
            </a:r>
            <a:r>
              <a:rPr dirty="0" smtClean="0" sz="1050" spc="4" b="1">
                <a:latin typeface="Calibri"/>
                <a:cs typeface="Calibri"/>
              </a:rPr>
              <a:t>i</a:t>
            </a:r>
            <a:r>
              <a:rPr dirty="0" smtClean="0" sz="1050" spc="-4" b="1">
                <a:latin typeface="Calibri"/>
                <a:cs typeface="Calibri"/>
              </a:rPr>
              <a:t>a</a:t>
            </a:r>
            <a:r>
              <a:rPr dirty="0" smtClean="0" sz="1050" spc="0" b="1">
                <a:latin typeface="Calibri"/>
                <a:cs typeface="Calibri"/>
              </a:rPr>
              <a:t>l</a:t>
            </a:r>
            <a:r>
              <a:rPr dirty="0" smtClean="0" sz="1050" spc="4" b="1">
                <a:latin typeface="Calibri"/>
                <a:cs typeface="Calibri"/>
              </a:rPr>
              <a:t> </a:t>
            </a:r>
            <a:r>
              <a:rPr dirty="0" smtClean="0" sz="1050" spc="-14" b="1">
                <a:latin typeface="Calibri"/>
                <a:cs typeface="Calibri"/>
              </a:rPr>
              <a:t>I</a:t>
            </a:r>
            <a:r>
              <a:rPr dirty="0" smtClean="0" sz="1050" spc="4" b="1">
                <a:latin typeface="Calibri"/>
                <a:cs typeface="Calibri"/>
              </a:rPr>
              <a:t>t</a:t>
            </a:r>
            <a:r>
              <a:rPr dirty="0" smtClean="0" sz="1050" spc="-4" b="1">
                <a:latin typeface="Calibri"/>
                <a:cs typeface="Calibri"/>
              </a:rPr>
              <a:t>e</a:t>
            </a:r>
            <a:r>
              <a:rPr dirty="0" smtClean="0" sz="1050" spc="4" b="1">
                <a:latin typeface="Calibri"/>
                <a:cs typeface="Calibri"/>
              </a:rPr>
              <a:t>m</a:t>
            </a:r>
            <a:r>
              <a:rPr dirty="0" smtClean="0" sz="1050" spc="0" b="1">
                <a:latin typeface="Calibri"/>
                <a:cs typeface="Calibri"/>
              </a:rPr>
              <a:t>s</a:t>
            </a:r>
            <a:r>
              <a:rPr dirty="0" smtClean="0" sz="1050" spc="-9" b="1">
                <a:latin typeface="Calibri"/>
                <a:cs typeface="Calibri"/>
              </a:rPr>
              <a:t> </a:t>
            </a:r>
            <a:r>
              <a:rPr dirty="0" smtClean="0" sz="1050" spc="4" b="1">
                <a:latin typeface="Calibri"/>
                <a:cs typeface="Calibri"/>
              </a:rPr>
              <a:t>t</a:t>
            </a:r>
            <a:r>
              <a:rPr dirty="0" smtClean="0" sz="1050" spc="0" b="1">
                <a:latin typeface="Calibri"/>
                <a:cs typeface="Calibri"/>
              </a:rPr>
              <a:t>o</a:t>
            </a:r>
            <a:r>
              <a:rPr dirty="0" smtClean="0" sz="1050" spc="0" b="1">
                <a:latin typeface="Calibri"/>
                <a:cs typeface="Calibri"/>
              </a:rPr>
              <a:t> </a:t>
            </a:r>
            <a:r>
              <a:rPr dirty="0" smtClean="0" sz="1050" spc="0" b="1">
                <a:latin typeface="Calibri"/>
                <a:cs typeface="Calibri"/>
              </a:rPr>
              <a:t>be</a:t>
            </a:r>
            <a:r>
              <a:rPr dirty="0" smtClean="0" sz="1050" spc="-14" b="1">
                <a:latin typeface="Calibri"/>
                <a:cs typeface="Calibri"/>
              </a:rPr>
              <a:t> </a:t>
            </a:r>
            <a:r>
              <a:rPr dirty="0" smtClean="0" sz="1050" spc="0" b="1">
                <a:latin typeface="Calibri"/>
                <a:cs typeface="Calibri"/>
              </a:rPr>
              <a:t>p</a:t>
            </a:r>
            <a:r>
              <a:rPr dirty="0" smtClean="0" sz="1050" spc="-4" b="1">
                <a:latin typeface="Calibri"/>
                <a:cs typeface="Calibri"/>
              </a:rPr>
              <a:t>r</a:t>
            </a:r>
            <a:r>
              <a:rPr dirty="0" smtClean="0" sz="1050" spc="-4" b="1">
                <a:latin typeface="Calibri"/>
                <a:cs typeface="Calibri"/>
              </a:rPr>
              <a:t>o</a:t>
            </a:r>
            <a:r>
              <a:rPr dirty="0" smtClean="0" sz="1050" spc="-9" b="1">
                <a:latin typeface="Calibri"/>
                <a:cs typeface="Calibri"/>
              </a:rPr>
              <a:t>v</a:t>
            </a:r>
            <a:r>
              <a:rPr dirty="0" smtClean="0" sz="1050" spc="4" b="1">
                <a:latin typeface="Calibri"/>
                <a:cs typeface="Calibri"/>
              </a:rPr>
              <a:t>i</a:t>
            </a:r>
            <a:r>
              <a:rPr dirty="0" smtClean="0" sz="1050" spc="-14" b="1">
                <a:latin typeface="Calibri"/>
                <a:cs typeface="Calibri"/>
              </a:rPr>
              <a:t>d</a:t>
            </a:r>
            <a:r>
              <a:rPr dirty="0" smtClean="0" sz="1050" spc="-4" b="1">
                <a:latin typeface="Calibri"/>
                <a:cs typeface="Calibri"/>
              </a:rPr>
              <a:t>e</a:t>
            </a:r>
            <a:r>
              <a:rPr dirty="0" smtClean="0" sz="1050" spc="0" b="1">
                <a:latin typeface="Calibri"/>
                <a:cs typeface="Calibri"/>
              </a:rPr>
              <a:t>d</a:t>
            </a:r>
            <a:r>
              <a:rPr dirty="0" smtClean="0" sz="1050" spc="0" b="1">
                <a:latin typeface="Calibri"/>
                <a:cs typeface="Calibri"/>
              </a:rPr>
              <a:t> </a:t>
            </a:r>
            <a:r>
              <a:rPr dirty="0" smtClean="0" sz="1050" spc="0" b="1">
                <a:latin typeface="Calibri"/>
                <a:cs typeface="Calibri"/>
              </a:rPr>
              <a:t>by</a:t>
            </a:r>
            <a:r>
              <a:rPr dirty="0" smtClean="0" sz="1050" spc="0" b="1">
                <a:latin typeface="Calibri"/>
                <a:cs typeface="Calibri"/>
              </a:rPr>
              <a:t> </a:t>
            </a:r>
            <a:r>
              <a:rPr dirty="0" smtClean="0" sz="1050" spc="0" b="1">
                <a:latin typeface="Calibri"/>
                <a:cs typeface="Calibri"/>
              </a:rPr>
              <a:t>L</a:t>
            </a:r>
            <a:r>
              <a:rPr dirty="0" smtClean="0" sz="1050" spc="-4" b="1">
                <a:latin typeface="Calibri"/>
                <a:cs typeface="Calibri"/>
              </a:rPr>
              <a:t>a</a:t>
            </a:r>
            <a:r>
              <a:rPr dirty="0" smtClean="0" sz="1050" spc="0" b="1">
                <a:latin typeface="Calibri"/>
                <a:cs typeface="Calibri"/>
              </a:rPr>
              <a:t>n</a:t>
            </a:r>
            <a:r>
              <a:rPr dirty="0" smtClean="0" sz="1050" spc="-4" b="1">
                <a:latin typeface="Calibri"/>
                <a:cs typeface="Calibri"/>
              </a:rPr>
              <a:t>d</a:t>
            </a:r>
            <a:r>
              <a:rPr dirty="0" smtClean="0" sz="1050" spc="4" b="1">
                <a:latin typeface="Calibri"/>
                <a:cs typeface="Calibri"/>
              </a:rPr>
              <a:t>l</a:t>
            </a:r>
            <a:r>
              <a:rPr dirty="0" smtClean="0" sz="1050" spc="-4" b="1">
                <a:latin typeface="Calibri"/>
                <a:cs typeface="Calibri"/>
              </a:rPr>
              <a:t>o</a:t>
            </a:r>
            <a:r>
              <a:rPr dirty="0" smtClean="0" sz="1050" spc="0" b="1">
                <a:latin typeface="Calibri"/>
                <a:cs typeface="Calibri"/>
              </a:rPr>
              <a:t>rd</a:t>
            </a:r>
            <a:r>
              <a:rPr dirty="0" smtClean="0" sz="1050" spc="-4" b="1">
                <a:latin typeface="Calibri"/>
                <a:cs typeface="Calibri"/>
              </a:rPr>
              <a:t> </a:t>
            </a:r>
            <a:r>
              <a:rPr dirty="0" smtClean="0" sz="1050" spc="-14" b="1">
                <a:latin typeface="Calibri"/>
                <a:cs typeface="Calibri"/>
              </a:rPr>
              <a:t>(</a:t>
            </a:r>
            <a:r>
              <a:rPr dirty="0" smtClean="0" sz="1050" spc="4" b="1">
                <a:latin typeface="Calibri"/>
                <a:cs typeface="Calibri"/>
              </a:rPr>
              <a:t>i</a:t>
            </a:r>
            <a:r>
              <a:rPr dirty="0" smtClean="0" sz="1050" spc="0" b="1">
                <a:latin typeface="Calibri"/>
                <a:cs typeface="Calibri"/>
              </a:rPr>
              <a:t>f</a:t>
            </a:r>
            <a:r>
              <a:rPr dirty="0" smtClean="0" sz="1050" spc="4" b="1">
                <a:latin typeface="Calibri"/>
                <a:cs typeface="Calibri"/>
              </a:rPr>
              <a:t> </a:t>
            </a:r>
            <a:r>
              <a:rPr dirty="0" smtClean="0" sz="1050" spc="0" b="1">
                <a:latin typeface="Calibri"/>
                <a:cs typeface="Calibri"/>
              </a:rPr>
              <a:t>n</a:t>
            </a:r>
            <a:r>
              <a:rPr dirty="0" smtClean="0" sz="1050" spc="-19" b="1">
                <a:latin typeface="Calibri"/>
                <a:cs typeface="Calibri"/>
              </a:rPr>
              <a:t>o</a:t>
            </a:r>
            <a:r>
              <a:rPr dirty="0" smtClean="0" sz="1050" spc="0" b="1">
                <a:latin typeface="Calibri"/>
                <a:cs typeface="Calibri"/>
              </a:rPr>
              <a:t>t</a:t>
            </a:r>
            <a:r>
              <a:rPr dirty="0" smtClean="0" sz="1050" spc="9" b="1">
                <a:latin typeface="Calibri"/>
                <a:cs typeface="Calibri"/>
              </a:rPr>
              <a:t> </a:t>
            </a:r>
            <a:r>
              <a:rPr dirty="0" smtClean="0" sz="1050" spc="-4" b="1">
                <a:latin typeface="Calibri"/>
                <a:cs typeface="Calibri"/>
              </a:rPr>
              <a:t>e</a:t>
            </a:r>
            <a:r>
              <a:rPr dirty="0" smtClean="0" sz="1050" spc="0" b="1">
                <a:latin typeface="Calibri"/>
                <a:cs typeface="Calibri"/>
              </a:rPr>
              <a:t>n</a:t>
            </a:r>
            <a:r>
              <a:rPr dirty="0" smtClean="0" sz="1050" spc="-4" b="1">
                <a:latin typeface="Calibri"/>
                <a:cs typeface="Calibri"/>
              </a:rPr>
              <a:t>o</a:t>
            </a:r>
            <a:r>
              <a:rPr dirty="0" smtClean="0" sz="1050" spc="0" b="1">
                <a:latin typeface="Calibri"/>
                <a:cs typeface="Calibri"/>
              </a:rPr>
              <a:t>u</a:t>
            </a:r>
            <a:r>
              <a:rPr dirty="0" smtClean="0" sz="1050" spc="-9" b="1">
                <a:latin typeface="Calibri"/>
                <a:cs typeface="Calibri"/>
              </a:rPr>
              <a:t>g</a:t>
            </a:r>
            <a:r>
              <a:rPr dirty="0" smtClean="0" sz="1050" spc="0" b="1">
                <a:latin typeface="Calibri"/>
                <a:cs typeface="Calibri"/>
              </a:rPr>
              <a:t>h</a:t>
            </a:r>
            <a:r>
              <a:rPr dirty="0" smtClean="0" sz="1050" spc="0" b="1">
                <a:latin typeface="Calibri"/>
                <a:cs typeface="Calibri"/>
              </a:rPr>
              <a:t> </a:t>
            </a:r>
            <a:r>
              <a:rPr dirty="0" smtClean="0" sz="1050" spc="0" b="1">
                <a:latin typeface="Calibri"/>
                <a:cs typeface="Calibri"/>
              </a:rPr>
              <a:t>s</a:t>
            </a:r>
            <a:r>
              <a:rPr dirty="0" smtClean="0" sz="1050" spc="-4" b="1">
                <a:latin typeface="Calibri"/>
                <a:cs typeface="Calibri"/>
              </a:rPr>
              <a:t>p</a:t>
            </a:r>
            <a:r>
              <a:rPr dirty="0" smtClean="0" sz="1050" spc="-4" b="1">
                <a:latin typeface="Calibri"/>
                <a:cs typeface="Calibri"/>
              </a:rPr>
              <a:t>a</a:t>
            </a:r>
            <a:r>
              <a:rPr dirty="0" smtClean="0" sz="1050" spc="0" b="1">
                <a:latin typeface="Calibri"/>
                <a:cs typeface="Calibri"/>
              </a:rPr>
              <a:t>ce,</a:t>
            </a:r>
            <a:r>
              <a:rPr dirty="0" smtClean="0" sz="1050" spc="4" b="1">
                <a:latin typeface="Calibri"/>
                <a:cs typeface="Calibri"/>
              </a:rPr>
              <a:t> </a:t>
            </a:r>
            <a:r>
              <a:rPr dirty="0" smtClean="0" sz="1050" spc="-4" b="1">
                <a:latin typeface="Calibri"/>
                <a:cs typeface="Calibri"/>
              </a:rPr>
              <a:t>a</a:t>
            </a:r>
            <a:r>
              <a:rPr dirty="0" smtClean="0" sz="1050" spc="-4" b="1">
                <a:latin typeface="Calibri"/>
                <a:cs typeface="Calibri"/>
              </a:rPr>
              <a:t>t</a:t>
            </a:r>
            <a:r>
              <a:rPr dirty="0" smtClean="0" sz="1050" spc="4" b="1">
                <a:latin typeface="Calibri"/>
                <a:cs typeface="Calibri"/>
              </a:rPr>
              <a:t>t</a:t>
            </a:r>
            <a:r>
              <a:rPr dirty="0" smtClean="0" sz="1050" spc="-4" b="1">
                <a:latin typeface="Calibri"/>
                <a:cs typeface="Calibri"/>
              </a:rPr>
              <a:t>a</a:t>
            </a:r>
            <a:r>
              <a:rPr dirty="0" smtClean="0" sz="1050" spc="0" b="1">
                <a:latin typeface="Calibri"/>
                <a:cs typeface="Calibri"/>
              </a:rPr>
              <a:t>ch</a:t>
            </a:r>
            <a:r>
              <a:rPr dirty="0" smtClean="0" sz="1050" spc="0" b="1">
                <a:latin typeface="Calibri"/>
                <a:cs typeface="Calibri"/>
              </a:rPr>
              <a:t> </a:t>
            </a:r>
            <a:r>
              <a:rPr dirty="0" smtClean="0" sz="1050" spc="-4" b="1">
                <a:latin typeface="Calibri"/>
                <a:cs typeface="Calibri"/>
              </a:rPr>
              <a:t>a</a:t>
            </a:r>
            <a:r>
              <a:rPr dirty="0" smtClean="0" sz="1050" spc="0" b="1">
                <a:latin typeface="Calibri"/>
                <a:cs typeface="Calibri"/>
              </a:rPr>
              <a:t>s</a:t>
            </a:r>
            <a:r>
              <a:rPr dirty="0" smtClean="0" sz="1050" spc="-9" b="1">
                <a:latin typeface="Calibri"/>
                <a:cs typeface="Calibri"/>
              </a:rPr>
              <a:t> </a:t>
            </a:r>
            <a:r>
              <a:rPr dirty="0" smtClean="0" sz="1050" spc="0" b="1">
                <a:latin typeface="Calibri"/>
                <a:cs typeface="Calibri"/>
              </a:rPr>
              <a:t>Ex</a:t>
            </a:r>
            <a:r>
              <a:rPr dirty="0" smtClean="0" sz="1050" spc="-4" b="1">
                <a:latin typeface="Calibri"/>
                <a:cs typeface="Calibri"/>
              </a:rPr>
              <a:t>h</a:t>
            </a:r>
            <a:r>
              <a:rPr dirty="0" smtClean="0" sz="1050" spc="4" b="1">
                <a:latin typeface="Calibri"/>
                <a:cs typeface="Calibri"/>
              </a:rPr>
              <a:t>i</a:t>
            </a:r>
            <a:r>
              <a:rPr dirty="0" smtClean="0" sz="1050" spc="-14" b="1">
                <a:latin typeface="Calibri"/>
                <a:cs typeface="Calibri"/>
              </a:rPr>
              <a:t>b</a:t>
            </a:r>
            <a:r>
              <a:rPr dirty="0" smtClean="0" sz="1050" spc="4" b="1">
                <a:latin typeface="Calibri"/>
                <a:cs typeface="Calibri"/>
              </a:rPr>
              <a:t>i</a:t>
            </a:r>
            <a:r>
              <a:rPr dirty="0" smtClean="0" sz="1050" spc="0" b="1">
                <a:latin typeface="Calibri"/>
                <a:cs typeface="Calibri"/>
              </a:rPr>
              <a:t>t</a:t>
            </a:r>
            <a:r>
              <a:rPr dirty="0" smtClean="0" sz="1050" spc="-4" b="1">
                <a:latin typeface="Calibri"/>
                <a:cs typeface="Calibri"/>
              </a:rPr>
              <a:t> </a:t>
            </a:r>
            <a:r>
              <a:rPr dirty="0" smtClean="0" sz="1050" spc="0" b="1">
                <a:latin typeface="Calibri"/>
                <a:cs typeface="Calibri"/>
              </a:rPr>
              <a:t>A)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04795" y="5394324"/>
            <a:ext cx="3839591" cy="1146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17752" y="6540373"/>
            <a:ext cx="1887042" cy="1797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 marR="302770">
              <a:lnSpc>
                <a:spcPct val="101928"/>
              </a:lnSpc>
              <a:spcBef>
                <a:spcPts val="5"/>
              </a:spcBef>
            </a:pPr>
            <a:r>
              <a:rPr dirty="0" smtClean="0" sz="1050" spc="4" b="1">
                <a:latin typeface="Calibri"/>
                <a:cs typeface="Calibri"/>
              </a:rPr>
              <a:t>H</a:t>
            </a:r>
            <a:r>
              <a:rPr dirty="0" smtClean="0" sz="1050" spc="-4" b="1">
                <a:latin typeface="Calibri"/>
                <a:cs typeface="Calibri"/>
              </a:rPr>
              <a:t>o</a:t>
            </a:r>
            <a:r>
              <a:rPr dirty="0" smtClean="0" sz="1050" spc="0" b="1">
                <a:latin typeface="Calibri"/>
                <a:cs typeface="Calibri"/>
              </a:rPr>
              <a:t>u</a:t>
            </a:r>
            <a:r>
              <a:rPr dirty="0" smtClean="0" sz="1050" spc="-4" b="1">
                <a:latin typeface="Calibri"/>
                <a:cs typeface="Calibri"/>
              </a:rPr>
              <a:t>s</a:t>
            </a:r>
            <a:r>
              <a:rPr dirty="0" smtClean="0" sz="1050" spc="0" b="1">
                <a:latin typeface="Calibri"/>
                <a:cs typeface="Calibri"/>
              </a:rPr>
              <a:t>e</a:t>
            </a:r>
            <a:r>
              <a:rPr dirty="0" smtClean="0" sz="1050" spc="-14" b="1">
                <a:latin typeface="Calibri"/>
                <a:cs typeface="Calibri"/>
              </a:rPr>
              <a:t> </a:t>
            </a:r>
            <a:r>
              <a:rPr dirty="0" smtClean="0" sz="1050" spc="4" b="1">
                <a:latin typeface="Calibri"/>
                <a:cs typeface="Calibri"/>
              </a:rPr>
              <a:t>R</a:t>
            </a:r>
            <a:r>
              <a:rPr dirty="0" smtClean="0" sz="1050" spc="0" b="1">
                <a:latin typeface="Calibri"/>
                <a:cs typeface="Calibri"/>
              </a:rPr>
              <a:t>ules</a:t>
            </a:r>
            <a:r>
              <a:rPr dirty="0" smtClean="0" sz="1050" spc="-14" b="1">
                <a:latin typeface="Calibri"/>
                <a:cs typeface="Calibri"/>
              </a:rPr>
              <a:t> </a:t>
            </a:r>
            <a:r>
              <a:rPr dirty="0" smtClean="0" sz="1050" spc="-4" b="1">
                <a:latin typeface="Calibri"/>
                <a:cs typeface="Calibri"/>
              </a:rPr>
              <a:t>(</a:t>
            </a:r>
            <a:r>
              <a:rPr dirty="0" smtClean="0" sz="1050" spc="4" b="1">
                <a:latin typeface="Calibri"/>
                <a:cs typeface="Calibri"/>
              </a:rPr>
              <a:t>i</a:t>
            </a:r>
            <a:r>
              <a:rPr dirty="0" smtClean="0" sz="1050" spc="0" b="1">
                <a:latin typeface="Calibri"/>
                <a:cs typeface="Calibri"/>
              </a:rPr>
              <a:t>f</a:t>
            </a:r>
            <a:r>
              <a:rPr dirty="0" smtClean="0" sz="1050" spc="4" b="1">
                <a:latin typeface="Calibri"/>
                <a:cs typeface="Calibri"/>
              </a:rPr>
              <a:t> </a:t>
            </a:r>
            <a:r>
              <a:rPr dirty="0" smtClean="0" sz="1050" spc="0" b="1">
                <a:latin typeface="Calibri"/>
                <a:cs typeface="Calibri"/>
              </a:rPr>
              <a:t>n</a:t>
            </a:r>
            <a:r>
              <a:rPr dirty="0" smtClean="0" sz="1050" spc="-19" b="1">
                <a:latin typeface="Calibri"/>
                <a:cs typeface="Calibri"/>
              </a:rPr>
              <a:t>o</a:t>
            </a:r>
            <a:r>
              <a:rPr dirty="0" smtClean="0" sz="1050" spc="0" b="1">
                <a:latin typeface="Calibri"/>
                <a:cs typeface="Calibri"/>
              </a:rPr>
              <a:t>t</a:t>
            </a:r>
            <a:r>
              <a:rPr dirty="0" smtClean="0" sz="1050" spc="4" b="1">
                <a:latin typeface="Calibri"/>
                <a:cs typeface="Calibri"/>
              </a:rPr>
              <a:t> </a:t>
            </a:r>
            <a:r>
              <a:rPr dirty="0" smtClean="0" sz="1050" spc="0" b="1">
                <a:latin typeface="Calibri"/>
                <a:cs typeface="Calibri"/>
              </a:rPr>
              <a:t>e</a:t>
            </a:r>
            <a:r>
              <a:rPr dirty="0" smtClean="0" sz="1050" spc="-4" b="1">
                <a:latin typeface="Calibri"/>
                <a:cs typeface="Calibri"/>
              </a:rPr>
              <a:t>n</a:t>
            </a:r>
            <a:r>
              <a:rPr dirty="0" smtClean="0" sz="1050" spc="-4" b="1">
                <a:latin typeface="Calibri"/>
                <a:cs typeface="Calibri"/>
              </a:rPr>
              <a:t>o</a:t>
            </a:r>
            <a:r>
              <a:rPr dirty="0" smtClean="0" sz="1050" spc="-14" b="1">
                <a:latin typeface="Calibri"/>
                <a:cs typeface="Calibri"/>
              </a:rPr>
              <a:t>u</a:t>
            </a:r>
            <a:r>
              <a:rPr dirty="0" smtClean="0" sz="1050" spc="0" b="1">
                <a:latin typeface="Calibri"/>
                <a:cs typeface="Calibri"/>
              </a:rPr>
              <a:t>gh</a:t>
            </a:r>
            <a:r>
              <a:rPr dirty="0" smtClean="0" sz="1050" spc="0" b="1">
                <a:latin typeface="Calibri"/>
                <a:cs typeface="Calibri"/>
              </a:rPr>
              <a:t> </a:t>
            </a:r>
            <a:r>
              <a:rPr dirty="0" smtClean="0" sz="1050" spc="0" b="1">
                <a:latin typeface="Calibri"/>
                <a:cs typeface="Calibri"/>
              </a:rPr>
              <a:t>s</a:t>
            </a:r>
            <a:r>
              <a:rPr dirty="0" smtClean="0" sz="1050" spc="-4" b="1">
                <a:latin typeface="Calibri"/>
                <a:cs typeface="Calibri"/>
              </a:rPr>
              <a:t>p</a:t>
            </a:r>
            <a:r>
              <a:rPr dirty="0" smtClean="0" sz="1050" spc="-4" b="1">
                <a:latin typeface="Calibri"/>
                <a:cs typeface="Calibri"/>
              </a:rPr>
              <a:t>a</a:t>
            </a:r>
            <a:r>
              <a:rPr dirty="0" smtClean="0" sz="1050" spc="0" b="1">
                <a:latin typeface="Calibri"/>
                <a:cs typeface="Calibri"/>
              </a:rPr>
              <a:t>ce,</a:t>
            </a:r>
            <a:r>
              <a:rPr dirty="0" smtClean="0" sz="1050" spc="4" b="1">
                <a:latin typeface="Calibri"/>
                <a:cs typeface="Calibri"/>
              </a:rPr>
              <a:t> </a:t>
            </a:r>
            <a:r>
              <a:rPr dirty="0" smtClean="0" sz="1050" spc="-4" b="1">
                <a:latin typeface="Calibri"/>
                <a:cs typeface="Calibri"/>
              </a:rPr>
              <a:t>a</a:t>
            </a:r>
            <a:r>
              <a:rPr dirty="0" smtClean="0" sz="1050" spc="-4" b="1">
                <a:latin typeface="Calibri"/>
                <a:cs typeface="Calibri"/>
              </a:rPr>
              <a:t>t</a:t>
            </a:r>
            <a:r>
              <a:rPr dirty="0" smtClean="0" sz="1050" spc="4" b="1">
                <a:latin typeface="Calibri"/>
                <a:cs typeface="Calibri"/>
              </a:rPr>
              <a:t>t</a:t>
            </a:r>
            <a:r>
              <a:rPr dirty="0" smtClean="0" sz="1050" spc="-4" b="1">
                <a:latin typeface="Calibri"/>
                <a:cs typeface="Calibri"/>
              </a:rPr>
              <a:t>a</a:t>
            </a:r>
            <a:r>
              <a:rPr dirty="0" smtClean="0" sz="1050" spc="0" b="1">
                <a:latin typeface="Calibri"/>
                <a:cs typeface="Calibri"/>
              </a:rPr>
              <a:t>ch</a:t>
            </a:r>
            <a:r>
              <a:rPr dirty="0" smtClean="0" sz="1050" spc="0" b="1">
                <a:latin typeface="Calibri"/>
                <a:cs typeface="Calibri"/>
              </a:rPr>
              <a:t> </a:t>
            </a:r>
            <a:r>
              <a:rPr dirty="0" smtClean="0" sz="1050" spc="-4" b="1">
                <a:latin typeface="Calibri"/>
                <a:cs typeface="Calibri"/>
              </a:rPr>
              <a:t>a</a:t>
            </a:r>
            <a:r>
              <a:rPr dirty="0" smtClean="0" sz="1050" spc="0" b="1">
                <a:latin typeface="Calibri"/>
                <a:cs typeface="Calibri"/>
              </a:rPr>
              <a:t>s</a:t>
            </a:r>
            <a:r>
              <a:rPr dirty="0" smtClean="0" sz="1050" spc="-9" b="1">
                <a:latin typeface="Calibri"/>
                <a:cs typeface="Calibri"/>
              </a:rPr>
              <a:t> </a:t>
            </a:r>
            <a:r>
              <a:rPr dirty="0" smtClean="0" sz="1050" spc="0" b="1">
                <a:latin typeface="Calibri"/>
                <a:cs typeface="Calibri"/>
              </a:rPr>
              <a:t>Ex</a:t>
            </a:r>
            <a:r>
              <a:rPr dirty="0" smtClean="0" sz="1050" spc="-4" b="1">
                <a:latin typeface="Calibri"/>
                <a:cs typeface="Calibri"/>
              </a:rPr>
              <a:t>h</a:t>
            </a:r>
            <a:r>
              <a:rPr dirty="0" smtClean="0" sz="1050" spc="4" b="1">
                <a:latin typeface="Calibri"/>
                <a:cs typeface="Calibri"/>
              </a:rPr>
              <a:t>i</a:t>
            </a:r>
            <a:r>
              <a:rPr dirty="0" smtClean="0" sz="1050" spc="-14" b="1">
                <a:latin typeface="Calibri"/>
                <a:cs typeface="Calibri"/>
              </a:rPr>
              <a:t>b</a:t>
            </a:r>
            <a:r>
              <a:rPr dirty="0" smtClean="0" sz="1050" spc="4" b="1">
                <a:latin typeface="Calibri"/>
                <a:cs typeface="Calibri"/>
              </a:rPr>
              <a:t>i</a:t>
            </a:r>
            <a:r>
              <a:rPr dirty="0" smtClean="0" sz="1050" spc="0" b="1">
                <a:latin typeface="Calibri"/>
                <a:cs typeface="Calibri"/>
              </a:rPr>
              <a:t>t</a:t>
            </a:r>
            <a:r>
              <a:rPr dirty="0" smtClean="0" sz="1050" spc="-4" b="1">
                <a:latin typeface="Calibri"/>
                <a:cs typeface="Calibri"/>
              </a:rPr>
              <a:t> </a:t>
            </a:r>
            <a:r>
              <a:rPr dirty="0" smtClean="0" sz="1050" spc="0" b="1">
                <a:latin typeface="Calibri"/>
                <a:cs typeface="Calibri"/>
              </a:rPr>
              <a:t>B)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04795" y="6540373"/>
            <a:ext cx="3839591" cy="1797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83284" y="9187549"/>
            <a:ext cx="271219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845687" y="9187549"/>
            <a:ext cx="271219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983284" y="1105777"/>
            <a:ext cx="2712190" cy="0"/>
          </a:xfrm>
          <a:custGeom>
            <a:avLst/>
            <a:gdLst/>
            <a:ahLst/>
            <a:cxnLst/>
            <a:rect l="l" t="t" r="r" b="b"/>
            <a:pathLst>
              <a:path w="2712190" h="0">
                <a:moveTo>
                  <a:pt x="0" y="0"/>
                </a:moveTo>
                <a:lnTo>
                  <a:pt x="271219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845687" y="1105777"/>
            <a:ext cx="2712190" cy="0"/>
          </a:xfrm>
          <a:custGeom>
            <a:avLst/>
            <a:gdLst/>
            <a:ahLst/>
            <a:cxnLst/>
            <a:rect l="l" t="t" r="r" b="b"/>
            <a:pathLst>
              <a:path w="2712190" h="0">
                <a:moveTo>
                  <a:pt x="0" y="0"/>
                </a:moveTo>
                <a:lnTo>
                  <a:pt x="271219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70584" y="1138174"/>
            <a:ext cx="51345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4" b="1">
                <a:latin typeface="Calibri"/>
                <a:cs typeface="Calibri"/>
              </a:rPr>
              <a:t>W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ss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2987" y="1138174"/>
            <a:ext cx="51345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4" b="1">
                <a:latin typeface="Calibri"/>
                <a:cs typeface="Calibri"/>
              </a:rPr>
              <a:t>W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ss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83284" y="966077"/>
            <a:ext cx="271219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845687" y="966077"/>
            <a:ext cx="271219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