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2233930" y="646429"/>
            <a:ext cx="312547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dirty="0" smtClean="0" baseline="3034" sz="2700" spc="0" b="1">
                <a:latin typeface="Calibri"/>
                <a:cs typeface="Calibri"/>
              </a:rPr>
              <a:t>V</a:t>
            </a:r>
            <a:r>
              <a:rPr dirty="0" smtClean="0" baseline="3034" sz="2700" spc="4" b="1">
                <a:latin typeface="Calibri"/>
                <a:cs typeface="Calibri"/>
              </a:rPr>
              <a:t>A</a:t>
            </a:r>
            <a:r>
              <a:rPr dirty="0" smtClean="0" baseline="3034" sz="2700" spc="0" b="1">
                <a:latin typeface="Calibri"/>
                <a:cs typeface="Calibri"/>
              </a:rPr>
              <a:t>CA</a:t>
            </a:r>
            <a:r>
              <a:rPr dirty="0" smtClean="0" baseline="3034" sz="2700" spc="-4" b="1">
                <a:latin typeface="Calibri"/>
                <a:cs typeface="Calibri"/>
              </a:rPr>
              <a:t>T</a:t>
            </a:r>
            <a:r>
              <a:rPr dirty="0" smtClean="0" baseline="3034" sz="2700" spc="0" b="1">
                <a:latin typeface="Calibri"/>
                <a:cs typeface="Calibri"/>
              </a:rPr>
              <a:t>ION</a:t>
            </a:r>
            <a:r>
              <a:rPr dirty="0" smtClean="0" baseline="3034" sz="2700" spc="0" b="1">
                <a:latin typeface="Calibri"/>
                <a:cs typeface="Calibri"/>
              </a:rPr>
              <a:t> </a:t>
            </a:r>
            <a:r>
              <a:rPr dirty="0" smtClean="0" baseline="3034" sz="2700" spc="-4" b="1">
                <a:latin typeface="Calibri"/>
                <a:cs typeface="Calibri"/>
              </a:rPr>
              <a:t>R</a:t>
            </a:r>
            <a:r>
              <a:rPr dirty="0" smtClean="0" baseline="3034" sz="2700" spc="0" b="1">
                <a:latin typeface="Calibri"/>
                <a:cs typeface="Calibri"/>
              </a:rPr>
              <a:t>E</a:t>
            </a:r>
            <a:r>
              <a:rPr dirty="0" smtClean="0" baseline="3034" sz="2700" spc="9" b="1">
                <a:latin typeface="Calibri"/>
                <a:cs typeface="Calibri"/>
              </a:rPr>
              <a:t>N</a:t>
            </a:r>
            <a:r>
              <a:rPr dirty="0" smtClean="0" baseline="3034" sz="2700" spc="0" b="1">
                <a:latin typeface="Calibri"/>
                <a:cs typeface="Calibri"/>
              </a:rPr>
              <a:t>TAL</a:t>
            </a:r>
            <a:r>
              <a:rPr dirty="0" smtClean="0" baseline="3034" sz="2700" spc="-4" b="1">
                <a:latin typeface="Calibri"/>
                <a:cs typeface="Calibri"/>
              </a:rPr>
              <a:t> </a:t>
            </a:r>
            <a:r>
              <a:rPr dirty="0" smtClean="0" baseline="3034" sz="2700" spc="0" b="1">
                <a:latin typeface="Calibri"/>
                <a:cs typeface="Calibri"/>
              </a:rPr>
              <a:t>A</a:t>
            </a:r>
            <a:r>
              <a:rPr dirty="0" smtClean="0" baseline="3034" sz="2700" spc="4" b="1">
                <a:latin typeface="Calibri"/>
                <a:cs typeface="Calibri"/>
              </a:rPr>
              <a:t>G</a:t>
            </a:r>
            <a:r>
              <a:rPr dirty="0" smtClean="0" baseline="3034" sz="2700" spc="-4" b="1">
                <a:latin typeface="Calibri"/>
                <a:cs typeface="Calibri"/>
              </a:rPr>
              <a:t>R</a:t>
            </a:r>
            <a:r>
              <a:rPr dirty="0" smtClean="0" baseline="3034" sz="2700" spc="0" b="1">
                <a:latin typeface="Calibri"/>
                <a:cs typeface="Calibri"/>
              </a:rPr>
              <a:t>EE</a:t>
            </a:r>
            <a:r>
              <a:rPr dirty="0" smtClean="0" baseline="3034" sz="2700" spc="-4" b="1">
                <a:latin typeface="Calibri"/>
                <a:cs typeface="Calibri"/>
              </a:rPr>
              <a:t>M</a:t>
            </a:r>
            <a:r>
              <a:rPr dirty="0" smtClean="0" baseline="3034" sz="2700" spc="0" b="1">
                <a:latin typeface="Calibri"/>
                <a:cs typeface="Calibri"/>
              </a:rPr>
              <a:t>E</a:t>
            </a:r>
            <a:r>
              <a:rPr dirty="0" smtClean="0" baseline="3034" sz="2700" spc="9" b="1">
                <a:latin typeface="Calibri"/>
                <a:cs typeface="Calibri"/>
              </a:rPr>
              <a:t>N</a:t>
            </a:r>
            <a:r>
              <a:rPr dirty="0" smtClean="0" baseline="3034" sz="2700" spc="0" b="1"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2004" y="1048257"/>
            <a:ext cx="73536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B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-14" b="1" u="sng">
                <a:latin typeface="Calibri"/>
                <a:cs typeface="Calibri"/>
              </a:rPr>
              <a:t>k</a:t>
            </a:r>
            <a:r>
              <a:rPr dirty="0" smtClean="0" baseline="2482" sz="1650" spc="4" b="1" u="sng">
                <a:latin typeface="Calibri"/>
                <a:cs typeface="Calibri"/>
              </a:rPr>
              <a:t>g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-4" b="1" u="sng">
                <a:latin typeface="Calibri"/>
                <a:cs typeface="Calibri"/>
              </a:rPr>
              <a:t>u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604" y="1345437"/>
            <a:ext cx="5392440" cy="753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55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13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ag</a:t>
            </a:r>
            <a:r>
              <a:rPr dirty="0" smtClean="0" baseline="2482" sz="1650" spc="-4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(‘T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1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reeme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t’)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1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-T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rm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ea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ac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  <a:p>
            <a:pPr marL="241249" marR="25579">
              <a:lnSpc>
                <a:spcPct val="101725"/>
              </a:lnSpc>
              <a:spcBef>
                <a:spcPts val="143"/>
              </a:spcBef>
            </a:pP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04"/>
              </a:spcBef>
            </a:pPr>
            <a:r>
              <a:rPr dirty="0" smtClean="0" sz="1100" spc="0">
                <a:latin typeface="Calibri"/>
                <a:cs typeface="Calibri"/>
              </a:rPr>
              <a:t>B.</a:t>
            </a:r>
            <a:r>
              <a:rPr dirty="0" smtClean="0" sz="1100" spc="0">
                <a:latin typeface="Calibri"/>
                <a:cs typeface="Calibri"/>
              </a:rPr>
              <a:t>  </a:t>
            </a:r>
            <a:r>
              <a:rPr dirty="0" smtClean="0" sz="1100" spc="17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ena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ises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are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1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Sche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1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9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ent.</a:t>
            </a:r>
            <a:endParaRPr sz="1100">
              <a:latin typeface="Calibri"/>
              <a:cs typeface="Calibri"/>
            </a:endParaRPr>
          </a:p>
          <a:p>
            <a:pPr marL="12700" marR="25579">
              <a:lnSpc>
                <a:spcPct val="101725"/>
              </a:lnSpc>
              <a:spcBef>
                <a:spcPts val="190"/>
              </a:spcBef>
            </a:pPr>
            <a:r>
              <a:rPr dirty="0" smtClean="0" sz="1050" spc="0">
                <a:latin typeface="Calibri"/>
                <a:cs typeface="Calibri"/>
              </a:rPr>
              <a:t>C.</a:t>
            </a:r>
            <a:r>
              <a:rPr dirty="0" smtClean="0" sz="1050" spc="0">
                <a:latin typeface="Calibri"/>
                <a:cs typeface="Calibri"/>
              </a:rPr>
              <a:t>   </a:t>
            </a:r>
            <a:r>
              <a:rPr dirty="0" smtClean="0" sz="1050" spc="1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el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ena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will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eferred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‘The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art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es’.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2232405"/>
            <a:ext cx="5737951" cy="3606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>
                <a:latin typeface="Calibri"/>
                <a:cs typeface="Calibri"/>
              </a:rPr>
              <a:t>I</a:t>
            </a:r>
            <a:r>
              <a:rPr dirty="0" smtClean="0" baseline="2482" sz="1650" spc="0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4" b="1">
                <a:latin typeface="Calibri"/>
                <a:cs typeface="Calibri"/>
              </a:rPr>
              <a:t>C</a:t>
            </a:r>
            <a:r>
              <a:rPr dirty="0" smtClean="0" baseline="2482" sz="1650" spc="-1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S</a:t>
            </a:r>
            <a:r>
              <a:rPr dirty="0" smtClean="0" baseline="2482" sz="1650" spc="4" b="1">
                <a:latin typeface="Calibri"/>
                <a:cs typeface="Calibri"/>
              </a:rPr>
              <a:t>I</a:t>
            </a:r>
            <a:r>
              <a:rPr dirty="0" smtClean="0" baseline="2482" sz="1650" spc="0" b="1">
                <a:latin typeface="Calibri"/>
                <a:cs typeface="Calibri"/>
              </a:rPr>
              <a:t>D</a:t>
            </a:r>
            <a:r>
              <a:rPr dirty="0" smtClean="0" baseline="2482" sz="1650" spc="-9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R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4" b="1">
                <a:latin typeface="Calibri"/>
                <a:cs typeface="Calibri"/>
              </a:rPr>
              <a:t>T</a:t>
            </a:r>
            <a:r>
              <a:rPr dirty="0" smtClean="0" baseline="2482" sz="1650" spc="4" b="1">
                <a:latin typeface="Calibri"/>
                <a:cs typeface="Calibri"/>
              </a:rPr>
              <a:t>I</a:t>
            </a:r>
            <a:r>
              <a:rPr dirty="0" smtClean="0" baseline="2482" sz="1650" spc="-14" b="1">
                <a:latin typeface="Calibri"/>
                <a:cs typeface="Calibri"/>
              </a:rPr>
              <a:t>O</a:t>
            </a:r>
            <a:r>
              <a:rPr dirty="0" smtClean="0" baseline="2482" sz="1650" spc="0" b="1">
                <a:latin typeface="Calibri"/>
                <a:cs typeface="Calibri"/>
              </a:rPr>
              <a:t>N</a:t>
            </a:r>
            <a:r>
              <a:rPr dirty="0" smtClean="0" baseline="2482" sz="1650" spc="4" b="1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OF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ti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ena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renti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ise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ties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128"/>
              </a:spcBef>
            </a:pP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k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ep,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per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rm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fu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fil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wing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ise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ag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ents: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2004" y="2724657"/>
            <a:ext cx="1054163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 b="1" u="sng">
                <a:latin typeface="Calibri"/>
                <a:cs typeface="Calibri"/>
              </a:rPr>
              <a:t>Pe</a:t>
            </a:r>
            <a:r>
              <a:rPr dirty="0" smtClean="0" baseline="2600" sz="1575" spc="-4" b="1" u="sng">
                <a:latin typeface="Calibri"/>
                <a:cs typeface="Calibri"/>
              </a:rPr>
              <a:t>r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d</a:t>
            </a:r>
            <a:r>
              <a:rPr dirty="0" smtClean="0" baseline="2600" sz="1575" spc="0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nd</a:t>
            </a:r>
            <a:r>
              <a:rPr dirty="0" smtClean="0" baseline="2600" sz="1575" spc="-4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Gu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-14" b="1" u="sng">
                <a:latin typeface="Calibri"/>
                <a:cs typeface="Calibri"/>
              </a:rPr>
              <a:t>s</a:t>
            </a: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3013075"/>
            <a:ext cx="148515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1.</a:t>
            </a:r>
            <a:endParaRPr sz="10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4">
                <a:latin typeface="Calibri"/>
                <a:cs typeface="Calibri"/>
              </a:rPr>
              <a:t>2.</a:t>
            </a:r>
            <a:endParaRPr sz="10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5"/>
              </a:spcBef>
            </a:pPr>
            <a:r>
              <a:rPr dirty="0" smtClean="0" sz="1050" spc="4">
                <a:latin typeface="Calibri"/>
                <a:cs typeface="Calibri"/>
              </a:rPr>
              <a:t>3.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59154" y="3013075"/>
            <a:ext cx="5263173" cy="7218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417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al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Nu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b</a:t>
            </a:r>
            <a:r>
              <a:rPr dirty="0" smtClean="0" baseline="2600" sz="1575" spc="-1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of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19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eo</a:t>
            </a:r>
            <a:r>
              <a:rPr dirty="0" smtClean="0" baseline="2600" sz="1575" spc="-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le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g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ar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et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edu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1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  <a:p>
            <a:pPr marL="12700" marR="24417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ar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14">
                <a:latin typeface="Calibri"/>
                <a:cs typeface="Calibri"/>
              </a:rPr>
              <a:t>x</a:t>
            </a:r>
            <a:r>
              <a:rPr dirty="0" smtClean="0" sz="1050" spc="0">
                <a:latin typeface="Calibri"/>
                <a:cs typeface="Calibri"/>
              </a:rPr>
              <a:t>ceed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x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um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ar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-1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er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et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edu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1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95"/>
              </a:spcBef>
            </a:pP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egi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eck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-1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Ti</a:t>
            </a:r>
            <a:r>
              <a:rPr dirty="0" smtClean="0" sz="1050" spc="-19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pec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fied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edu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1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will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nd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endParaRPr sz="1050">
              <a:latin typeface="Calibri"/>
              <a:cs typeface="Calibri"/>
            </a:endParaRPr>
          </a:p>
          <a:p>
            <a:pPr marL="12700" marR="24417">
              <a:lnSpc>
                <a:spcPct val="101725"/>
              </a:lnSpc>
              <a:spcBef>
                <a:spcPts val="195"/>
              </a:spcBef>
            </a:pPr>
            <a:r>
              <a:rPr dirty="0" smtClean="0" sz="1050" spc="0">
                <a:latin typeface="Calibri"/>
                <a:cs typeface="Calibri"/>
              </a:rPr>
              <a:t>Check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Da</a:t>
            </a:r>
            <a:r>
              <a:rPr dirty="0" smtClean="0" sz="1050" spc="-1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1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ecified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edu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1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3863467"/>
            <a:ext cx="885551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 b="1" u="sng">
                <a:latin typeface="Calibri"/>
                <a:cs typeface="Calibri"/>
              </a:rPr>
              <a:t>R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nt</a:t>
            </a:r>
            <a:r>
              <a:rPr dirty="0" smtClean="0" baseline="2600" sz="1575" spc="-1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l</a:t>
            </a:r>
            <a:r>
              <a:rPr dirty="0" smtClean="0" baseline="2600" sz="1575" spc="4" b="1" u="sng">
                <a:latin typeface="Calibri"/>
                <a:cs typeface="Calibri"/>
              </a:rPr>
              <a:t> </a:t>
            </a:r>
            <a:r>
              <a:rPr dirty="0" smtClean="0" baseline="2600" sz="1575" spc="-14" b="1" u="sng">
                <a:latin typeface="Calibri"/>
                <a:cs typeface="Calibri"/>
              </a:rPr>
              <a:t>A</a:t>
            </a:r>
            <a:r>
              <a:rPr dirty="0" smtClean="0" baseline="2600" sz="1575" spc="4" b="1" u="sng">
                <a:latin typeface="Calibri"/>
                <a:cs typeface="Calibri"/>
              </a:rPr>
              <a:t>m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u</a:t>
            </a:r>
            <a:r>
              <a:rPr dirty="0" smtClean="0" baseline="2600" sz="1575" spc="-4" b="1" u="sng">
                <a:latin typeface="Calibri"/>
                <a:cs typeface="Calibri"/>
              </a:rPr>
              <a:t>n</a:t>
            </a:r>
            <a:r>
              <a:rPr dirty="0" smtClean="0" baseline="2600" sz="1575" spc="0" b="1" u="sng">
                <a:latin typeface="Calibri"/>
                <a:cs typeface="Calibri"/>
              </a:rPr>
              <a:t>t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4153027"/>
            <a:ext cx="4496909" cy="3469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4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0">
                <a:latin typeface="Calibri"/>
                <a:cs typeface="Calibri"/>
              </a:rPr>
              <a:t>   </a:t>
            </a:r>
            <a:r>
              <a:rPr dirty="0" smtClean="0" baseline="2600" sz="1575" spc="4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al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ri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d,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ar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is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et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edu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1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  <a:p>
            <a:pPr marL="12700" marR="20116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4">
                <a:latin typeface="Calibri"/>
                <a:cs typeface="Calibri"/>
              </a:rPr>
              <a:t>5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0">
                <a:latin typeface="Calibri"/>
                <a:cs typeface="Calibri"/>
              </a:rPr>
              <a:t>   </a:t>
            </a:r>
            <a:r>
              <a:rPr dirty="0" smtClean="0" sz="1050" spc="4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Ni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ly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Am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et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llar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edu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1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4628514"/>
            <a:ext cx="1368891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 b="1" u="sng">
                <a:latin typeface="Calibri"/>
                <a:cs typeface="Calibri"/>
              </a:rPr>
              <a:t>F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s,</a:t>
            </a:r>
            <a:r>
              <a:rPr dirty="0" smtClean="0" baseline="2600" sz="1575" spc="0" b="1" u="sng">
                <a:latin typeface="Calibri"/>
                <a:cs typeface="Calibri"/>
              </a:rPr>
              <a:t> </a:t>
            </a: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-4" b="1" u="sng">
                <a:latin typeface="Calibri"/>
                <a:cs typeface="Calibri"/>
              </a:rPr>
              <a:t>x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r>
              <a:rPr dirty="0" smtClean="0" baseline="2600" sz="1575" spc="0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nd</a:t>
            </a:r>
            <a:r>
              <a:rPr dirty="0" smtClean="0" baseline="2600" sz="1575" spc="-4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D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p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r>
              <a:rPr dirty="0" smtClean="0" baseline="2600" sz="1575" spc="-9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t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4918074"/>
            <a:ext cx="5494225" cy="3456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6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0">
                <a:latin typeface="Calibri"/>
                <a:cs typeface="Calibri"/>
              </a:rPr>
              <a:t>   </a:t>
            </a:r>
            <a:r>
              <a:rPr dirty="0" smtClean="0" baseline="2600" sz="1575" spc="4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1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akes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ay,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Lan</a:t>
            </a:r>
            <a:r>
              <a:rPr dirty="0" smtClean="0" baseline="2600" sz="1575" spc="-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1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rd,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req</a:t>
            </a:r>
            <a:r>
              <a:rPr dirty="0" smtClean="0" baseline="2600" sz="1575" spc="-1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ired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f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14">
                <a:latin typeface="Calibri"/>
                <a:cs typeface="Calibri"/>
              </a:rPr>
              <a:t>x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ep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it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et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endParaRPr sz="1050">
              <a:latin typeface="Calibri"/>
              <a:cs typeface="Calibri"/>
            </a:endParaRPr>
          </a:p>
          <a:p>
            <a:pPr marL="241249" marR="20116">
              <a:lnSpc>
                <a:spcPct val="101725"/>
              </a:lnSpc>
              <a:spcBef>
                <a:spcPts val="126"/>
              </a:spcBef>
            </a:pP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edu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1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eck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Ti</a:t>
            </a:r>
            <a:r>
              <a:rPr dirty="0" smtClean="0" sz="1050" spc="-19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le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14">
                <a:latin typeface="Calibri"/>
                <a:cs typeface="Calibri"/>
              </a:rPr>
              <a:t>e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1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5393816"/>
            <a:ext cx="728230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r</a:t>
            </a:r>
            <a:r>
              <a:rPr dirty="0" smtClean="0" baseline="2600" sz="1575" spc="-9" b="1" u="sng">
                <a:latin typeface="Calibri"/>
                <a:cs typeface="Calibri"/>
              </a:rPr>
              <a:t>m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n</a:t>
            </a:r>
            <a:r>
              <a:rPr dirty="0" smtClean="0" baseline="2600" sz="1575" spc="-9" b="1" u="sng">
                <a:latin typeface="Calibri"/>
                <a:cs typeface="Calibri"/>
              </a:rPr>
              <a:t>a</a:t>
            </a:r>
            <a:r>
              <a:rPr dirty="0" smtClean="0" baseline="2600" sz="1575" spc="-4" b="1" u="sng">
                <a:latin typeface="Calibri"/>
                <a:cs typeface="Calibri"/>
              </a:rPr>
              <a:t>t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n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5681852"/>
            <a:ext cx="5542499" cy="909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7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0">
                <a:latin typeface="Calibri"/>
                <a:cs typeface="Calibri"/>
              </a:rPr>
              <a:t>    </a:t>
            </a:r>
            <a:r>
              <a:rPr dirty="0" smtClean="0" baseline="2600" sz="1575" spc="4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as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9">
                <a:latin typeface="Calibri"/>
                <a:cs typeface="Calibri"/>
              </a:rPr>
              <a:t>g</a:t>
            </a:r>
            <a:r>
              <a:rPr dirty="0" smtClean="0" baseline="2600" sz="1575" spc="0">
                <a:latin typeface="Calibri"/>
                <a:cs typeface="Calibri"/>
              </a:rPr>
              <a:t>ht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pect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em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pri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c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ap</a:t>
            </a:r>
            <a:r>
              <a:rPr dirty="0" smtClean="0" baseline="2600" sz="1575" spc="-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b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endParaRPr sz="1050">
              <a:latin typeface="Calibri"/>
              <a:cs typeface="Calibri"/>
            </a:endParaRPr>
          </a:p>
          <a:p>
            <a:pPr marL="241249" marR="10984">
              <a:lnSpc>
                <a:spcPts val="1281"/>
              </a:lnSpc>
              <a:spcBef>
                <a:spcPts val="136"/>
              </a:spcBef>
            </a:pP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w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1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v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re</a:t>
            </a:r>
            <a:r>
              <a:rPr dirty="0" smtClean="0" sz="1050" spc="-4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al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0984">
              <a:lnSpc>
                <a:spcPts val="1281"/>
              </a:lnSpc>
              <a:spcBef>
                <a:spcPts val="194"/>
              </a:spcBef>
            </a:pPr>
            <a:r>
              <a:rPr dirty="0" smtClean="0" sz="1050" spc="0">
                <a:latin typeface="Calibri"/>
                <a:cs typeface="Calibri"/>
              </a:rPr>
              <a:t>be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1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1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ely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w.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wa</a:t>
            </a:r>
            <a:r>
              <a:rPr dirty="0" smtClean="0" sz="1050" spc="-1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ve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ri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pro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ess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0984">
              <a:lnSpc>
                <a:spcPts val="1281"/>
              </a:lnSpc>
              <a:spcBef>
                <a:spcPts val="194"/>
              </a:spcBef>
            </a:pPr>
            <a:r>
              <a:rPr dirty="0" smtClean="0" sz="1050" spc="0">
                <a:latin typeface="Calibri"/>
                <a:cs typeface="Calibri"/>
              </a:rPr>
              <a:t>if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hey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fail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v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d.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1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v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0984">
              <a:lnSpc>
                <a:spcPts val="1281"/>
              </a:lnSpc>
              <a:spcBef>
                <a:spcPts val="194"/>
              </a:spcBef>
            </a:pP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pr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1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eck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Da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Ti</a:t>
            </a:r>
            <a:r>
              <a:rPr dirty="0" smtClean="0" sz="1050" spc="-19">
                <a:latin typeface="Calibri"/>
                <a:cs typeface="Calibri"/>
              </a:rPr>
              <a:t>m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6719696"/>
            <a:ext cx="685221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 b="1" u="sng">
                <a:latin typeface="Calibri"/>
                <a:cs typeface="Calibri"/>
              </a:rPr>
              <a:t>Ph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ne</a:t>
            </a:r>
            <a:r>
              <a:rPr dirty="0" smtClean="0" baseline="2600" sz="1575" spc="-4" b="1" u="sng">
                <a:latin typeface="Calibri"/>
                <a:cs typeface="Calibri"/>
              </a:rPr>
              <a:t> </a:t>
            </a:r>
            <a:r>
              <a:rPr dirty="0" smtClean="0" baseline="2600" sz="1575" spc="4" b="1" u="sng">
                <a:latin typeface="Calibri"/>
                <a:cs typeface="Calibri"/>
              </a:rPr>
              <a:t>C</a:t>
            </a:r>
            <a:r>
              <a:rPr dirty="0" smtClean="0" baseline="2600" sz="1575" spc="-19" b="1" u="sng">
                <a:latin typeface="Calibri"/>
                <a:cs typeface="Calibri"/>
              </a:rPr>
              <a:t>a</a:t>
            </a:r>
            <a:r>
              <a:rPr dirty="0" smtClean="0" baseline="2600" sz="1575" spc="4" b="1" u="sng">
                <a:latin typeface="Calibri"/>
                <a:cs typeface="Calibri"/>
              </a:rPr>
              <a:t>l</a:t>
            </a:r>
            <a:r>
              <a:rPr dirty="0" smtClean="0" baseline="2600" sz="1575" spc="4" b="1" u="sng">
                <a:latin typeface="Calibri"/>
                <a:cs typeface="Calibri"/>
              </a:rPr>
              <a:t>l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7009257"/>
            <a:ext cx="5425198" cy="3473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8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0">
                <a:latin typeface="Calibri"/>
                <a:cs typeface="Calibri"/>
              </a:rPr>
              <a:t>   </a:t>
            </a:r>
            <a:r>
              <a:rPr dirty="0" smtClean="0" baseline="2600" sz="1575" spc="4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ll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bi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led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and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ded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fr</a:t>
            </a:r>
            <a:r>
              <a:rPr dirty="0" smtClean="0" baseline="2600" sz="1575" spc="-1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m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4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eir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ec</a:t>
            </a:r>
            <a:r>
              <a:rPr dirty="0" smtClean="0" baseline="2600" sz="1575" spc="-1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ri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ep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it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endParaRPr sz="1050">
              <a:latin typeface="Calibri"/>
              <a:cs typeface="Calibri"/>
            </a:endParaRPr>
          </a:p>
          <a:p>
            <a:pPr marL="241249" marR="20116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d.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485126"/>
            <a:ext cx="1461524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 b="1" u="sng">
                <a:latin typeface="Calibri"/>
                <a:cs typeface="Calibri"/>
              </a:rPr>
              <a:t>M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-14" b="1" u="sng">
                <a:latin typeface="Calibri"/>
                <a:cs typeface="Calibri"/>
              </a:rPr>
              <a:t>n</a:t>
            </a: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n</a:t>
            </a:r>
            <a:r>
              <a:rPr dirty="0" smtClean="0" baseline="2600" sz="1575" spc="-9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nce</a:t>
            </a:r>
            <a:r>
              <a:rPr dirty="0" smtClean="0" baseline="2600" sz="1575" spc="-4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nd</a:t>
            </a:r>
            <a:r>
              <a:rPr dirty="0" smtClean="0" baseline="2600" sz="1575" spc="-14" b="1" u="sng">
                <a:latin typeface="Calibri"/>
                <a:cs typeface="Calibri"/>
              </a:rPr>
              <a:t> </a:t>
            </a:r>
            <a:r>
              <a:rPr dirty="0" smtClean="0" baseline="2600" sz="1575" spc="4" b="1" u="sng">
                <a:latin typeface="Calibri"/>
                <a:cs typeface="Calibri"/>
              </a:rPr>
              <a:t>R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p</a:t>
            </a:r>
            <a:r>
              <a:rPr dirty="0" smtClean="0" baseline="2600" sz="1575" spc="-9" b="1" u="sng">
                <a:latin typeface="Calibri"/>
                <a:cs typeface="Calibri"/>
              </a:rPr>
              <a:t>a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rs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7774685"/>
            <a:ext cx="5538637" cy="12826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717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9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0">
                <a:latin typeface="Calibri"/>
                <a:cs typeface="Calibri"/>
              </a:rPr>
              <a:t>   </a:t>
            </a:r>
            <a:r>
              <a:rPr dirty="0" smtClean="0" baseline="2600" sz="1575" spc="4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ll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m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em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d,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c</a:t>
            </a:r>
            <a:r>
              <a:rPr dirty="0" smtClean="0" baseline="2600" sz="1575" spc="-1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ea</a:t>
            </a:r>
            <a:r>
              <a:rPr dirty="0" smtClean="0" baseline="2600" sz="1575" spc="-1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eady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rent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ts val="1281"/>
              </a:lnSpc>
              <a:spcBef>
                <a:spcPts val="121"/>
              </a:spcBef>
            </a:pP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pr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1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9">
                <a:latin typeface="Calibri"/>
                <a:cs typeface="Calibri"/>
              </a:rPr>
              <a:t>f</a:t>
            </a:r>
            <a:r>
              <a:rPr dirty="0" smtClean="0" sz="1050" spc="0">
                <a:latin typeface="Calibri"/>
                <a:cs typeface="Calibri"/>
              </a:rPr>
              <a:t>ul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and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wful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1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r.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leave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em</a:t>
            </a:r>
            <a:r>
              <a:rPr dirty="0" smtClean="0" sz="1050" spc="9">
                <a:latin typeface="Calibri"/>
                <a:cs typeface="Calibri"/>
              </a:rPr>
              <a:t>i</a:t>
            </a:r>
            <a:r>
              <a:rPr dirty="0" smtClean="0" sz="1050" spc="-1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eady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ts val="1281"/>
              </a:lnSpc>
              <a:spcBef>
                <a:spcPts val="194"/>
              </a:spcBef>
            </a:pP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ent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x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-1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ra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14">
                <a:latin typeface="Calibri"/>
                <a:cs typeface="Calibri"/>
              </a:rPr>
              <a:t>m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defined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bei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ts val="1281"/>
              </a:lnSpc>
              <a:spcBef>
                <a:spcPts val="194"/>
              </a:spcBef>
            </a:pP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ely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ha</a:t>
            </a:r>
            <a:r>
              <a:rPr dirty="0" smtClean="0" sz="1050" spc="-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b</a:t>
            </a:r>
            <a:r>
              <a:rPr dirty="0" smtClean="0" sz="1050" spc="-1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next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pay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1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irs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ts val="1281"/>
              </a:lnSpc>
              <a:spcBef>
                <a:spcPts val="194"/>
              </a:spcBef>
            </a:pP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pr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1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f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n.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9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19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ree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edu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ts val="1281"/>
              </a:lnSpc>
              <a:spcBef>
                <a:spcPts val="194"/>
              </a:spcBef>
            </a:pP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vices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f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9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uri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dep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it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pri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fund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19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em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ts val="1281"/>
              </a:lnSpc>
              <a:spcBef>
                <a:spcPts val="194"/>
              </a:spcBef>
            </a:pP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furn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9185910"/>
            <a:ext cx="350694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0" b="1" u="sng">
                <a:latin typeface="Calibri"/>
                <a:cs typeface="Calibri"/>
              </a:rPr>
              <a:t>r</a:t>
            </a:r>
            <a:r>
              <a:rPr dirty="0" smtClean="0" baseline="2600" sz="1575" spc="-9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sh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1130604" y="624331"/>
            <a:ext cx="5333154" cy="3469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10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ll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wa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ri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1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ri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g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ren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ri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ea</a:t>
            </a:r>
            <a:endParaRPr sz="1050">
              <a:latin typeface="Calibri"/>
              <a:cs typeface="Calibri"/>
            </a:endParaRPr>
          </a:p>
          <a:p>
            <a:pPr marL="241249" marR="20116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ea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b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ru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hem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1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Ho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Rule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1100074"/>
            <a:ext cx="284762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 b="1" u="sng">
                <a:latin typeface="Calibri"/>
                <a:cs typeface="Calibri"/>
              </a:rPr>
              <a:t>Pe</a:t>
            </a: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604" y="1389633"/>
            <a:ext cx="5461811" cy="1095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717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11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will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b</a:t>
            </a:r>
            <a:r>
              <a:rPr dirty="0" smtClean="0" baseline="2600" sz="1575" spc="0">
                <a:latin typeface="Calibri"/>
                <a:cs typeface="Calibri"/>
              </a:rPr>
              <a:t>ri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g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no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an</a:t>
            </a:r>
            <a:r>
              <a:rPr dirty="0" smtClean="0" baseline="2600" sz="1575" spc="-19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or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pe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of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1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kind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1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rem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ut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exp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ess</a:t>
            </a:r>
            <a:endParaRPr sz="1050">
              <a:latin typeface="Calibri"/>
              <a:cs typeface="Calibri"/>
            </a:endParaRPr>
          </a:p>
          <a:p>
            <a:pPr marL="241249" marR="11717">
              <a:lnSpc>
                <a:spcPct val="101725"/>
              </a:lnSpc>
              <a:spcBef>
                <a:spcPts val="121"/>
              </a:spcBef>
            </a:pPr>
            <a:r>
              <a:rPr dirty="0" smtClean="0" sz="1050" spc="0">
                <a:latin typeface="Calibri"/>
                <a:cs typeface="Calibri"/>
              </a:rPr>
              <a:t>w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L</a:t>
            </a:r>
            <a:r>
              <a:rPr dirty="0" smtClean="0" sz="1050" spc="-1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rd.</a:t>
            </a:r>
            <a:endParaRPr sz="1050">
              <a:latin typeface="Calibri"/>
              <a:cs typeface="Calibri"/>
            </a:endParaRPr>
          </a:p>
          <a:p>
            <a:pPr marL="241249" indent="-228549">
              <a:lnSpc>
                <a:spcPts val="1281"/>
              </a:lnSpc>
              <a:spcBef>
                <a:spcPts val="195"/>
              </a:spcBef>
            </a:pPr>
            <a:r>
              <a:rPr dirty="0" smtClean="0" sz="1050" spc="4">
                <a:latin typeface="Calibri"/>
                <a:cs typeface="Calibri"/>
              </a:rPr>
              <a:t>12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217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ay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ify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an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ad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14">
                <a:latin typeface="Calibri"/>
                <a:cs typeface="Calibri"/>
              </a:rPr>
              <a:t>p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it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pa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or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pe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are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ts val="1281"/>
              </a:lnSpc>
              <a:spcBef>
                <a:spcPts val="194"/>
              </a:spcBef>
            </a:pPr>
            <a:r>
              <a:rPr dirty="0" smtClean="0" sz="1050" spc="0">
                <a:latin typeface="Calibri"/>
                <a:cs typeface="Calibri"/>
              </a:rPr>
              <a:t>be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bro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ht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em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es.</a:t>
            </a:r>
            <a:endParaRPr sz="1050">
              <a:latin typeface="Calibri"/>
              <a:cs typeface="Calibri"/>
            </a:endParaRPr>
          </a:p>
          <a:p>
            <a:pPr marL="241249" marR="29539" indent="-228549">
              <a:lnSpc>
                <a:spcPts val="1281"/>
              </a:lnSpc>
              <a:spcBef>
                <a:spcPts val="194"/>
              </a:spcBef>
            </a:pPr>
            <a:r>
              <a:rPr dirty="0" smtClean="0" sz="1050" spc="4">
                <a:latin typeface="Calibri"/>
                <a:cs typeface="Calibri"/>
              </a:rPr>
              <a:t>13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217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ivi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x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ess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pe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1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rp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Cl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1</a:t>
            </a:r>
            <a:r>
              <a:rPr dirty="0" smtClean="0" sz="1050" spc="0">
                <a:latin typeface="Calibri"/>
                <a:cs typeface="Calibri"/>
              </a:rPr>
              <a:t>1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29539">
              <a:lnSpc>
                <a:spcPts val="1281"/>
              </a:lnSpc>
              <a:spcBef>
                <a:spcPts val="194"/>
              </a:spcBef>
            </a:pP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Agr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emen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if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Ho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Rules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1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w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an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or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ht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rem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2004" y="2613405"/>
            <a:ext cx="611485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 b="1" u="sng">
                <a:latin typeface="Calibri"/>
                <a:cs typeface="Calibri"/>
              </a:rPr>
              <a:t>S</a:t>
            </a:r>
            <a:r>
              <a:rPr dirty="0" smtClean="0" baseline="2600" sz="1575" spc="0" b="1" u="sng">
                <a:latin typeface="Calibri"/>
                <a:cs typeface="Calibri"/>
              </a:rPr>
              <a:t>u</a:t>
            </a:r>
            <a:r>
              <a:rPr dirty="0" smtClean="0" baseline="2600" sz="1575" spc="-4" b="1" u="sng">
                <a:latin typeface="Calibri"/>
                <a:cs typeface="Calibri"/>
              </a:rPr>
              <a:t>b</a:t>
            </a:r>
            <a:r>
              <a:rPr dirty="0" smtClean="0" baseline="2600" sz="1575" spc="4" b="1" u="sng">
                <a:latin typeface="Calibri"/>
                <a:cs typeface="Calibri"/>
              </a:rPr>
              <a:t>l</a:t>
            </a:r>
            <a:r>
              <a:rPr dirty="0" smtClean="0" baseline="2600" sz="1575" spc="-14" b="1" u="sng">
                <a:latin typeface="Calibri"/>
                <a:cs typeface="Calibri"/>
              </a:rPr>
              <a:t>e</a:t>
            </a:r>
            <a:r>
              <a:rPr dirty="0" smtClean="0" baseline="2600" sz="1575" spc="-4" b="1" u="sng">
                <a:latin typeface="Calibri"/>
                <a:cs typeface="Calibri"/>
              </a:rPr>
              <a:t>t</a:t>
            </a: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-14" b="1" u="sng">
                <a:latin typeface="Calibri"/>
                <a:cs typeface="Calibri"/>
              </a:rPr>
              <a:t>n</a:t>
            </a:r>
            <a:r>
              <a:rPr dirty="0" smtClean="0" baseline="2600" sz="1575" spc="0" b="1" u="sng">
                <a:latin typeface="Calibri"/>
                <a:cs typeface="Calibri"/>
              </a:rPr>
              <a:t>g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4" y="2902966"/>
            <a:ext cx="5522650" cy="5332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14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will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b</a:t>
            </a:r>
            <a:r>
              <a:rPr dirty="0" smtClean="0" baseline="2600" sz="1575" spc="0">
                <a:latin typeface="Calibri"/>
                <a:cs typeface="Calibri"/>
              </a:rPr>
              <a:t>let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ut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x</a:t>
            </a:r>
            <a:r>
              <a:rPr dirty="0" smtClean="0" baseline="2600" sz="1575" spc="-1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ress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w</a:t>
            </a:r>
            <a:r>
              <a:rPr dirty="0" smtClean="0" baseline="2600" sz="1575" spc="0">
                <a:latin typeface="Calibri"/>
                <a:cs typeface="Calibri"/>
              </a:rPr>
              <a:t>ri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Lan</a:t>
            </a:r>
            <a:r>
              <a:rPr dirty="0" smtClean="0" baseline="2600" sz="1575" spc="-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rd.</a:t>
            </a:r>
            <a:endParaRPr sz="1050">
              <a:latin typeface="Calibri"/>
              <a:cs typeface="Calibri"/>
            </a:endParaRPr>
          </a:p>
          <a:p>
            <a:pPr marL="241249" marR="90743" indent="-228549">
              <a:lnSpc>
                <a:spcPts val="1281"/>
              </a:lnSpc>
              <a:spcBef>
                <a:spcPts val="136"/>
              </a:spcBef>
            </a:pPr>
            <a:r>
              <a:rPr dirty="0" smtClean="0" sz="1050" spc="4">
                <a:latin typeface="Calibri"/>
                <a:cs typeface="Calibri"/>
              </a:rPr>
              <a:t>15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217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ivi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x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ess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pe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1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rp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Cl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1</a:t>
            </a:r>
            <a:r>
              <a:rPr dirty="0" smtClean="0" sz="1050" spc="0">
                <a:latin typeface="Calibri"/>
                <a:cs typeface="Calibri"/>
              </a:rPr>
              <a:t>4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90743">
              <a:lnSpc>
                <a:spcPts val="1281"/>
              </a:lnSpc>
              <a:spcBef>
                <a:spcPts val="182"/>
              </a:spcBef>
            </a:pP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Agr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emen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if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Ho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Rules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1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w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f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le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em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3566286"/>
            <a:ext cx="985145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 b="1" u="sng">
                <a:latin typeface="Calibri"/>
                <a:cs typeface="Calibri"/>
              </a:rPr>
              <a:t>Q</a:t>
            </a:r>
            <a:r>
              <a:rPr dirty="0" smtClean="0" baseline="2600" sz="1575" spc="0" b="1" u="sng">
                <a:latin typeface="Calibri"/>
                <a:cs typeface="Calibri"/>
              </a:rPr>
              <a:t>uiet</a:t>
            </a:r>
            <a:r>
              <a:rPr dirty="0" smtClean="0" baseline="2600" sz="1575" spc="-9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En</a:t>
            </a:r>
            <a:r>
              <a:rPr dirty="0" smtClean="0" baseline="2600" sz="1575" spc="-4" b="1" u="sng">
                <a:latin typeface="Calibri"/>
                <a:cs typeface="Calibri"/>
              </a:rPr>
              <a:t>j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-9" b="1" u="sng">
                <a:latin typeface="Calibri"/>
                <a:cs typeface="Calibri"/>
              </a:rPr>
              <a:t>y</a:t>
            </a:r>
            <a:r>
              <a:rPr dirty="0" smtClean="0" baseline="2600" sz="1575" spc="4" b="1" u="sng">
                <a:latin typeface="Calibri"/>
                <a:cs typeface="Calibri"/>
              </a:rPr>
              <a:t>m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nt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3854323"/>
            <a:ext cx="5474139" cy="1470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16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ll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beh</a:t>
            </a:r>
            <a:r>
              <a:rPr dirty="0" smtClean="0" baseline="2600" sz="1575" spc="-1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ve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25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c</a:t>
            </a:r>
            <a:r>
              <a:rPr dirty="0" smtClean="0" baseline="2600" sz="1575" spc="0">
                <a:latin typeface="Calibri"/>
                <a:cs typeface="Calibri"/>
              </a:rPr>
              <a:t>ivi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ized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m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ll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ei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b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rs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res</a:t>
            </a:r>
            <a:r>
              <a:rPr dirty="0" smtClean="0" baseline="2600" sz="1575" spc="-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ec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1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g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9">
                <a:latin typeface="Calibri"/>
                <a:cs typeface="Calibri"/>
              </a:rPr>
              <a:t>g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endParaRPr sz="1050">
              <a:latin typeface="Calibri"/>
              <a:cs typeface="Calibri"/>
            </a:endParaRPr>
          </a:p>
          <a:p>
            <a:pPr marL="241249" marR="19191">
              <a:lnSpc>
                <a:spcPts val="1281"/>
              </a:lnSpc>
              <a:spcBef>
                <a:spcPts val="136"/>
              </a:spcBef>
            </a:pP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ng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pro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wne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cr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urba</a:t>
            </a:r>
            <a:r>
              <a:rPr dirty="0" smtClean="0" sz="1050" spc="-19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1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kely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9191">
              <a:lnSpc>
                <a:spcPts val="1281"/>
              </a:lnSpc>
              <a:spcBef>
                <a:spcPts val="194"/>
              </a:spcBef>
            </a:pP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urb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an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ur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1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pro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ow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re</a:t>
            </a:r>
            <a:r>
              <a:rPr dirty="0" smtClean="0" sz="1050" spc="-9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urba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ce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14">
                <a:latin typeface="Calibri"/>
                <a:cs typeface="Calibri"/>
              </a:rPr>
              <a:t>b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ve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na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9191">
              <a:lnSpc>
                <a:spcPts val="1281"/>
              </a:lnSpc>
              <a:spcBef>
                <a:spcPts val="194"/>
              </a:spcBef>
            </a:pP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gr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-1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ent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and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9191">
              <a:lnSpc>
                <a:spcPts val="1281"/>
              </a:lnSpc>
              <a:spcBef>
                <a:spcPts val="194"/>
              </a:spcBef>
            </a:pP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ely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vac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es.</a:t>
            </a:r>
            <a:endParaRPr sz="1050">
              <a:latin typeface="Calibri"/>
              <a:cs typeface="Calibri"/>
            </a:endParaRPr>
          </a:p>
          <a:p>
            <a:pPr marL="12700" marR="20116">
              <a:lnSpc>
                <a:spcPct val="101725"/>
              </a:lnSpc>
              <a:spcBef>
                <a:spcPts val="194"/>
              </a:spcBef>
            </a:pPr>
            <a:r>
              <a:rPr dirty="0" smtClean="0" sz="1050" spc="4">
                <a:latin typeface="Calibri"/>
                <a:cs typeface="Calibri"/>
              </a:rPr>
              <a:t>17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217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1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ake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b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de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by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1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Q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-1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et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if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hem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rd.</a:t>
            </a:r>
            <a:endParaRPr sz="1050">
              <a:latin typeface="Calibri"/>
              <a:cs typeface="Calibri"/>
            </a:endParaRPr>
          </a:p>
          <a:p>
            <a:pPr marL="12700" marR="20116">
              <a:lnSpc>
                <a:spcPct val="101725"/>
              </a:lnSpc>
              <a:spcBef>
                <a:spcPts val="180"/>
              </a:spcBef>
            </a:pPr>
            <a:r>
              <a:rPr dirty="0" smtClean="0" sz="1050" spc="4">
                <a:latin typeface="Calibri"/>
                <a:cs typeface="Calibri"/>
              </a:rPr>
              <a:t>18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217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F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rp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Cl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1</a:t>
            </a:r>
            <a:r>
              <a:rPr dirty="0" smtClean="0" sz="1050" spc="0">
                <a:latin typeface="Calibri"/>
                <a:cs typeface="Calibri"/>
              </a:rPr>
              <a:t>7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1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re</a:t>
            </a:r>
            <a:r>
              <a:rPr dirty="0" smtClean="0" sz="1050" spc="-4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</a:t>
            </a:r>
            <a:r>
              <a:rPr dirty="0" smtClean="0" sz="1050" spc="-1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aken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1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ve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if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endParaRPr sz="1050">
              <a:latin typeface="Calibri"/>
              <a:cs typeface="Calibri"/>
            </a:endParaRPr>
          </a:p>
          <a:p>
            <a:pPr marL="241249" marR="20116">
              <a:lnSpc>
                <a:spcPct val="101725"/>
              </a:lnSpc>
              <a:spcBef>
                <a:spcPts val="195"/>
              </a:spcBef>
            </a:pP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Q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-1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et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1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if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es.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5454776"/>
            <a:ext cx="521982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 b="1" u="sng">
                <a:latin typeface="Calibri"/>
                <a:cs typeface="Calibri"/>
              </a:rPr>
              <a:t>S</a:t>
            </a:r>
            <a:r>
              <a:rPr dirty="0" smtClean="0" baseline="2600" sz="1575" spc="4" b="1" u="sng">
                <a:latin typeface="Calibri"/>
                <a:cs typeface="Calibri"/>
              </a:rPr>
              <a:t>m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-14" b="1" u="sng">
                <a:latin typeface="Calibri"/>
                <a:cs typeface="Calibri"/>
              </a:rPr>
              <a:t>k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ng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5742812"/>
            <a:ext cx="5431906" cy="7218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717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19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will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ke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pro</a:t>
            </a:r>
            <a:r>
              <a:rPr dirty="0" smtClean="0" baseline="2600" sz="1575" spc="-19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ut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x</a:t>
            </a:r>
            <a:r>
              <a:rPr dirty="0" smtClean="0" baseline="2600" sz="1575" spc="-1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ress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w</a:t>
            </a:r>
            <a:r>
              <a:rPr dirty="0" smtClean="0" baseline="2600" sz="1575" spc="0">
                <a:latin typeface="Calibri"/>
                <a:cs typeface="Calibri"/>
              </a:rPr>
              <a:t>ri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endParaRPr sz="1050">
              <a:latin typeface="Calibri"/>
              <a:cs typeface="Calibri"/>
            </a:endParaRPr>
          </a:p>
          <a:p>
            <a:pPr marL="241249" marR="11717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La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rd.</a:t>
            </a:r>
            <a:endParaRPr sz="1050">
              <a:latin typeface="Calibri"/>
              <a:cs typeface="Calibri"/>
            </a:endParaRPr>
          </a:p>
          <a:p>
            <a:pPr marL="241249" indent="-228549">
              <a:lnSpc>
                <a:spcPts val="1281"/>
              </a:lnSpc>
              <a:spcBef>
                <a:spcPts val="195"/>
              </a:spcBef>
            </a:pPr>
            <a:r>
              <a:rPr dirty="0" smtClean="0" sz="1050" spc="4">
                <a:latin typeface="Calibri"/>
                <a:cs typeface="Calibri"/>
              </a:rPr>
              <a:t>20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217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ivi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x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ess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pe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1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rp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Cl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1</a:t>
            </a:r>
            <a:r>
              <a:rPr dirty="0" smtClean="0" sz="1050" spc="0">
                <a:latin typeface="Calibri"/>
                <a:cs typeface="Calibri"/>
              </a:rPr>
              <a:t>9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ts val="1281"/>
              </a:lnSpc>
              <a:spcBef>
                <a:spcPts val="194"/>
              </a:spcBef>
            </a:pP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Agr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emen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if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Ho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Rules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1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w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king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in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6593204"/>
            <a:ext cx="588002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 b="1" u="sng">
                <a:latin typeface="Calibri"/>
                <a:cs typeface="Calibri"/>
              </a:rPr>
              <a:t>Ess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n</a:t>
            </a:r>
            <a:r>
              <a:rPr dirty="0" smtClean="0" baseline="2600" sz="1575" spc="-9" b="1" u="sng">
                <a:latin typeface="Calibri"/>
                <a:cs typeface="Calibri"/>
              </a:rPr>
              <a:t>t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4" b="1" u="sng">
                <a:latin typeface="Calibri"/>
                <a:cs typeface="Calibri"/>
              </a:rPr>
              <a:t>l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6882764"/>
            <a:ext cx="5447650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21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-1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vi</a:t>
            </a:r>
            <a:r>
              <a:rPr dirty="0" smtClean="0" baseline="2600" sz="1575" spc="-1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-14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ems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-9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edu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1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14">
                <a:latin typeface="Calibri"/>
                <a:cs typeface="Calibri"/>
              </a:rPr>
              <a:t>p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ar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-1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val.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7171182"/>
            <a:ext cx="1086896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L</a:t>
            </a:r>
            <a:r>
              <a:rPr dirty="0" smtClean="0" baseline="2600" sz="1575" spc="-9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n</a:t>
            </a:r>
            <a:r>
              <a:rPr dirty="0" smtClean="0" baseline="2600" sz="1575" spc="-4" b="1" u="sng">
                <a:latin typeface="Calibri"/>
                <a:cs typeface="Calibri"/>
              </a:rPr>
              <a:t>d</a:t>
            </a:r>
            <a:r>
              <a:rPr dirty="0" smtClean="0" baseline="2600" sz="1575" spc="0" b="1" u="sng">
                <a:latin typeface="Calibri"/>
                <a:cs typeface="Calibri"/>
              </a:rPr>
              <a:t>l</a:t>
            </a:r>
            <a:r>
              <a:rPr dirty="0" smtClean="0" baseline="2600" sz="1575" spc="4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r</a:t>
            </a:r>
            <a:r>
              <a:rPr dirty="0" smtClean="0" baseline="2600" sz="1575" spc="-4" b="1" u="sng">
                <a:latin typeface="Calibri"/>
                <a:cs typeface="Calibri"/>
              </a:rPr>
              <a:t>d</a:t>
            </a:r>
            <a:r>
              <a:rPr dirty="0" smtClean="0" baseline="2600" sz="1575" spc="0" b="1" u="sng">
                <a:latin typeface="Calibri"/>
                <a:cs typeface="Calibri"/>
              </a:rPr>
              <a:t>’</a:t>
            </a:r>
            <a:r>
              <a:rPr dirty="0" smtClean="0" baseline="2600" sz="1575" spc="0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r>
              <a:rPr dirty="0" smtClean="0" baseline="2600" sz="1575" spc="237" b="1" u="sng">
                <a:latin typeface="Calibri"/>
                <a:cs typeface="Calibri"/>
              </a:rPr>
              <a:t> </a:t>
            </a:r>
            <a:r>
              <a:rPr dirty="0" smtClean="0" baseline="2600" sz="1575" spc="-14" b="1" u="sng">
                <a:latin typeface="Calibri"/>
                <a:cs typeface="Calibri"/>
              </a:rPr>
              <a:t>L</a:t>
            </a:r>
            <a:r>
              <a:rPr dirty="0" smtClean="0" baseline="2600" sz="1575" spc="0" b="1" u="sng">
                <a:latin typeface="Calibri"/>
                <a:cs typeface="Calibri"/>
              </a:rPr>
              <a:t>i</a:t>
            </a:r>
            <a:r>
              <a:rPr dirty="0" smtClean="0" baseline="2600" sz="1575" spc="4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bi</a:t>
            </a:r>
            <a:r>
              <a:rPr dirty="0" smtClean="0" baseline="2600" sz="1575" spc="-4" b="1" u="sng">
                <a:latin typeface="Calibri"/>
                <a:cs typeface="Calibri"/>
              </a:rPr>
              <a:t>l</a:t>
            </a:r>
            <a:r>
              <a:rPr dirty="0" smtClean="0" baseline="2600" sz="1575" spc="-4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t</a:t>
            </a:r>
            <a:r>
              <a:rPr dirty="0" smtClean="0" baseline="2600" sz="1575" spc="4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y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7460742"/>
            <a:ext cx="5488469" cy="10952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22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'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0">
                <a:latin typeface="Calibri"/>
                <a:cs typeface="Calibri"/>
              </a:rPr>
              <a:t>ue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ll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14">
                <a:latin typeface="Calibri"/>
                <a:cs typeface="Calibri"/>
              </a:rPr>
              <a:t>b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em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1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fy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ld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har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-1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ess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Lan</a:t>
            </a:r>
            <a:r>
              <a:rPr dirty="0" smtClean="0" baseline="2600" sz="1575" spc="-4">
                <a:latin typeface="Calibri"/>
                <a:cs typeface="Calibri"/>
              </a:rPr>
              <a:t>d</a:t>
            </a:r>
            <a:r>
              <a:rPr dirty="0" smtClean="0" baseline="2600" sz="1575" spc="-14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9">
                <a:latin typeface="Calibri"/>
                <a:cs typeface="Calibri"/>
              </a:rPr>
              <a:t>g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9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endParaRPr sz="1050">
              <a:latin typeface="Calibri"/>
              <a:cs typeface="Calibri"/>
            </a:endParaRPr>
          </a:p>
          <a:p>
            <a:pPr marL="241249" marR="15787">
              <a:lnSpc>
                <a:spcPts val="1281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and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nj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ry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pro</a:t>
            </a:r>
            <a:r>
              <a:rPr dirty="0" smtClean="0" sz="1050" spc="-19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da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or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ari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m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em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5787">
              <a:lnSpc>
                <a:spcPts val="1281"/>
              </a:lnSpc>
              <a:spcBef>
                <a:spcPts val="190"/>
              </a:spcBef>
            </a:pPr>
            <a:r>
              <a:rPr dirty="0" smtClean="0" sz="1050" spc="0">
                <a:latin typeface="Calibri"/>
                <a:cs typeface="Calibri"/>
              </a:rPr>
              <a:t>regard</a:t>
            </a:r>
            <a:r>
              <a:rPr dirty="0" smtClean="0" sz="1050" spc="-1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ess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1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re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den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j</a:t>
            </a:r>
            <a:r>
              <a:rPr dirty="0" smtClean="0" sz="1050" spc="-1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ry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x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ly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ze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any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5787">
              <a:lnSpc>
                <a:spcPts val="1281"/>
              </a:lnSpc>
              <a:spcBef>
                <a:spcPts val="190"/>
              </a:spcBef>
            </a:pP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uran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pro</a:t>
            </a:r>
            <a:r>
              <a:rPr dirty="0" smtClean="0" sz="1050" spc="-19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da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-14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whi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ay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pro</a:t>
            </a:r>
            <a:r>
              <a:rPr dirty="0" smtClean="0" sz="1050" spc="-19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5787">
              <a:lnSpc>
                <a:spcPts val="1281"/>
              </a:lnSpc>
              <a:spcBef>
                <a:spcPts val="190"/>
              </a:spcBef>
            </a:pP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4">
                <a:latin typeface="Calibri"/>
                <a:cs typeface="Calibri"/>
              </a:rPr>
              <a:t>v</a:t>
            </a:r>
            <a:r>
              <a:rPr dirty="0" smtClean="0" sz="1050" spc="0">
                <a:latin typeface="Calibri"/>
                <a:cs typeface="Calibri"/>
              </a:rPr>
              <a:t>er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1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1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and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urc</a:t>
            </a:r>
            <a:r>
              <a:rPr dirty="0" smtClean="0" sz="1050" spc="-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wn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5787">
              <a:lnSpc>
                <a:spcPts val="1281"/>
              </a:lnSpc>
              <a:spcBef>
                <a:spcPts val="190"/>
              </a:spcBef>
            </a:pP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uran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and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ue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ch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v</a:t>
            </a:r>
            <a:r>
              <a:rPr dirty="0" smtClean="0" sz="1050" spc="-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red.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8684514"/>
            <a:ext cx="861277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 b="1" u="sng">
                <a:latin typeface="Calibri"/>
                <a:cs typeface="Calibri"/>
              </a:rPr>
              <a:t>R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nt</a:t>
            </a:r>
            <a:r>
              <a:rPr dirty="0" smtClean="0" baseline="2600" sz="1575" spc="-1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l</a:t>
            </a:r>
            <a:r>
              <a:rPr dirty="0" smtClean="0" baseline="2600" sz="1575" spc="4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D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p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r>
              <a:rPr dirty="0" smtClean="0" baseline="2600" sz="1575" spc="-9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t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974074"/>
            <a:ext cx="5433063" cy="3469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116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23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fu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ly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f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b</a:t>
            </a:r>
            <a:r>
              <a:rPr dirty="0" smtClean="0" baseline="2600" sz="1575" spc="-1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il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7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days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ri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9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eck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Da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Ti</a:t>
            </a:r>
            <a:r>
              <a:rPr dirty="0" smtClean="0" baseline="2600" sz="1575" spc="-1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e.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er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da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e,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1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ve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ht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1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Dep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it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-4">
                <a:latin typeface="Calibri"/>
                <a:cs typeface="Calibri"/>
              </a:rPr>
              <a:t>'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cret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9449816"/>
            <a:ext cx="907588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t</a:t>
            </a:r>
            <a:r>
              <a:rPr dirty="0" smtClean="0" baseline="2600" sz="1575" spc="4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t</a:t>
            </a:r>
            <a:r>
              <a:rPr dirty="0" smtClean="0" baseline="2600" sz="1575" spc="4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r</a:t>
            </a:r>
            <a:r>
              <a:rPr dirty="0" smtClean="0" baseline="2600" sz="1575" spc="-4" b="1" u="sng">
                <a:latin typeface="Calibri"/>
                <a:cs typeface="Calibri"/>
              </a:rPr>
              <a:t>n</a:t>
            </a:r>
            <a:r>
              <a:rPr dirty="0" smtClean="0" baseline="2600" sz="1575" spc="-1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y</a:t>
            </a:r>
            <a:r>
              <a:rPr dirty="0" smtClean="0" baseline="2600" sz="1575" spc="0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’</a:t>
            </a:r>
            <a:r>
              <a:rPr dirty="0" smtClean="0" baseline="2600" sz="1575" spc="0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r>
              <a:rPr dirty="0" smtClean="0" baseline="2600" sz="1575" spc="0" b="1" u="sng">
                <a:latin typeface="Calibri"/>
                <a:cs typeface="Calibri"/>
              </a:rPr>
              <a:t>  </a:t>
            </a:r>
            <a:r>
              <a:rPr dirty="0" smtClean="0" baseline="2600" sz="1575" spc="-4" b="1" u="sng">
                <a:latin typeface="Calibri"/>
                <a:cs typeface="Calibri"/>
              </a:rPr>
              <a:t>F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1130604" y="624331"/>
            <a:ext cx="5318237" cy="3469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24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pay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ea</a:t>
            </a:r>
            <a:r>
              <a:rPr dirty="0" smtClean="0" baseline="2600" sz="1575" spc="-1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b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rney</a:t>
            </a:r>
            <a:r>
              <a:rPr dirty="0" smtClean="0" baseline="2600" sz="1575" spc="-4">
                <a:latin typeface="Calibri"/>
                <a:cs typeface="Calibri"/>
              </a:rPr>
              <a:t>'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x</a:t>
            </a:r>
            <a:r>
              <a:rPr dirty="0" smtClean="0" baseline="2600" sz="1575" spc="-1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en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ll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endParaRPr sz="1050">
              <a:latin typeface="Calibri"/>
              <a:cs typeface="Calibri"/>
            </a:endParaRPr>
          </a:p>
          <a:p>
            <a:pPr marL="241249" marR="20116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rred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enforc</a:t>
            </a:r>
            <a:r>
              <a:rPr dirty="0" smtClean="0" sz="1050" spc="-1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ng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re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1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2004" y="1100074"/>
            <a:ext cx="913708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 b="1" u="sng">
                <a:latin typeface="Calibri"/>
                <a:cs typeface="Calibri"/>
              </a:rPr>
              <a:t>U</a:t>
            </a:r>
            <a:r>
              <a:rPr dirty="0" smtClean="0" baseline="2600" sz="1575" spc="0" b="1" u="sng">
                <a:latin typeface="Calibri"/>
                <a:cs typeface="Calibri"/>
              </a:rPr>
              <a:t>se</a:t>
            </a:r>
            <a:r>
              <a:rPr dirty="0" smtClean="0" baseline="2600" sz="1575" spc="-4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of</a:t>
            </a:r>
            <a:r>
              <a:rPr dirty="0" smtClean="0" baseline="2600" sz="1575" spc="0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Pr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p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r</a:t>
            </a:r>
            <a:r>
              <a:rPr dirty="0" smtClean="0" baseline="2600" sz="1575" spc="-9" b="1" u="sng">
                <a:latin typeface="Calibri"/>
                <a:cs typeface="Calibri"/>
              </a:rPr>
              <a:t>t</a:t>
            </a:r>
            <a:r>
              <a:rPr dirty="0" smtClean="0" baseline="2600" sz="1575" spc="0" b="1" u="sng">
                <a:latin typeface="Calibri"/>
                <a:cs typeface="Calibri"/>
              </a:rPr>
              <a:t>y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0604" y="1389633"/>
            <a:ext cx="5436968" cy="3454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25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x</a:t>
            </a:r>
            <a:r>
              <a:rPr dirty="0" smtClean="0" baseline="2600" sz="1575" spc="-1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res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ly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14">
                <a:latin typeface="Calibri"/>
                <a:cs typeface="Calibri"/>
              </a:rPr>
              <a:t>c</a:t>
            </a:r>
            <a:r>
              <a:rPr dirty="0" smtClean="0" baseline="2600" sz="1575" spc="0">
                <a:latin typeface="Calibri"/>
                <a:cs typeface="Calibri"/>
              </a:rPr>
              <a:t>kn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wl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9">
                <a:latin typeface="Calibri"/>
                <a:cs typeface="Calibri"/>
              </a:rPr>
              <a:t>g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Ag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ement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ra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ie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c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-1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cy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endParaRPr sz="1050">
              <a:latin typeface="Calibri"/>
              <a:cs typeface="Calibri"/>
            </a:endParaRPr>
          </a:p>
          <a:p>
            <a:pPr marL="218490" marR="330117" algn="ctr">
              <a:lnSpc>
                <a:spcPct val="101725"/>
              </a:lnSpc>
              <a:spcBef>
                <a:spcPts val="121"/>
              </a:spcBef>
            </a:pP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pe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y,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and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1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ke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pe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res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1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ence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s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1865122"/>
            <a:ext cx="1808492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 b="1" u="sng">
                <a:latin typeface="Calibri"/>
                <a:cs typeface="Calibri"/>
              </a:rPr>
              <a:t>S</a:t>
            </a:r>
            <a:r>
              <a:rPr dirty="0" smtClean="0" baseline="2600" sz="1575" spc="0" b="1" u="sng">
                <a:latin typeface="Calibri"/>
                <a:cs typeface="Calibri"/>
              </a:rPr>
              <a:t>h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rte</a:t>
            </a:r>
            <a:r>
              <a:rPr dirty="0" smtClean="0" baseline="2600" sz="1575" spc="-4" b="1" u="sng">
                <a:latin typeface="Calibri"/>
                <a:cs typeface="Calibri"/>
              </a:rPr>
              <a:t>n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d</a:t>
            </a:r>
            <a:r>
              <a:rPr dirty="0" smtClean="0" baseline="2600" sz="1575" spc="-14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S</a:t>
            </a: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y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r>
              <a:rPr dirty="0" smtClean="0" baseline="2600" sz="1575" spc="0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nd</a:t>
            </a:r>
            <a:r>
              <a:rPr dirty="0" smtClean="0" baseline="2600" sz="1575" spc="-14" b="1" u="sng">
                <a:latin typeface="Calibri"/>
                <a:cs typeface="Calibri"/>
              </a:rPr>
              <a:t> </a:t>
            </a:r>
            <a:r>
              <a:rPr dirty="0" smtClean="0" baseline="2600" sz="1575" spc="4" b="1" u="sng">
                <a:latin typeface="Calibri"/>
                <a:cs typeface="Calibri"/>
              </a:rPr>
              <a:t>C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n</a:t>
            </a:r>
            <a:r>
              <a:rPr dirty="0" smtClean="0" baseline="2600" sz="1575" spc="-14" b="1" u="sng">
                <a:latin typeface="Calibri"/>
                <a:cs typeface="Calibri"/>
              </a:rPr>
              <a:t>d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-4" b="1" u="sng">
                <a:latin typeface="Calibri"/>
                <a:cs typeface="Calibri"/>
              </a:rPr>
              <a:t>t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ns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604" y="2153157"/>
            <a:ext cx="5243405" cy="3469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26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-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ll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no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f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ds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ren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1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ays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or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1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x</a:t>
            </a:r>
            <a:r>
              <a:rPr dirty="0" smtClean="0" baseline="2600" sz="1575" spc="-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ec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bec</a:t>
            </a:r>
            <a:r>
              <a:rPr dirty="0" smtClean="0" baseline="2600" sz="1575" spc="-1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9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endParaRPr sz="1050">
              <a:latin typeface="Calibri"/>
              <a:cs typeface="Calibri"/>
            </a:endParaRPr>
          </a:p>
          <a:p>
            <a:pPr marL="241249" marR="20116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wea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1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2630170"/>
            <a:ext cx="572701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 b="1" u="sng">
                <a:latin typeface="Calibri"/>
                <a:cs typeface="Calibri"/>
              </a:rPr>
              <a:t>S</a:t>
            </a:r>
            <a:r>
              <a:rPr dirty="0" smtClean="0" baseline="2600" sz="1575" spc="0" b="1" u="sng">
                <a:latin typeface="Calibri"/>
                <a:cs typeface="Calibri"/>
              </a:rPr>
              <a:t>h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-4" b="1" u="sng">
                <a:latin typeface="Calibri"/>
                <a:cs typeface="Calibri"/>
              </a:rPr>
              <a:t>w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n</a:t>
            </a:r>
            <a:r>
              <a:rPr dirty="0" smtClean="0" baseline="2600" sz="1575" spc="-9" b="1" u="sng">
                <a:latin typeface="Calibri"/>
                <a:cs typeface="Calibri"/>
              </a:rPr>
              <a:t>g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604" y="2918205"/>
            <a:ext cx="5536819" cy="7222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27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If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pro</a:t>
            </a:r>
            <a:r>
              <a:rPr dirty="0" smtClean="0" baseline="2600" sz="1575" spc="-19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b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19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up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,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m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b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9">
                <a:latin typeface="Calibri"/>
                <a:cs typeface="Calibri"/>
              </a:rPr>
              <a:t>w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q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if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-9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1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ri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g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’s</a:t>
            </a:r>
            <a:endParaRPr sz="1050">
              <a:latin typeface="Calibri"/>
              <a:cs typeface="Calibri"/>
            </a:endParaRPr>
          </a:p>
          <a:p>
            <a:pPr marL="241249" marR="80615">
              <a:lnSpc>
                <a:spcPts val="1281"/>
              </a:lnSpc>
              <a:spcBef>
                <a:spcPts val="136"/>
              </a:spcBef>
            </a:pP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ay.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v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ry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9">
                <a:latin typeface="Calibri"/>
                <a:cs typeface="Calibri"/>
              </a:rPr>
              <a:t>f</a:t>
            </a:r>
            <a:r>
              <a:rPr dirty="0" smtClean="0" sz="1050" spc="0">
                <a:latin typeface="Calibri"/>
                <a:cs typeface="Calibri"/>
              </a:rPr>
              <a:t>fort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will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-1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de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edu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1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nven</a:t>
            </a:r>
            <a:r>
              <a:rPr dirty="0" smtClean="0" sz="1050" spc="-1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ent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ru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80615">
              <a:lnSpc>
                <a:spcPts val="1281"/>
              </a:lnSpc>
              <a:spcBef>
                <a:spcPts val="194"/>
              </a:spcBef>
            </a:pP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’s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w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ea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b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v</a:t>
            </a:r>
            <a:r>
              <a:rPr dirty="0" smtClean="0" sz="1050" spc="-1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ewi</a:t>
            </a:r>
            <a:r>
              <a:rPr dirty="0" smtClean="0" sz="1050" spc="-1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w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9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and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8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80615">
              <a:lnSpc>
                <a:spcPts val="1281"/>
              </a:lnSpc>
              <a:spcBef>
                <a:spcPts val="194"/>
              </a:spcBef>
            </a:pPr>
            <a:r>
              <a:rPr dirty="0" smtClean="0" sz="1050" spc="0">
                <a:latin typeface="Calibri"/>
                <a:cs typeface="Calibri"/>
              </a:rPr>
              <a:t>whe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1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hey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res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nt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or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2004" y="3768979"/>
            <a:ext cx="530046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 b="1" u="sng">
                <a:latin typeface="Calibri"/>
                <a:cs typeface="Calibri"/>
              </a:rPr>
              <a:t>F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r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rms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4058539"/>
            <a:ext cx="5412365" cy="3469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28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ly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le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ly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wned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fi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9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ll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wed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on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em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rd</a:t>
            </a:r>
            <a:r>
              <a:rPr dirty="0" smtClean="0" baseline="2600" sz="1575" spc="-1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ng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endParaRPr sz="1050">
              <a:latin typeface="Calibri"/>
              <a:cs typeface="Calibri"/>
            </a:endParaRPr>
          </a:p>
          <a:p>
            <a:pPr marL="241249" marR="20116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aw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4534026"/>
            <a:ext cx="591074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 b="1" u="sng">
                <a:latin typeface="Calibri"/>
                <a:cs typeface="Calibri"/>
              </a:rPr>
              <a:t>F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r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4" b="1" u="sng">
                <a:latin typeface="Calibri"/>
                <a:cs typeface="Calibri"/>
              </a:rPr>
              <a:t>w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r</a:t>
            </a:r>
            <a:r>
              <a:rPr dirty="0" smtClean="0" baseline="2600" sz="1575" spc="-4" b="1" u="sng">
                <a:latin typeface="Calibri"/>
                <a:cs typeface="Calibri"/>
              </a:rPr>
              <a:t>k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04" y="4823586"/>
            <a:ext cx="5401697" cy="3454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29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F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ewo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-9">
                <a:latin typeface="Calibri"/>
                <a:cs typeface="Calibri"/>
              </a:rPr>
              <a:t>k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her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1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za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us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m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ri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ll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endParaRPr sz="1050">
              <a:latin typeface="Calibri"/>
              <a:cs typeface="Calibri"/>
            </a:endParaRPr>
          </a:p>
          <a:p>
            <a:pPr marL="241249" marR="20116">
              <a:lnSpc>
                <a:spcPct val="101725"/>
              </a:lnSpc>
              <a:spcBef>
                <a:spcPts val="121"/>
              </a:spcBef>
            </a:pPr>
            <a:r>
              <a:rPr dirty="0" smtClean="0" sz="1050" spc="0">
                <a:latin typeface="Calibri"/>
                <a:cs typeface="Calibri"/>
              </a:rPr>
              <a:t>pr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pe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5299328"/>
            <a:ext cx="614197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 b="1" u="sng">
                <a:latin typeface="Calibri"/>
                <a:cs typeface="Calibri"/>
              </a:rPr>
              <a:t>I</a:t>
            </a:r>
            <a:r>
              <a:rPr dirty="0" smtClean="0" baseline="2600" sz="1575" spc="4" b="1" u="sng">
                <a:latin typeface="Calibri"/>
                <a:cs typeface="Calibri"/>
              </a:rPr>
              <a:t>l</a:t>
            </a:r>
            <a:r>
              <a:rPr dirty="0" smtClean="0" baseline="2600" sz="1575" spc="4" b="1" u="sng">
                <a:latin typeface="Calibri"/>
                <a:cs typeface="Calibri"/>
              </a:rPr>
              <a:t>l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g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l</a:t>
            </a:r>
            <a:r>
              <a:rPr dirty="0" smtClean="0" baseline="2600" sz="1575" spc="-4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U</a:t>
            </a:r>
            <a:r>
              <a:rPr dirty="0" smtClean="0" baseline="2600" sz="1575" spc="0" b="1" u="sng">
                <a:latin typeface="Calibri"/>
                <a:cs typeface="Calibri"/>
              </a:rPr>
              <a:t>se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5587364"/>
            <a:ext cx="5384874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30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ll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pro</a:t>
            </a:r>
            <a:r>
              <a:rPr dirty="0" smtClean="0" baseline="2600" sz="1575" spc="-19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-1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f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egal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rp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-1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and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her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e,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c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,</a:t>
            </a:r>
            <a:endParaRPr sz="1050">
              <a:latin typeface="Calibri"/>
              <a:cs typeface="Calibri"/>
            </a:endParaRPr>
          </a:p>
          <a:p>
            <a:pPr marL="241249" marR="142223">
              <a:lnSpc>
                <a:spcPts val="1281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le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al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drug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e,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a</a:t>
            </a:r>
            <a:r>
              <a:rPr dirty="0" smtClean="0" sz="1050" spc="-1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arb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fu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ive</a:t>
            </a:r>
            <a:r>
              <a:rPr dirty="0" smtClean="0" sz="1050" spc="-1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c.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42223">
              <a:lnSpc>
                <a:spcPts val="1281"/>
              </a:lnSpc>
              <a:spcBef>
                <a:spcPts val="194"/>
              </a:spcBef>
            </a:pP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re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1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ent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re</a:t>
            </a:r>
            <a:r>
              <a:rPr dirty="0" smtClean="0" sz="1050" spc="4">
                <a:latin typeface="Calibri"/>
                <a:cs typeface="Calibri"/>
              </a:rPr>
              <a:t>f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19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dep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6251828"/>
            <a:ext cx="674753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 b="1" u="sng">
                <a:latin typeface="Calibri"/>
                <a:cs typeface="Calibri"/>
              </a:rPr>
              <a:t>F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re</a:t>
            </a:r>
            <a:r>
              <a:rPr dirty="0" smtClean="0" baseline="2600" sz="1575" spc="-4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Al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rms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6539864"/>
            <a:ext cx="5409276" cy="3469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31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If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pro</a:t>
            </a:r>
            <a:r>
              <a:rPr dirty="0" smtClean="0" baseline="2600" sz="1575" spc="-19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fi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-14">
                <a:latin typeface="Calibri"/>
                <a:cs typeface="Calibri"/>
              </a:rPr>
              <a:t>a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m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ify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Lan</a:t>
            </a:r>
            <a:r>
              <a:rPr dirty="0" smtClean="0" baseline="2600" sz="1575" spc="-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rd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ut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del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if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fire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arm</a:t>
            </a:r>
            <a:endParaRPr sz="1050">
              <a:latin typeface="Calibri"/>
              <a:cs typeface="Calibri"/>
            </a:endParaRPr>
          </a:p>
          <a:p>
            <a:pPr marL="241249" marR="20116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“ch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rp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”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has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w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ba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7015352"/>
            <a:ext cx="699571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 b="1" u="sng">
                <a:latin typeface="Calibri"/>
                <a:cs typeface="Calibri"/>
              </a:rPr>
              <a:t>Po</a:t>
            </a:r>
            <a:r>
              <a:rPr dirty="0" smtClean="0" baseline="2600" sz="1575" spc="-4" b="1" u="sng">
                <a:latin typeface="Calibri"/>
                <a:cs typeface="Calibri"/>
              </a:rPr>
              <a:t>s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ssio</a:t>
            </a:r>
            <a:r>
              <a:rPr dirty="0" smtClean="0" baseline="2600" sz="1575" spc="-4" b="1" u="sng">
                <a:latin typeface="Calibri"/>
                <a:cs typeface="Calibri"/>
              </a:rPr>
              <a:t>n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7305294"/>
            <a:ext cx="5484445" cy="7203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717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32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Va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b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ems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f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beh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nd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b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ten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will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b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-14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-9">
                <a:latin typeface="Calibri"/>
                <a:cs typeface="Calibri"/>
              </a:rPr>
              <a:t>v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rea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b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4">
                <a:latin typeface="Calibri"/>
                <a:cs typeface="Calibri"/>
              </a:rPr>
              <a:t>f</a:t>
            </a:r>
            <a:r>
              <a:rPr dirty="0" smtClean="0" baseline="2600" sz="1575" spc="-1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will</a:t>
            </a:r>
            <a:endParaRPr sz="1050">
              <a:latin typeface="Calibri"/>
              <a:cs typeface="Calibri"/>
            </a:endParaRPr>
          </a:p>
          <a:p>
            <a:pPr marL="241249" algn="just">
              <a:lnSpc>
                <a:spcPts val="1281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be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de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1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urn.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If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ems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1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for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19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er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6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algn="just">
              <a:lnSpc>
                <a:spcPts val="1281"/>
              </a:lnSpc>
              <a:spcBef>
                <a:spcPts val="188"/>
              </a:spcBef>
            </a:pP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bec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p</a:t>
            </a:r>
            <a:r>
              <a:rPr dirty="0" smtClean="0" sz="1050" spc="-1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1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rd.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9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held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b</a:t>
            </a:r>
            <a:r>
              <a:rPr dirty="0" smtClean="0" sz="1050" spc="-1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for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algn="just">
              <a:lnSpc>
                <a:spcPts val="1281"/>
              </a:lnSpc>
              <a:spcBef>
                <a:spcPts val="188"/>
              </a:spcBef>
            </a:pP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em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8155685"/>
            <a:ext cx="529970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 b="1" u="sng">
                <a:latin typeface="Calibri"/>
                <a:cs typeface="Calibri"/>
              </a:rPr>
              <a:t>C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ble</a:t>
            </a:r>
            <a:r>
              <a:rPr dirty="0" smtClean="0" baseline="2600" sz="1575" spc="-9" b="1" u="sng">
                <a:latin typeface="Calibri"/>
                <a:cs typeface="Calibri"/>
              </a:rPr>
              <a:t> </a:t>
            </a: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0" b="1" u="sng">
                <a:latin typeface="Calibri"/>
                <a:cs typeface="Calibri"/>
              </a:rPr>
              <a:t>V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8443722"/>
            <a:ext cx="5255857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717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33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Cab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V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pr</a:t>
            </a:r>
            <a:r>
              <a:rPr dirty="0" smtClean="0" baseline="2600" sz="1575" spc="-1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vided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-14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cret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Lan</a:t>
            </a:r>
            <a:r>
              <a:rPr dirty="0" smtClean="0" baseline="2600" sz="1575" spc="-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1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rd.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9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v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vice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en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b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ts val="1281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La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rd.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No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fund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v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for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es,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ck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ts val="1281"/>
              </a:lnSpc>
              <a:spcBef>
                <a:spcPts val="194"/>
              </a:spcBef>
            </a:pPr>
            <a:r>
              <a:rPr dirty="0" smtClean="0" sz="1050" spc="0">
                <a:latin typeface="Calibri"/>
                <a:cs typeface="Calibri"/>
              </a:rPr>
              <a:t>pr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9">
                <a:latin typeface="Calibri"/>
                <a:cs typeface="Calibri"/>
              </a:rPr>
              <a:t>f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ences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wi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-1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le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TV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vice.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9108186"/>
            <a:ext cx="498906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nte</a:t>
            </a:r>
            <a:r>
              <a:rPr dirty="0" smtClean="0" baseline="2600" sz="1575" spc="-4" b="1" u="sng">
                <a:latin typeface="Calibri"/>
                <a:cs typeface="Calibri"/>
              </a:rPr>
              <a:t>r</a:t>
            </a:r>
            <a:r>
              <a:rPr dirty="0" smtClean="0" baseline="2600" sz="1575" spc="0" b="1" u="sng">
                <a:latin typeface="Calibri"/>
                <a:cs typeface="Calibri"/>
              </a:rPr>
              <a:t>n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t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9396476"/>
            <a:ext cx="5536788" cy="346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116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34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net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rvi</a:t>
            </a:r>
            <a:r>
              <a:rPr dirty="0" smtClean="0" baseline="2600" sz="1575" spc="-14">
                <a:latin typeface="Calibri"/>
                <a:cs typeface="Calibri"/>
              </a:rPr>
              <a:t>c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pr</a:t>
            </a:r>
            <a:r>
              <a:rPr dirty="0" smtClean="0" baseline="2600" sz="1575" spc="-1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vided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cret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Lan</a:t>
            </a:r>
            <a:r>
              <a:rPr dirty="0" smtClean="0" baseline="2600" sz="1575" spc="-19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9">
                <a:latin typeface="Calibri"/>
                <a:cs typeface="Calibri"/>
              </a:rPr>
              <a:t>v</a:t>
            </a:r>
            <a:r>
              <a:rPr dirty="0" smtClean="0" baseline="2600" sz="1575" spc="0">
                <a:latin typeface="Calibri"/>
                <a:cs typeface="Calibri"/>
              </a:rPr>
              <a:t>en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en</a:t>
            </a:r>
            <a:r>
              <a:rPr dirty="0" smtClean="0" baseline="2600" sz="1575" spc="-14">
                <a:latin typeface="Calibri"/>
                <a:cs typeface="Calibri"/>
              </a:rPr>
              <a:t>c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nd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endParaRPr sz="1050">
              <a:latin typeface="Calibri"/>
              <a:cs typeface="Calibri"/>
            </a:endParaRPr>
          </a:p>
          <a:p>
            <a:pPr marL="241249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egral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1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f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9">
                <a:latin typeface="Calibri"/>
                <a:cs typeface="Calibri"/>
              </a:rPr>
              <a:t>v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for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9">
                <a:latin typeface="Calibri"/>
                <a:cs typeface="Calibri"/>
              </a:rPr>
              <a:t>e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ck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of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,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920800" y="4915535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807842" y="4915535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920800" y="5411088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2807842" y="5411088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920800" y="5906388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807842" y="5906388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920800" y="6889369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2807842" y="6889369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920800" y="7383525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2807842" y="7383525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920800" y="7878825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2807842" y="7878825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920800" y="8372601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2807842" y="8372601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920800" y="9518904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807842" y="9518904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917752" y="4912487"/>
            <a:ext cx="0" cy="4778629"/>
          </a:xfrm>
          <a:custGeom>
            <a:avLst/>
            <a:gdLst/>
            <a:ahLst/>
            <a:cxnLst/>
            <a:rect l="l" t="t" r="r" b="b"/>
            <a:pathLst>
              <a:path w="0" h="4778629">
                <a:moveTo>
                  <a:pt x="0" y="0"/>
                </a:moveTo>
                <a:lnTo>
                  <a:pt x="0" y="4778629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920800" y="9688068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2804795" y="4912487"/>
            <a:ext cx="0" cy="4778629"/>
          </a:xfrm>
          <a:custGeom>
            <a:avLst/>
            <a:gdLst/>
            <a:ahLst/>
            <a:cxnLst/>
            <a:rect l="l" t="t" r="r" b="b"/>
            <a:pathLst>
              <a:path w="0" h="4778629">
                <a:moveTo>
                  <a:pt x="0" y="0"/>
                </a:moveTo>
                <a:lnTo>
                  <a:pt x="0" y="477862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2807842" y="9688068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6644386" y="4912486"/>
            <a:ext cx="0" cy="4778629"/>
          </a:xfrm>
          <a:custGeom>
            <a:avLst/>
            <a:gdLst/>
            <a:ahLst/>
            <a:cxnLst/>
            <a:rect l="l" t="t" r="r" b="b"/>
            <a:pathLst>
              <a:path w="0" h="4778629">
                <a:moveTo>
                  <a:pt x="0" y="0"/>
                </a:moveTo>
                <a:lnTo>
                  <a:pt x="0" y="4778629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359154" y="624331"/>
            <a:ext cx="4881239" cy="3469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peed,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c</a:t>
            </a:r>
            <a:r>
              <a:rPr dirty="0" smtClean="0" baseline="2600" sz="1575" spc="-14">
                <a:latin typeface="Calibri"/>
                <a:cs typeface="Calibri"/>
              </a:rPr>
              <a:t>c</a:t>
            </a:r>
            <a:r>
              <a:rPr dirty="0" smtClean="0" baseline="2600" sz="1575" spc="0">
                <a:latin typeface="Calibri"/>
                <a:cs typeface="Calibri"/>
              </a:rPr>
              <a:t>ess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pro</a:t>
            </a:r>
            <a:r>
              <a:rPr dirty="0" smtClean="0" baseline="2600" sz="1575" spc="-4">
                <a:latin typeface="Calibri"/>
                <a:cs typeface="Calibri"/>
              </a:rPr>
              <a:t>b</a:t>
            </a:r>
            <a:r>
              <a:rPr dirty="0" smtClean="0" baseline="2600" sz="1575" spc="0">
                <a:latin typeface="Calibri"/>
                <a:cs typeface="Calibri"/>
              </a:rPr>
              <a:t>le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-14">
                <a:latin typeface="Calibri"/>
                <a:cs typeface="Calibri"/>
              </a:rPr>
              <a:t>c</a:t>
            </a:r>
            <a:r>
              <a:rPr dirty="0" smtClean="0" baseline="2600" sz="1575" spc="0">
                <a:latin typeface="Calibri"/>
                <a:cs typeface="Calibri"/>
              </a:rPr>
              <a:t>k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of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kn</a:t>
            </a:r>
            <a:r>
              <a:rPr dirty="0" smtClean="0" baseline="2600" sz="1575" spc="-9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w</a:t>
            </a:r>
            <a:r>
              <a:rPr dirty="0" smtClean="0" baseline="2600" sz="1575" spc="-1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19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e,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re</a:t>
            </a:r>
            <a:r>
              <a:rPr dirty="0" smtClean="0" baseline="2600" sz="1575" spc="-9">
                <a:latin typeface="Calibri"/>
                <a:cs typeface="Calibri"/>
              </a:rPr>
              <a:t>f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ences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wi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reg</a:t>
            </a:r>
            <a:r>
              <a:rPr dirty="0" smtClean="0" baseline="2600" sz="1575" spc="-14">
                <a:latin typeface="Calibri"/>
                <a:cs typeface="Calibri"/>
              </a:rPr>
              <a:t>a</a:t>
            </a:r>
            <a:r>
              <a:rPr dirty="0" smtClean="0" baseline="2600" sz="1575" spc="-9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endParaRPr sz="1050">
              <a:latin typeface="Calibri"/>
              <a:cs typeface="Calibri"/>
            </a:endParaRPr>
          </a:p>
          <a:p>
            <a:pPr marL="12700" marR="20116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net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rvi</a:t>
            </a:r>
            <a:r>
              <a:rPr dirty="0" smtClean="0" sz="1050" spc="-1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e.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2004" y="1100074"/>
            <a:ext cx="1405402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 b="1" u="sng">
                <a:latin typeface="Calibri"/>
                <a:cs typeface="Calibri"/>
              </a:rPr>
              <a:t>L</a:t>
            </a:r>
            <a:r>
              <a:rPr dirty="0" smtClean="0" baseline="2600" sz="1575" spc="-9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n</a:t>
            </a:r>
            <a:r>
              <a:rPr dirty="0" smtClean="0" baseline="2600" sz="1575" spc="-4" b="1" u="sng">
                <a:latin typeface="Calibri"/>
                <a:cs typeface="Calibri"/>
              </a:rPr>
              <a:t>d</a:t>
            </a:r>
            <a:r>
              <a:rPr dirty="0" smtClean="0" baseline="2600" sz="1575" spc="4" b="1" u="sng">
                <a:latin typeface="Calibri"/>
                <a:cs typeface="Calibri"/>
              </a:rPr>
              <a:t>l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rd</a:t>
            </a:r>
            <a:r>
              <a:rPr dirty="0" smtClean="0" baseline="2600" sz="1575" spc="-4" b="1" u="sng">
                <a:latin typeface="Calibri"/>
                <a:cs typeface="Calibri"/>
              </a:rPr>
              <a:t> </a:t>
            </a:r>
            <a:r>
              <a:rPr dirty="0" smtClean="0" baseline="2600" sz="1575" spc="4" b="1" u="sng">
                <a:latin typeface="Calibri"/>
                <a:cs typeface="Calibri"/>
              </a:rPr>
              <a:t>C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-14" b="1" u="sng">
                <a:latin typeface="Calibri"/>
                <a:cs typeface="Calibri"/>
              </a:rPr>
              <a:t>n</a:t>
            </a: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-4" b="1" u="sng">
                <a:latin typeface="Calibri"/>
                <a:cs typeface="Calibri"/>
              </a:rPr>
              <a:t>a</a:t>
            </a:r>
            <a:r>
              <a:rPr dirty="0" smtClean="0" baseline="2600" sz="1575" spc="-9" b="1" u="sng">
                <a:latin typeface="Calibri"/>
                <a:cs typeface="Calibri"/>
              </a:rPr>
              <a:t>c</a:t>
            </a:r>
            <a:r>
              <a:rPr dirty="0" smtClean="0" baseline="2600" sz="1575" spc="0" b="1" u="sng">
                <a:latin typeface="Calibri"/>
                <a:cs typeface="Calibri"/>
              </a:rPr>
              <a:t>t</a:t>
            </a:r>
            <a:r>
              <a:rPr dirty="0" smtClean="0" baseline="2600" sz="1575" spc="4" b="1" u="sng">
                <a:latin typeface="Calibri"/>
                <a:cs typeface="Calibri"/>
              </a:rPr>
              <a:t> </a:t>
            </a:r>
            <a:r>
              <a:rPr dirty="0" smtClean="0" baseline="2600" sz="1575" spc="-4" b="1" u="sng">
                <a:latin typeface="Calibri"/>
                <a:cs typeface="Calibri"/>
              </a:rPr>
              <a:t>D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-19" b="1" u="sng">
                <a:latin typeface="Calibri"/>
                <a:cs typeface="Calibri"/>
              </a:rPr>
              <a:t>a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4" b="1" u="sng">
                <a:latin typeface="Calibri"/>
                <a:cs typeface="Calibri"/>
              </a:rPr>
              <a:t>l</a:t>
            </a:r>
            <a:r>
              <a:rPr dirty="0" smtClean="0" baseline="2600" sz="1575" spc="0" b="1" u="sng">
                <a:latin typeface="Calibri"/>
                <a:cs typeface="Calibri"/>
              </a:rPr>
              <a:t>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30604" y="1389633"/>
            <a:ext cx="3293061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35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-1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rd’s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c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de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1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ls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are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et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14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edu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1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2004" y="1677670"/>
            <a:ext cx="461773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 b="1" u="sng">
                <a:latin typeface="Calibri"/>
                <a:cs typeface="Calibri"/>
              </a:rPr>
              <a:t>N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4" b="1" u="sng">
                <a:latin typeface="Calibri"/>
                <a:cs typeface="Calibri"/>
              </a:rPr>
              <a:t>t</a:t>
            </a:r>
            <a:r>
              <a:rPr dirty="0" smtClean="0" baseline="2600" sz="1575" spc="-4" b="1" u="sng">
                <a:latin typeface="Calibri"/>
                <a:cs typeface="Calibri"/>
              </a:rPr>
              <a:t>i</a:t>
            </a:r>
            <a:r>
              <a:rPr dirty="0" smtClean="0" baseline="2600" sz="1575" spc="0" b="1" u="sng">
                <a:latin typeface="Calibri"/>
                <a:cs typeface="Calibri"/>
              </a:rPr>
              <a:t>ces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0604" y="1967229"/>
            <a:ext cx="542038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36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No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c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re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vide</a:t>
            </a:r>
            <a:r>
              <a:rPr dirty="0" smtClean="0" baseline="2600" sz="1575" spc="-14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,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w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0">
                <a:latin typeface="Calibri"/>
                <a:cs typeface="Calibri"/>
              </a:rPr>
              <a:t>,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ad</a:t>
            </a:r>
            <a:r>
              <a:rPr dirty="0" smtClean="0" baseline="2600" sz="1575" spc="-19">
                <a:latin typeface="Calibri"/>
                <a:cs typeface="Calibri"/>
              </a:rPr>
              <a:t>d</a:t>
            </a:r>
            <a:r>
              <a:rPr dirty="0" smtClean="0" baseline="2600" sz="1575" spc="0">
                <a:latin typeface="Calibri"/>
                <a:cs typeface="Calibri"/>
              </a:rPr>
              <a:t>ress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-1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each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of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ar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ies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et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0">
                <a:latin typeface="Calibri"/>
                <a:cs typeface="Calibri"/>
              </a:rPr>
              <a:t>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4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edu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endParaRPr sz="1050">
              <a:latin typeface="Calibri"/>
              <a:cs typeface="Calibri"/>
            </a:endParaRPr>
          </a:p>
          <a:p>
            <a:pPr marL="241249" marR="20116">
              <a:lnSpc>
                <a:spcPct val="101725"/>
              </a:lnSpc>
              <a:spcBef>
                <a:spcPts val="121"/>
              </a:spcBef>
            </a:pPr>
            <a:r>
              <a:rPr dirty="0" smtClean="0" sz="1050" spc="4">
                <a:latin typeface="Calibri"/>
                <a:cs typeface="Calibri"/>
              </a:rPr>
              <a:t>1.</a:t>
            </a:r>
            <a:endParaRPr sz="1050">
              <a:latin typeface="Calibri"/>
              <a:cs typeface="Calibri"/>
            </a:endParaRPr>
          </a:p>
          <a:p>
            <a:pPr marL="12700" marR="20116">
              <a:lnSpc>
                <a:spcPct val="101725"/>
              </a:lnSpc>
              <a:spcBef>
                <a:spcPts val="195"/>
              </a:spcBef>
            </a:pPr>
            <a:r>
              <a:rPr dirty="0" smtClean="0" sz="1050" spc="4">
                <a:latin typeface="Calibri"/>
                <a:cs typeface="Calibri"/>
              </a:rPr>
              <a:t>37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r>
              <a:rPr dirty="0" smtClean="0" sz="1050" spc="217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No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ay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de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1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v</a:t>
            </a:r>
            <a:r>
              <a:rPr dirty="0" smtClean="0" sz="1050" spc="-4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red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14">
                <a:latin typeface="Calibri"/>
                <a:cs typeface="Calibri"/>
              </a:rPr>
              <a:t>b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rvice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or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hr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al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vice.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2004" y="2630170"/>
            <a:ext cx="725272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 b="1" u="sng">
                <a:latin typeface="Calibri"/>
                <a:cs typeface="Calibri"/>
              </a:rPr>
              <a:t>H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0" b="1" u="sng">
                <a:latin typeface="Calibri"/>
                <a:cs typeface="Calibri"/>
              </a:rPr>
              <a:t>u</a:t>
            </a:r>
            <a:r>
              <a:rPr dirty="0" smtClean="0" baseline="2600" sz="1575" spc="-4" b="1" u="sng">
                <a:latin typeface="Calibri"/>
                <a:cs typeface="Calibri"/>
              </a:rPr>
              <a:t>s</a:t>
            </a:r>
            <a:r>
              <a:rPr dirty="0" smtClean="0" baseline="2600" sz="1575" spc="0" b="1" u="sng">
                <a:latin typeface="Calibri"/>
                <a:cs typeface="Calibri"/>
              </a:rPr>
              <a:t>e</a:t>
            </a:r>
            <a:r>
              <a:rPr dirty="0" smtClean="0" baseline="2600" sz="1575" spc="-14" b="1" u="sng">
                <a:latin typeface="Calibri"/>
                <a:cs typeface="Calibri"/>
              </a:rPr>
              <a:t> </a:t>
            </a:r>
            <a:r>
              <a:rPr dirty="0" smtClean="0" baseline="2600" sz="1575" spc="4" b="1" u="sng">
                <a:latin typeface="Calibri"/>
                <a:cs typeface="Calibri"/>
              </a:rPr>
              <a:t>R</a:t>
            </a:r>
            <a:r>
              <a:rPr dirty="0" smtClean="0" baseline="2600" sz="1575" spc="0" b="1" u="sng">
                <a:latin typeface="Calibri"/>
                <a:cs typeface="Calibri"/>
              </a:rPr>
              <a:t>ules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0604" y="2918205"/>
            <a:ext cx="5336899" cy="3473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38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ena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</a:t>
            </a:r>
            <a:r>
              <a:rPr dirty="0" smtClean="0" baseline="2600" sz="1575" spc="-1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r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ake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c</a:t>
            </a:r>
            <a:r>
              <a:rPr dirty="0" smtClean="0" baseline="2600" sz="1575" spc="-19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p</a:t>
            </a:r>
            <a:r>
              <a:rPr dirty="0" smtClean="0" baseline="2600" sz="1575" spc="-4">
                <a:latin typeface="Calibri"/>
                <a:cs typeface="Calibri"/>
              </a:rPr>
              <a:t>l</a:t>
            </a:r>
            <a:r>
              <a:rPr dirty="0" smtClean="0" baseline="2600" sz="1575" spc="0">
                <a:latin typeface="Calibri"/>
                <a:cs typeface="Calibri"/>
              </a:rPr>
              <a:t>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4">
                <a:latin typeface="Calibri"/>
                <a:cs typeface="Calibri"/>
              </a:rPr>
              <a:t>w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9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Ho</a:t>
            </a:r>
            <a:r>
              <a:rPr dirty="0" smtClean="0" baseline="2600" sz="1575" spc="-4">
                <a:latin typeface="Calibri"/>
                <a:cs typeface="Calibri"/>
              </a:rPr>
              <a:t>u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Rules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n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if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hem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fr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m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1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o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i</a:t>
            </a:r>
            <a:r>
              <a:rPr dirty="0" smtClean="0" baseline="2600" sz="1575" spc="-4">
                <a:latin typeface="Calibri"/>
                <a:cs typeface="Calibri"/>
              </a:rPr>
              <a:t>m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by</a:t>
            </a:r>
            <a:endParaRPr sz="1050">
              <a:latin typeface="Calibri"/>
              <a:cs typeface="Calibri"/>
            </a:endParaRPr>
          </a:p>
          <a:p>
            <a:pPr marL="218490" marR="263844" algn="ctr">
              <a:lnSpc>
                <a:spcPct val="101725"/>
              </a:lnSpc>
              <a:spcBef>
                <a:spcPts val="136"/>
              </a:spcBef>
            </a:pP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Lan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g</a:t>
            </a:r>
            <a:r>
              <a:rPr dirty="0" smtClean="0" sz="1050" spc="0">
                <a:latin typeface="Calibri"/>
                <a:cs typeface="Calibri"/>
              </a:rPr>
              <a:t>r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t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c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9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Ru</a:t>
            </a:r>
            <a:r>
              <a:rPr dirty="0" smtClean="0" sz="1050" spc="-14">
                <a:latin typeface="Calibri"/>
                <a:cs typeface="Calibri"/>
              </a:rPr>
              <a:t>l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be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1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rp</a:t>
            </a:r>
            <a:r>
              <a:rPr dirty="0" smtClean="0" sz="1050" spc="-9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ra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Ag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e</a:t>
            </a:r>
            <a:r>
              <a:rPr dirty="0" smtClean="0" sz="1050" spc="-1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2004" y="3395599"/>
            <a:ext cx="870321" cy="1595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0" b="1" u="sng">
                <a:latin typeface="Calibri"/>
                <a:cs typeface="Calibri"/>
              </a:rPr>
              <a:t>G</a:t>
            </a:r>
            <a:r>
              <a:rPr dirty="0" smtClean="0" baseline="2600" sz="1575" spc="-4" b="1" u="sng">
                <a:latin typeface="Calibri"/>
                <a:cs typeface="Calibri"/>
              </a:rPr>
              <a:t>o</a:t>
            </a:r>
            <a:r>
              <a:rPr dirty="0" smtClean="0" baseline="2600" sz="1575" spc="4" b="1" u="sng">
                <a:latin typeface="Calibri"/>
                <a:cs typeface="Calibri"/>
              </a:rPr>
              <a:t>v</a:t>
            </a:r>
            <a:r>
              <a:rPr dirty="0" smtClean="0" baseline="2600" sz="1575" spc="-4" b="1" u="sng">
                <a:latin typeface="Calibri"/>
                <a:cs typeface="Calibri"/>
              </a:rPr>
              <a:t>e</a:t>
            </a:r>
            <a:r>
              <a:rPr dirty="0" smtClean="0" baseline="2600" sz="1575" spc="0" b="1" u="sng">
                <a:latin typeface="Calibri"/>
                <a:cs typeface="Calibri"/>
              </a:rPr>
              <a:t>r</a:t>
            </a:r>
            <a:r>
              <a:rPr dirty="0" smtClean="0" baseline="2600" sz="1575" spc="-4" b="1" u="sng">
                <a:latin typeface="Calibri"/>
                <a:cs typeface="Calibri"/>
              </a:rPr>
              <a:t>n</a:t>
            </a:r>
            <a:r>
              <a:rPr dirty="0" smtClean="0" baseline="2600" sz="1575" spc="4" b="1" u="sng">
                <a:latin typeface="Calibri"/>
                <a:cs typeface="Calibri"/>
              </a:rPr>
              <a:t>i</a:t>
            </a:r>
            <a:r>
              <a:rPr dirty="0" smtClean="0" baseline="2600" sz="1575" spc="-14" b="1" u="sng">
                <a:latin typeface="Calibri"/>
                <a:cs typeface="Calibri"/>
              </a:rPr>
              <a:t>n</a:t>
            </a:r>
            <a:r>
              <a:rPr dirty="0" smtClean="0" baseline="2600" sz="1575" spc="0" b="1" u="sng">
                <a:latin typeface="Calibri"/>
                <a:cs typeface="Calibri"/>
              </a:rPr>
              <a:t>g</a:t>
            </a:r>
            <a:r>
              <a:rPr dirty="0" smtClean="0" baseline="2600" sz="1575" spc="0" b="1" u="sng">
                <a:latin typeface="Calibri"/>
                <a:cs typeface="Calibri"/>
              </a:rPr>
              <a:t> </a:t>
            </a:r>
            <a:r>
              <a:rPr dirty="0" smtClean="0" baseline="2600" sz="1575" spc="0" b="1" u="sng">
                <a:latin typeface="Calibri"/>
                <a:cs typeface="Calibri"/>
              </a:rPr>
              <a:t>L</a:t>
            </a:r>
            <a:r>
              <a:rPr dirty="0" smtClean="0" baseline="2600" sz="1575" spc="-19" b="1" u="sng">
                <a:latin typeface="Calibri"/>
                <a:cs typeface="Calibri"/>
              </a:rPr>
              <a:t>a</a:t>
            </a:r>
            <a:r>
              <a:rPr dirty="0" smtClean="0" baseline="2600" sz="1575" spc="0" b="1" u="sng">
                <a:latin typeface="Calibri"/>
                <a:cs typeface="Calibri"/>
              </a:rPr>
              <a:t>w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0604" y="3683634"/>
            <a:ext cx="5496725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>
                <a:latin typeface="Calibri"/>
                <a:cs typeface="Calibri"/>
              </a:rPr>
              <a:t>39</a:t>
            </a:r>
            <a:r>
              <a:rPr dirty="0" smtClean="0" baseline="2600" sz="1575" spc="0">
                <a:latin typeface="Calibri"/>
                <a:cs typeface="Calibri"/>
              </a:rPr>
              <a:t>.</a:t>
            </a:r>
            <a:r>
              <a:rPr dirty="0" smtClean="0" baseline="2600" sz="1575" spc="217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Th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Agr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ement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g</a:t>
            </a:r>
            <a:r>
              <a:rPr dirty="0" smtClean="0" baseline="2600" sz="1575" spc="-4">
                <a:latin typeface="Calibri"/>
                <a:cs typeface="Calibri"/>
              </a:rPr>
              <a:t>o</a:t>
            </a:r>
            <a:r>
              <a:rPr dirty="0" smtClean="0" baseline="2600" sz="1575" spc="-9">
                <a:latin typeface="Calibri"/>
                <a:cs typeface="Calibri"/>
              </a:rPr>
              <a:t>v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r</a:t>
            </a:r>
            <a:r>
              <a:rPr dirty="0" smtClean="0" baseline="2600" sz="1575" spc="-1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ed</a:t>
            </a:r>
            <a:r>
              <a:rPr dirty="0" smtClean="0" baseline="2600" sz="1575" spc="-9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by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l</a:t>
            </a:r>
            <a:r>
              <a:rPr dirty="0" smtClean="0" baseline="2600" sz="1575" spc="-4">
                <a:latin typeface="Calibri"/>
                <a:cs typeface="Calibri"/>
              </a:rPr>
              <a:t>a</a:t>
            </a:r>
            <a:r>
              <a:rPr dirty="0" smtClean="0" baseline="2600" sz="1575" spc="0">
                <a:latin typeface="Calibri"/>
                <a:cs typeface="Calibri"/>
              </a:rPr>
              <a:t>ws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14">
                <a:latin typeface="Calibri"/>
                <a:cs typeface="Calibri"/>
              </a:rPr>
              <a:t>o</a:t>
            </a:r>
            <a:r>
              <a:rPr dirty="0" smtClean="0" baseline="2600" sz="1575" spc="0">
                <a:latin typeface="Calibri"/>
                <a:cs typeface="Calibri"/>
              </a:rPr>
              <a:t>f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e</a:t>
            </a:r>
            <a:r>
              <a:rPr dirty="0" smtClean="0" baseline="2600" sz="1575" spc="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-14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w</a:t>
            </a:r>
            <a:r>
              <a:rPr dirty="0" smtClean="0" baseline="2600" sz="1575" spc="0">
                <a:latin typeface="Calibri"/>
                <a:cs typeface="Calibri"/>
              </a:rPr>
              <a:t>h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0">
                <a:latin typeface="Calibri"/>
                <a:cs typeface="Calibri"/>
              </a:rPr>
              <a:t>ch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P</a:t>
            </a:r>
            <a:r>
              <a:rPr dirty="0" smtClean="0" baseline="2600" sz="1575" spc="0">
                <a:latin typeface="Calibri"/>
                <a:cs typeface="Calibri"/>
              </a:rPr>
              <a:t>rem</a:t>
            </a:r>
            <a:r>
              <a:rPr dirty="0" smtClean="0" baseline="2600" sz="1575" spc="-4">
                <a:latin typeface="Calibri"/>
                <a:cs typeface="Calibri"/>
              </a:rPr>
              <a:t>i</a:t>
            </a:r>
            <a:r>
              <a:rPr dirty="0" smtClean="0" baseline="2600" sz="1575" spc="-14">
                <a:latin typeface="Calibri"/>
                <a:cs typeface="Calibri"/>
              </a:rPr>
              <a:t>s</a:t>
            </a:r>
            <a:r>
              <a:rPr dirty="0" smtClean="0" baseline="2600" sz="1575" spc="0">
                <a:latin typeface="Calibri"/>
                <a:cs typeface="Calibri"/>
              </a:rPr>
              <a:t>es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s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a</a:t>
            </a:r>
            <a:r>
              <a:rPr dirty="0" smtClean="0" baseline="2600" sz="1575" spc="-4">
                <a:latin typeface="Calibri"/>
                <a:cs typeface="Calibri"/>
              </a:rPr>
              <a:t>n</a:t>
            </a:r>
            <a:r>
              <a:rPr dirty="0" smtClean="0" baseline="2600" sz="1575" spc="0">
                <a:latin typeface="Calibri"/>
                <a:cs typeface="Calibri"/>
              </a:rPr>
              <a:t>d.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In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4">
                <a:latin typeface="Calibri"/>
                <a:cs typeface="Calibri"/>
              </a:rPr>
              <a:t>t</a:t>
            </a:r>
            <a:r>
              <a:rPr dirty="0" smtClean="0" baseline="2600" sz="1575" spc="0">
                <a:latin typeface="Calibri"/>
                <a:cs typeface="Calibri"/>
              </a:rPr>
              <a:t>he</a:t>
            </a:r>
            <a:r>
              <a:rPr dirty="0" smtClean="0" baseline="2600" sz="1575" spc="0">
                <a:latin typeface="Calibri"/>
                <a:cs typeface="Calibri"/>
              </a:rPr>
              <a:t> </a:t>
            </a:r>
            <a:r>
              <a:rPr dirty="0" smtClean="0" baseline="2600" sz="1575" spc="-9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v</a:t>
            </a:r>
            <a:r>
              <a:rPr dirty="0" smtClean="0" baseline="2600" sz="1575" spc="4">
                <a:latin typeface="Calibri"/>
                <a:cs typeface="Calibri"/>
              </a:rPr>
              <a:t>e</a:t>
            </a:r>
            <a:r>
              <a:rPr dirty="0" smtClean="0" baseline="2600" sz="1575" spc="0">
                <a:latin typeface="Calibri"/>
                <a:cs typeface="Calibri"/>
              </a:rPr>
              <a:t>nt</a:t>
            </a:r>
            <a:r>
              <a:rPr dirty="0" smtClean="0" baseline="2600" sz="1575" spc="-4">
                <a:latin typeface="Calibri"/>
                <a:cs typeface="Calibri"/>
              </a:rPr>
              <a:t> </a:t>
            </a:r>
            <a:r>
              <a:rPr dirty="0" smtClean="0" baseline="2600" sz="1575" spc="0">
                <a:latin typeface="Calibri"/>
                <a:cs typeface="Calibri"/>
              </a:rPr>
              <a:t>of</a:t>
            </a:r>
            <a:endParaRPr sz="1050">
              <a:latin typeface="Calibri"/>
              <a:cs typeface="Calibri"/>
            </a:endParaRPr>
          </a:p>
          <a:p>
            <a:pPr marL="241249" marR="15473">
              <a:lnSpc>
                <a:spcPts val="1281"/>
              </a:lnSpc>
              <a:spcBef>
                <a:spcPts val="136"/>
              </a:spcBef>
            </a:pPr>
            <a:r>
              <a:rPr dirty="0" smtClean="0" sz="1050" spc="0">
                <a:latin typeface="Calibri"/>
                <a:cs typeface="Calibri"/>
              </a:rPr>
              <a:t>u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cert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y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o</a:t>
            </a:r>
            <a:r>
              <a:rPr dirty="0" smtClean="0" sz="1050" spc="-9">
                <a:latin typeface="Calibri"/>
                <a:cs typeface="Calibri"/>
              </a:rPr>
              <a:t>v</a:t>
            </a:r>
            <a:r>
              <a:rPr dirty="0" smtClean="0" sz="1050" spc="0">
                <a:latin typeface="Calibri"/>
                <a:cs typeface="Calibri"/>
              </a:rPr>
              <a:t>er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wh</a:t>
            </a:r>
            <a:r>
              <a:rPr dirty="0" smtClean="0" sz="1050" spc="-9">
                <a:latin typeface="Calibri"/>
                <a:cs typeface="Calibri"/>
              </a:rPr>
              <a:t>e</a:t>
            </a:r>
            <a:r>
              <a:rPr dirty="0" smtClean="0" sz="1050" spc="0">
                <a:latin typeface="Calibri"/>
                <a:cs typeface="Calibri"/>
              </a:rPr>
              <a:t>re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P</a:t>
            </a:r>
            <a:r>
              <a:rPr dirty="0" smtClean="0" sz="1050" spc="0">
                <a:latin typeface="Calibri"/>
                <a:cs typeface="Calibri"/>
              </a:rPr>
              <a:t>rem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es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d,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h</a:t>
            </a:r>
            <a:r>
              <a:rPr dirty="0" smtClean="0" sz="1050" spc="-4">
                <a:latin typeface="Calibri"/>
                <a:cs typeface="Calibri"/>
              </a:rPr>
              <a:t>a</a:t>
            </a:r>
            <a:r>
              <a:rPr dirty="0" smtClean="0" sz="1050" spc="0">
                <a:latin typeface="Calibri"/>
                <a:cs typeface="Calibri"/>
              </a:rPr>
              <a:t>ll</a:t>
            </a:r>
            <a:r>
              <a:rPr dirty="0" smtClean="0" sz="1050" spc="-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4">
                <a:latin typeface="Calibri"/>
                <a:cs typeface="Calibri"/>
              </a:rPr>
              <a:t>m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he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 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f</a:t>
            </a:r>
            <a:r>
              <a:rPr dirty="0" smtClean="0" sz="1050" spc="-9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Juri</a:t>
            </a:r>
            <a:r>
              <a:rPr dirty="0" smtClean="0" sz="1050" spc="-4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c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i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endParaRPr sz="1050">
              <a:latin typeface="Calibri"/>
              <a:cs typeface="Calibri"/>
            </a:endParaRPr>
          </a:p>
          <a:p>
            <a:pPr marL="241249" marR="15473">
              <a:lnSpc>
                <a:spcPts val="1281"/>
              </a:lnSpc>
              <a:spcBef>
                <a:spcPts val="194"/>
              </a:spcBef>
            </a:pPr>
            <a:r>
              <a:rPr dirty="0" smtClean="0" sz="1050" spc="0">
                <a:latin typeface="Calibri"/>
                <a:cs typeface="Calibri"/>
              </a:rPr>
              <a:t>a</a:t>
            </a:r>
            <a:r>
              <a:rPr dirty="0" smtClean="0" sz="1050" spc="-4">
                <a:latin typeface="Calibri"/>
                <a:cs typeface="Calibri"/>
              </a:rPr>
              <a:t>n</a:t>
            </a:r>
            <a:r>
              <a:rPr dirty="0" smtClean="0" sz="1050" spc="0">
                <a:latin typeface="Calibri"/>
                <a:cs typeface="Calibri"/>
              </a:rPr>
              <a:t>d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4">
                <a:latin typeface="Calibri"/>
                <a:cs typeface="Calibri"/>
              </a:rPr>
              <a:t>G</a:t>
            </a:r>
            <a:r>
              <a:rPr dirty="0" smtClean="0" sz="1050" spc="-4">
                <a:latin typeface="Calibri"/>
                <a:cs typeface="Calibri"/>
              </a:rPr>
              <a:t>o</a:t>
            </a:r>
            <a:r>
              <a:rPr dirty="0" smtClean="0" sz="1050" spc="-9">
                <a:latin typeface="Calibri"/>
                <a:cs typeface="Calibri"/>
              </a:rPr>
              <a:t>v</a:t>
            </a:r>
            <a:r>
              <a:rPr dirty="0" smtClean="0" sz="1050" spc="0">
                <a:latin typeface="Calibri"/>
                <a:cs typeface="Calibri"/>
              </a:rPr>
              <a:t>e</a:t>
            </a:r>
            <a:r>
              <a:rPr dirty="0" smtClean="0" sz="1050" spc="4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n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ng</a:t>
            </a:r>
            <a:r>
              <a:rPr dirty="0" smtClean="0" sz="1050" spc="-14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Law.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2004" y="4636134"/>
            <a:ext cx="64497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dirty="0" smtClean="0" baseline="2600" sz="1575" spc="4" b="1">
                <a:latin typeface="Calibri"/>
                <a:cs typeface="Calibri"/>
              </a:rPr>
              <a:t>S</a:t>
            </a:r>
            <a:r>
              <a:rPr dirty="0" smtClean="0" baseline="2600" sz="1575" spc="0" b="1">
                <a:latin typeface="Calibri"/>
                <a:cs typeface="Calibri"/>
              </a:rPr>
              <a:t>ch</a:t>
            </a:r>
            <a:r>
              <a:rPr dirty="0" smtClean="0" baseline="2600" sz="1575" spc="-4" b="1">
                <a:latin typeface="Calibri"/>
                <a:cs typeface="Calibri"/>
              </a:rPr>
              <a:t>e</a:t>
            </a:r>
            <a:r>
              <a:rPr dirty="0" smtClean="0" baseline="2600" sz="1575" spc="0" b="1">
                <a:latin typeface="Calibri"/>
                <a:cs typeface="Calibri"/>
              </a:rPr>
              <a:t>d</a:t>
            </a:r>
            <a:r>
              <a:rPr dirty="0" smtClean="0" baseline="2600" sz="1575" spc="-14" b="1">
                <a:latin typeface="Calibri"/>
                <a:cs typeface="Calibri"/>
              </a:rPr>
              <a:t>u</a:t>
            </a:r>
            <a:r>
              <a:rPr dirty="0" smtClean="0" baseline="2600" sz="1575" spc="4" b="1">
                <a:latin typeface="Calibri"/>
                <a:cs typeface="Calibri"/>
              </a:rPr>
              <a:t>l</a:t>
            </a:r>
            <a:r>
              <a:rPr dirty="0" smtClean="0" baseline="2600" sz="1575" spc="0" b="1">
                <a:latin typeface="Calibri"/>
                <a:cs typeface="Calibri"/>
              </a:rPr>
              <a:t>e</a:t>
            </a:r>
            <a:r>
              <a:rPr dirty="0" smtClean="0" baseline="2600" sz="1575" spc="0" b="1">
                <a:latin typeface="Calibri"/>
                <a:cs typeface="Calibri"/>
              </a:rPr>
              <a:t> </a:t>
            </a:r>
            <a:r>
              <a:rPr dirty="0" smtClean="0" baseline="2600" sz="1575" spc="0" b="1">
                <a:latin typeface="Calibri"/>
                <a:cs typeface="Calibri"/>
              </a:rPr>
              <a:t>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17752" y="4915535"/>
            <a:ext cx="1887042" cy="495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0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of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Agr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-14" b="1">
                <a:latin typeface="Calibri"/>
                <a:cs typeface="Calibri"/>
              </a:rPr>
              <a:t>e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-14" b="1">
                <a:latin typeface="Calibri"/>
                <a:cs typeface="Calibri"/>
              </a:rPr>
              <a:t>n</a:t>
            </a:r>
            <a:r>
              <a:rPr dirty="0" smtClean="0" sz="1050" spc="0" b="1">
                <a:latin typeface="Calibri"/>
                <a:cs typeface="Calibri"/>
              </a:rPr>
              <a:t>t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04795" y="4915535"/>
            <a:ext cx="3839591" cy="495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917752" y="5411088"/>
            <a:ext cx="1887042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-9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4" b="1">
                <a:latin typeface="Calibri"/>
                <a:cs typeface="Calibri"/>
              </a:rPr>
              <a:t>l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0" b="1">
                <a:latin typeface="Calibri"/>
                <a:cs typeface="Calibri"/>
              </a:rPr>
              <a:t>’s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19" b="1">
                <a:latin typeface="Calibri"/>
                <a:cs typeface="Calibri"/>
              </a:rPr>
              <a:t>a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0" b="1">
                <a:latin typeface="Calibri"/>
                <a:cs typeface="Calibri"/>
              </a:rPr>
              <a:t>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04795" y="5411088"/>
            <a:ext cx="3839591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917752" y="5906388"/>
            <a:ext cx="1887042" cy="982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-9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4" b="1">
                <a:latin typeface="Calibri"/>
                <a:cs typeface="Calibri"/>
              </a:rPr>
              <a:t>l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0" b="1">
                <a:latin typeface="Calibri"/>
                <a:cs typeface="Calibri"/>
              </a:rPr>
              <a:t>’s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d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ss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04795" y="5906388"/>
            <a:ext cx="3839591" cy="982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917752" y="6889369"/>
            <a:ext cx="1887042" cy="4941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-9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4" b="1">
                <a:latin typeface="Calibri"/>
                <a:cs typeface="Calibri"/>
              </a:rPr>
              <a:t>l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0" b="1">
                <a:latin typeface="Calibri"/>
                <a:cs typeface="Calibri"/>
              </a:rPr>
              <a:t>’s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9" b="1">
                <a:latin typeface="Calibri"/>
                <a:cs typeface="Calibri"/>
              </a:rPr>
              <a:t>E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-4" b="1">
                <a:latin typeface="Calibri"/>
                <a:cs typeface="Calibri"/>
              </a:rPr>
              <a:t>i</a:t>
            </a: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A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0" b="1">
                <a:latin typeface="Calibri"/>
                <a:cs typeface="Calibri"/>
              </a:rPr>
              <a:t>d</a:t>
            </a:r>
            <a:r>
              <a:rPr dirty="0" smtClean="0" sz="1050" spc="-4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ss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04795" y="6889369"/>
            <a:ext cx="3839591" cy="4941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917752" y="7383525"/>
            <a:ext cx="1887042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-9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4" b="1">
                <a:latin typeface="Calibri"/>
                <a:cs typeface="Calibri"/>
              </a:rPr>
              <a:t>l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0" b="1">
                <a:latin typeface="Calibri"/>
                <a:cs typeface="Calibri"/>
              </a:rPr>
              <a:t>’s</a:t>
            </a:r>
            <a:r>
              <a:rPr dirty="0" smtClean="0" sz="1050" spc="-9" b="1">
                <a:latin typeface="Calibri"/>
                <a:cs typeface="Calibri"/>
              </a:rPr>
              <a:t> 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4" b="1">
                <a:latin typeface="Calibri"/>
                <a:cs typeface="Calibri"/>
              </a:rPr>
              <a:t>l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p</a:t>
            </a:r>
            <a:r>
              <a:rPr dirty="0" smtClean="0" sz="1050" spc="-4" b="1">
                <a:latin typeface="Calibri"/>
                <a:cs typeface="Calibri"/>
              </a:rPr>
              <a:t>h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ne</a:t>
            </a:r>
            <a:r>
              <a:rPr dirty="0" smtClean="0" sz="1050" spc="-14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14" b="1">
                <a:latin typeface="Calibri"/>
                <a:cs typeface="Calibri"/>
              </a:rPr>
              <a:t>u</a:t>
            </a:r>
            <a:r>
              <a:rPr dirty="0" smtClean="0" sz="1050" spc="-4" b="1">
                <a:latin typeface="Calibri"/>
                <a:cs typeface="Calibri"/>
              </a:rPr>
              <a:t>m</a:t>
            </a:r>
            <a:r>
              <a:rPr dirty="0" smtClean="0" sz="1050" spc="0" b="1">
                <a:latin typeface="Calibri"/>
                <a:cs typeface="Calibri"/>
              </a:rPr>
              <a:t>b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04795" y="7383525"/>
            <a:ext cx="3839591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917752" y="7878825"/>
            <a:ext cx="1887042" cy="493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9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9" b="1">
                <a:latin typeface="Calibri"/>
                <a:cs typeface="Calibri"/>
              </a:rPr>
              <a:t>t</a:t>
            </a:r>
            <a:r>
              <a:rPr dirty="0" smtClean="0" sz="1050" spc="0" b="1">
                <a:latin typeface="Calibri"/>
                <a:cs typeface="Calibri"/>
              </a:rPr>
              <a:t>’s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19" b="1">
                <a:latin typeface="Calibri"/>
                <a:cs typeface="Calibri"/>
              </a:rPr>
              <a:t>a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0" b="1">
                <a:latin typeface="Calibri"/>
                <a:cs typeface="Calibri"/>
              </a:rPr>
              <a:t>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04795" y="7878825"/>
            <a:ext cx="3839591" cy="493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17752" y="8372601"/>
            <a:ext cx="1887042" cy="1146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20"/>
              </a:spcBef>
            </a:pP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9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9" b="1">
                <a:latin typeface="Calibri"/>
                <a:cs typeface="Calibri"/>
              </a:rPr>
              <a:t>t</a:t>
            </a:r>
            <a:r>
              <a:rPr dirty="0" smtClean="0" sz="1050" spc="0" b="1">
                <a:latin typeface="Calibri"/>
                <a:cs typeface="Calibri"/>
              </a:rPr>
              <a:t>’s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d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ss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04795" y="8372601"/>
            <a:ext cx="3839591" cy="1146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17752" y="9518904"/>
            <a:ext cx="1887042" cy="1691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9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9" b="1">
                <a:latin typeface="Calibri"/>
                <a:cs typeface="Calibri"/>
              </a:rPr>
              <a:t>t</a:t>
            </a:r>
            <a:r>
              <a:rPr dirty="0" smtClean="0" sz="1050" spc="0" b="1">
                <a:latin typeface="Calibri"/>
                <a:cs typeface="Calibri"/>
              </a:rPr>
              <a:t>’s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9" b="1">
                <a:latin typeface="Calibri"/>
                <a:cs typeface="Calibri"/>
              </a:rPr>
              <a:t>E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-4" b="1">
                <a:latin typeface="Calibri"/>
                <a:cs typeface="Calibri"/>
              </a:rPr>
              <a:t>i</a:t>
            </a: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A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0" b="1">
                <a:latin typeface="Calibri"/>
                <a:cs typeface="Calibri"/>
              </a:rPr>
              <a:t>d</a:t>
            </a:r>
            <a:r>
              <a:rPr dirty="0" smtClean="0" sz="1050" spc="-4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ss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04795" y="9518904"/>
            <a:ext cx="3839591" cy="1691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920800" y="615695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2807842" y="615695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920800" y="947927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2807842" y="947927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920800" y="1441957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2807842" y="1441957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920800" y="2424937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2807842" y="2424937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920800" y="2920237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2807842" y="2920237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920800" y="3414394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2807842" y="3414394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920800" y="3909694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2807842" y="3909694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920800" y="4404994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2807842" y="4404994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920800" y="4898770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2807842" y="4898770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920800" y="5394324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2807842" y="5394324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920800" y="6540373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807842" y="6540373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917752" y="612647"/>
            <a:ext cx="0" cy="7727949"/>
          </a:xfrm>
          <a:custGeom>
            <a:avLst/>
            <a:gdLst/>
            <a:ahLst/>
            <a:cxnLst/>
            <a:rect l="l" t="t" r="r" b="b"/>
            <a:pathLst>
              <a:path w="0" h="7727949">
                <a:moveTo>
                  <a:pt x="0" y="0"/>
                </a:moveTo>
                <a:lnTo>
                  <a:pt x="0" y="7727949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920800" y="8337549"/>
            <a:ext cx="1880869" cy="0"/>
          </a:xfrm>
          <a:custGeom>
            <a:avLst/>
            <a:gdLst/>
            <a:ahLst/>
            <a:cxnLst/>
            <a:rect l="l" t="t" r="r" b="b"/>
            <a:pathLst>
              <a:path w="1880869" h="0">
                <a:moveTo>
                  <a:pt x="0" y="0"/>
                </a:moveTo>
                <a:lnTo>
                  <a:pt x="188086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804795" y="612647"/>
            <a:ext cx="0" cy="7727949"/>
          </a:xfrm>
          <a:custGeom>
            <a:avLst/>
            <a:gdLst/>
            <a:ahLst/>
            <a:cxnLst/>
            <a:rect l="l" t="t" r="r" b="b"/>
            <a:pathLst>
              <a:path w="0" h="7727949">
                <a:moveTo>
                  <a:pt x="0" y="0"/>
                </a:moveTo>
                <a:lnTo>
                  <a:pt x="0" y="772794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2807842" y="8337549"/>
            <a:ext cx="3833495" cy="0"/>
          </a:xfrm>
          <a:custGeom>
            <a:avLst/>
            <a:gdLst/>
            <a:ahLst/>
            <a:cxnLst/>
            <a:rect l="l" t="t" r="r" b="b"/>
            <a:pathLst>
              <a:path w="3833495" h="0">
                <a:moveTo>
                  <a:pt x="0" y="0"/>
                </a:moveTo>
                <a:lnTo>
                  <a:pt x="3833495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644386" y="612647"/>
            <a:ext cx="0" cy="7727950"/>
          </a:xfrm>
          <a:custGeom>
            <a:avLst/>
            <a:gdLst/>
            <a:ahLst/>
            <a:cxnLst/>
            <a:rect l="l" t="t" r="r" b="b"/>
            <a:pathLst>
              <a:path w="0" h="7727950">
                <a:moveTo>
                  <a:pt x="0" y="0"/>
                </a:moveTo>
                <a:lnTo>
                  <a:pt x="0" y="772795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983284" y="9327249"/>
            <a:ext cx="2712190" cy="0"/>
          </a:xfrm>
          <a:custGeom>
            <a:avLst/>
            <a:gdLst/>
            <a:ahLst/>
            <a:cxnLst/>
            <a:rect l="l" t="t" r="r" b="b"/>
            <a:pathLst>
              <a:path w="2712190" h="0">
                <a:moveTo>
                  <a:pt x="0" y="0"/>
                </a:moveTo>
                <a:lnTo>
                  <a:pt x="271219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845687" y="9327249"/>
            <a:ext cx="2712190" cy="0"/>
          </a:xfrm>
          <a:custGeom>
            <a:avLst/>
            <a:gdLst/>
            <a:ahLst/>
            <a:cxnLst/>
            <a:rect l="l" t="t" r="r" b="b"/>
            <a:pathLst>
              <a:path w="2712190" h="0">
                <a:moveTo>
                  <a:pt x="0" y="0"/>
                </a:moveTo>
                <a:lnTo>
                  <a:pt x="271219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902004" y="8353806"/>
            <a:ext cx="5502720" cy="3622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>
                <a:latin typeface="Calibri"/>
                <a:cs typeface="Calibri"/>
              </a:rPr>
              <a:t>I</a:t>
            </a:r>
            <a:r>
              <a:rPr dirty="0" smtClean="0" baseline="2482" sz="1650" spc="0" b="1">
                <a:latin typeface="Calibri"/>
                <a:cs typeface="Calibri"/>
              </a:rPr>
              <a:t>N</a:t>
            </a:r>
            <a:r>
              <a:rPr dirty="0" smtClean="0" baseline="2482" sz="1650" spc="4" b="1">
                <a:latin typeface="Calibri"/>
                <a:cs typeface="Calibri"/>
              </a:rPr>
              <a:t> </a:t>
            </a:r>
            <a:r>
              <a:rPr dirty="0" smtClean="0" baseline="2482" sz="1650" spc="-14" b="1">
                <a:latin typeface="Calibri"/>
                <a:cs typeface="Calibri"/>
              </a:rPr>
              <a:t>W</a:t>
            </a:r>
            <a:r>
              <a:rPr dirty="0" smtClean="0" baseline="2482" sz="1650" spc="-4" b="1">
                <a:latin typeface="Calibri"/>
                <a:cs typeface="Calibri"/>
              </a:rPr>
              <a:t>I</a:t>
            </a:r>
            <a:r>
              <a:rPr dirty="0" smtClean="0" baseline="2482" sz="1650" spc="4" b="1">
                <a:latin typeface="Calibri"/>
                <a:cs typeface="Calibri"/>
              </a:rPr>
              <a:t>T</a:t>
            </a:r>
            <a:r>
              <a:rPr dirty="0" smtClean="0" baseline="2482" sz="1650" spc="4" b="1">
                <a:latin typeface="Calibri"/>
                <a:cs typeface="Calibri"/>
              </a:rPr>
              <a:t>N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r>
              <a:rPr dirty="0" smtClean="0" baseline="2482" sz="1650" spc="-4" b="1">
                <a:latin typeface="Calibri"/>
                <a:cs typeface="Calibri"/>
              </a:rPr>
              <a:t>S</a:t>
            </a:r>
            <a:r>
              <a:rPr dirty="0" smtClean="0" baseline="2482" sz="1650" spc="0" b="1">
                <a:latin typeface="Calibri"/>
                <a:cs typeface="Calibri"/>
              </a:rPr>
              <a:t>S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WH</a:t>
            </a:r>
            <a:r>
              <a:rPr dirty="0" smtClean="0" baseline="2482" sz="1650" spc="-1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REOF</a:t>
            </a:r>
            <a:r>
              <a:rPr dirty="0" smtClean="0" baseline="2482" sz="1650" spc="-9" b="1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arti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ha</a:t>
            </a:r>
            <a:r>
              <a:rPr dirty="0" smtClean="0" baseline="2482" sz="1650" spc="-9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ly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aff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x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their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si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atu</a:t>
            </a:r>
            <a:r>
              <a:rPr dirty="0" smtClean="0" baseline="2482" sz="1650" spc="-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143"/>
              </a:spcBef>
            </a:pP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reeme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ecifi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Sc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1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70584" y="9359900"/>
            <a:ext cx="558978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>
                <a:latin typeface="Calibri"/>
                <a:cs typeface="Calibri"/>
              </a:rPr>
              <a:t>L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d</a:t>
            </a:r>
            <a:r>
              <a:rPr dirty="0" smtClean="0" baseline="2482" sz="1650" spc="4" b="1">
                <a:latin typeface="Calibri"/>
                <a:cs typeface="Calibri"/>
              </a:rPr>
              <a:t>l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r</a:t>
            </a:r>
            <a:r>
              <a:rPr dirty="0" smtClean="0" baseline="2482" sz="1650" spc="0" b="1"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32987" y="9359900"/>
            <a:ext cx="453129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>
                <a:latin typeface="Calibri"/>
                <a:cs typeface="Calibri"/>
              </a:rPr>
              <a:t>T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17752" y="615695"/>
            <a:ext cx="1887042" cy="332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2804795" y="615695"/>
            <a:ext cx="3839591" cy="332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917752" y="947927"/>
            <a:ext cx="1887042" cy="4940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0"/>
              </a:spcBef>
            </a:pP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9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9" b="1">
                <a:latin typeface="Calibri"/>
                <a:cs typeface="Calibri"/>
              </a:rPr>
              <a:t>t</a:t>
            </a:r>
            <a:r>
              <a:rPr dirty="0" smtClean="0" sz="1050" spc="0" b="1">
                <a:latin typeface="Calibri"/>
                <a:cs typeface="Calibri"/>
              </a:rPr>
              <a:t>’s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Ph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ne</a:t>
            </a:r>
            <a:r>
              <a:rPr dirty="0" smtClean="0" sz="1050" spc="-14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14" b="1">
                <a:latin typeface="Calibri"/>
                <a:cs typeface="Calibri"/>
              </a:rPr>
              <a:t>u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0" b="1">
                <a:latin typeface="Calibri"/>
                <a:cs typeface="Calibri"/>
              </a:rPr>
              <a:t>b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04795" y="947927"/>
            <a:ext cx="3839591" cy="4940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917752" y="1441957"/>
            <a:ext cx="1887042" cy="9829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0" b="1">
                <a:latin typeface="Calibri"/>
                <a:cs typeface="Calibri"/>
              </a:rPr>
              <a:t>Pr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-4" b="1">
                <a:latin typeface="Calibri"/>
                <a:cs typeface="Calibri"/>
              </a:rPr>
              <a:t>m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0" b="1">
                <a:latin typeface="Calibri"/>
                <a:cs typeface="Calibri"/>
              </a:rPr>
              <a:t>s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s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d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ss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04795" y="1441957"/>
            <a:ext cx="3839591" cy="9829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917752" y="2424937"/>
            <a:ext cx="1887042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19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S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0" b="1">
                <a:latin typeface="Calibri"/>
                <a:cs typeface="Calibri"/>
              </a:rPr>
              <a:t>ze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1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f</a:t>
            </a:r>
            <a:r>
              <a:rPr dirty="0" smtClean="0" sz="1050" spc="-9" b="1">
                <a:latin typeface="Calibri"/>
                <a:cs typeface="Calibri"/>
              </a:rPr>
              <a:t> </a:t>
            </a:r>
            <a:r>
              <a:rPr dirty="0" smtClean="0" sz="1050" spc="4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9" b="1">
                <a:latin typeface="Calibri"/>
                <a:cs typeface="Calibri"/>
              </a:rPr>
              <a:t>t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0" b="1">
                <a:latin typeface="Calibri"/>
                <a:cs typeface="Calibri"/>
              </a:rPr>
              <a:t>ng</a:t>
            </a:r>
            <a:r>
              <a:rPr dirty="0" smtClean="0" sz="1050" spc="-9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P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r>
              <a:rPr dirty="0" smtClean="0" sz="1050" spc="-9" b="1">
                <a:latin typeface="Calibri"/>
                <a:cs typeface="Calibri"/>
              </a:rPr>
              <a:t>t</a:t>
            </a:r>
            <a:r>
              <a:rPr dirty="0" smtClean="0" sz="1050" spc="0" b="1">
                <a:latin typeface="Calibri"/>
                <a:cs typeface="Calibri"/>
              </a:rPr>
              <a:t>y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04795" y="2424937"/>
            <a:ext cx="3839591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53439" marR="2506028">
              <a:lnSpc>
                <a:spcPct val="101928"/>
              </a:lnSpc>
              <a:spcBef>
                <a:spcPts val="5"/>
              </a:spcBef>
            </a:pPr>
            <a:r>
              <a:rPr dirty="0" smtClean="0" sz="1050" spc="0">
                <a:latin typeface="Calibri"/>
                <a:cs typeface="Calibri"/>
              </a:rPr>
              <a:t>Ad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To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al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17752" y="2920237"/>
            <a:ext cx="1887042" cy="4941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0" b="1">
                <a:latin typeface="Calibri"/>
                <a:cs typeface="Calibri"/>
              </a:rPr>
              <a:t>M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-4" b="1">
                <a:latin typeface="Calibri"/>
                <a:cs typeface="Calibri"/>
              </a:rPr>
              <a:t>x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-14" b="1">
                <a:latin typeface="Calibri"/>
                <a:cs typeface="Calibri"/>
              </a:rPr>
              <a:t>u</a:t>
            </a:r>
            <a:r>
              <a:rPr dirty="0" smtClean="0" sz="1050" spc="0" b="1">
                <a:latin typeface="Calibri"/>
                <a:cs typeface="Calibri"/>
              </a:rPr>
              <a:t>m</a:t>
            </a:r>
            <a:r>
              <a:rPr dirty="0" smtClean="0" sz="1050" spc="-4" b="1">
                <a:latin typeface="Calibri"/>
                <a:cs typeface="Calibri"/>
              </a:rPr>
              <a:t> </a:t>
            </a:r>
            <a:r>
              <a:rPr dirty="0" smtClean="0" sz="1050" spc="4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-14" b="1">
                <a:latin typeface="Calibri"/>
                <a:cs typeface="Calibri"/>
              </a:rPr>
              <a:t>n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-14" b="1">
                <a:latin typeface="Calibri"/>
                <a:cs typeface="Calibri"/>
              </a:rPr>
              <a:t>n</a:t>
            </a:r>
            <a:r>
              <a:rPr dirty="0" smtClean="0" sz="1050" spc="0" b="1">
                <a:latin typeface="Calibri"/>
                <a:cs typeface="Calibri"/>
              </a:rPr>
              <a:t>g</a:t>
            </a:r>
            <a:r>
              <a:rPr dirty="0" smtClean="0" sz="1050" spc="-4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P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r>
              <a:rPr dirty="0" smtClean="0" sz="1050" spc="-9" b="1">
                <a:latin typeface="Calibri"/>
                <a:cs typeface="Calibri"/>
              </a:rPr>
              <a:t>t</a:t>
            </a:r>
            <a:r>
              <a:rPr dirty="0" smtClean="0" sz="1050" spc="0" b="1">
                <a:latin typeface="Calibri"/>
                <a:cs typeface="Calibri"/>
              </a:rPr>
              <a:t>y</a:t>
            </a:r>
            <a:endParaRPr sz="1050">
              <a:latin typeface="Calibri"/>
              <a:cs typeface="Calibri"/>
            </a:endParaRPr>
          </a:p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0" b="1">
                <a:latin typeface="Calibri"/>
                <a:cs typeface="Calibri"/>
              </a:rPr>
              <a:t>Numb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r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04795" y="2920237"/>
            <a:ext cx="3839591" cy="4941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53439" marR="2506028">
              <a:lnSpc>
                <a:spcPct val="102030"/>
              </a:lnSpc>
              <a:spcBef>
                <a:spcPts val="5"/>
              </a:spcBef>
            </a:pPr>
            <a:r>
              <a:rPr dirty="0" smtClean="0" sz="1050" spc="0">
                <a:latin typeface="Calibri"/>
                <a:cs typeface="Calibri"/>
              </a:rPr>
              <a:t>Ad</a:t>
            </a:r>
            <a:r>
              <a:rPr dirty="0" smtClean="0" sz="1050" spc="-4">
                <a:latin typeface="Calibri"/>
                <a:cs typeface="Calibri"/>
              </a:rPr>
              <a:t>u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s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Ch</a:t>
            </a:r>
            <a:r>
              <a:rPr dirty="0" smtClean="0" sz="1050" spc="-4">
                <a:latin typeface="Calibri"/>
                <a:cs typeface="Calibri"/>
              </a:rPr>
              <a:t>i</a:t>
            </a:r>
            <a:r>
              <a:rPr dirty="0" smtClean="0" sz="1050" spc="0">
                <a:latin typeface="Calibri"/>
                <a:cs typeface="Calibri"/>
              </a:rPr>
              <a:t>l</a:t>
            </a:r>
            <a:r>
              <a:rPr dirty="0" smtClean="0" sz="1050" spc="-4">
                <a:latin typeface="Calibri"/>
                <a:cs typeface="Calibri"/>
              </a:rPr>
              <a:t>d</a:t>
            </a:r>
            <a:r>
              <a:rPr dirty="0" smtClean="0" sz="1050" spc="-9">
                <a:latin typeface="Calibri"/>
                <a:cs typeface="Calibri"/>
              </a:rPr>
              <a:t>r</a:t>
            </a:r>
            <a:r>
              <a:rPr dirty="0" smtClean="0" sz="1050" spc="0">
                <a:latin typeface="Calibri"/>
                <a:cs typeface="Calibri"/>
              </a:rPr>
              <a:t>en</a:t>
            </a:r>
            <a:r>
              <a:rPr dirty="0" smtClean="0" sz="1050" spc="0">
                <a:latin typeface="Calibri"/>
                <a:cs typeface="Calibri"/>
              </a:rPr>
              <a:t> </a:t>
            </a:r>
            <a:r>
              <a:rPr dirty="0" smtClean="0" sz="1050" spc="0">
                <a:latin typeface="Calibri"/>
                <a:cs typeface="Calibri"/>
              </a:rPr>
              <a:t>To</a:t>
            </a:r>
            <a:r>
              <a:rPr dirty="0" smtClean="0" sz="1050" spc="-9">
                <a:latin typeface="Calibri"/>
                <a:cs typeface="Calibri"/>
              </a:rPr>
              <a:t>t</a:t>
            </a:r>
            <a:r>
              <a:rPr dirty="0" smtClean="0" sz="1050" spc="0">
                <a:latin typeface="Calibri"/>
                <a:cs typeface="Calibri"/>
              </a:rPr>
              <a:t>al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7752" y="3414394"/>
            <a:ext cx="1887042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20"/>
              </a:spcBef>
            </a:pPr>
            <a:r>
              <a:rPr dirty="0" smtClean="0" sz="1050" spc="4" b="1">
                <a:latin typeface="Calibri"/>
                <a:cs typeface="Calibri"/>
              </a:rPr>
              <a:t>C</a:t>
            </a:r>
            <a:r>
              <a:rPr dirty="0" smtClean="0" sz="1050" spc="0" b="1">
                <a:latin typeface="Calibri"/>
                <a:cs typeface="Calibri"/>
              </a:rPr>
              <a:t>h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ck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I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9" b="1">
                <a:latin typeface="Calibri"/>
                <a:cs typeface="Calibri"/>
              </a:rPr>
              <a:t>D</a:t>
            </a:r>
            <a:r>
              <a:rPr dirty="0" smtClean="0" sz="1050" spc="-19" b="1">
                <a:latin typeface="Calibri"/>
                <a:cs typeface="Calibri"/>
              </a:rPr>
              <a:t>a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0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nd</a:t>
            </a:r>
            <a:r>
              <a:rPr dirty="0" smtClean="0" sz="1050" spc="-4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i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0" b="1">
                <a:latin typeface="Calibri"/>
                <a:cs typeface="Calibri"/>
              </a:rPr>
              <a:t>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04795" y="3414394"/>
            <a:ext cx="3839591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917752" y="3909694"/>
            <a:ext cx="1887042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4" b="1">
                <a:latin typeface="Calibri"/>
                <a:cs typeface="Calibri"/>
              </a:rPr>
              <a:t>C</a:t>
            </a:r>
            <a:r>
              <a:rPr dirty="0" smtClean="0" sz="1050" spc="0" b="1">
                <a:latin typeface="Calibri"/>
                <a:cs typeface="Calibri"/>
              </a:rPr>
              <a:t>h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ck</a:t>
            </a:r>
            <a:r>
              <a:rPr dirty="0" smtClean="0" sz="1050" spc="-9" b="1">
                <a:latin typeface="Calibri"/>
                <a:cs typeface="Calibri"/>
              </a:rPr>
              <a:t> </a:t>
            </a:r>
            <a:r>
              <a:rPr dirty="0" smtClean="0" sz="1050" spc="4" b="1">
                <a:latin typeface="Calibri"/>
                <a:cs typeface="Calibri"/>
              </a:rPr>
              <a:t>O</a:t>
            </a:r>
            <a:r>
              <a:rPr dirty="0" smtClean="0" sz="1050" spc="-14" b="1">
                <a:latin typeface="Calibri"/>
                <a:cs typeface="Calibri"/>
              </a:rPr>
              <a:t>u</a:t>
            </a:r>
            <a:r>
              <a:rPr dirty="0" smtClean="0" sz="1050" spc="0" b="1">
                <a:latin typeface="Calibri"/>
                <a:cs typeface="Calibri"/>
              </a:rPr>
              <a:t>t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0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nd</a:t>
            </a:r>
            <a:r>
              <a:rPr dirty="0" smtClean="0" sz="1050" spc="-14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i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0" b="1">
                <a:latin typeface="Calibri"/>
                <a:cs typeface="Calibri"/>
              </a:rPr>
              <a:t>e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04795" y="3909694"/>
            <a:ext cx="3839591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917752" y="4404994"/>
            <a:ext cx="1887042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19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-4" b="1">
                <a:latin typeface="Calibri"/>
                <a:cs typeface="Calibri"/>
              </a:rPr>
              <a:t> </a:t>
            </a:r>
            <a:r>
              <a:rPr dirty="0" smtClean="0" sz="1050" spc="4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nt</a:t>
            </a:r>
            <a:r>
              <a:rPr dirty="0" smtClean="0" sz="1050" spc="-1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-14" b="1">
                <a:latin typeface="Calibri"/>
                <a:cs typeface="Calibri"/>
              </a:rPr>
              <a:t>A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u</a:t>
            </a:r>
            <a:r>
              <a:rPr dirty="0" smtClean="0" sz="1050" spc="-4" b="1">
                <a:latin typeface="Calibri"/>
                <a:cs typeface="Calibri"/>
              </a:rPr>
              <a:t>n</a:t>
            </a:r>
            <a:r>
              <a:rPr dirty="0" smtClean="0" sz="1050" spc="0" b="1">
                <a:latin typeface="Calibri"/>
                <a:cs typeface="Calibri"/>
              </a:rPr>
              <a:t>t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04795" y="4404994"/>
            <a:ext cx="3839591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917752" y="4898770"/>
            <a:ext cx="1887042" cy="495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5"/>
              </a:spcBef>
            </a:pP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0" b="1">
                <a:latin typeface="Calibri"/>
                <a:cs typeface="Calibri"/>
              </a:rPr>
              <a:t>g</a:t>
            </a:r>
            <a:r>
              <a:rPr dirty="0" smtClean="0" sz="1050" spc="-14" b="1">
                <a:latin typeface="Calibri"/>
                <a:cs typeface="Calibri"/>
              </a:rPr>
              <a:t>h</a:t>
            </a:r>
            <a:r>
              <a:rPr dirty="0" smtClean="0" sz="1050" spc="-4" b="1">
                <a:latin typeface="Calibri"/>
                <a:cs typeface="Calibri"/>
              </a:rPr>
              <a:t>t</a:t>
            </a:r>
            <a:r>
              <a:rPr dirty="0" smtClean="0" sz="1050" spc="4" b="1">
                <a:latin typeface="Calibri"/>
                <a:cs typeface="Calibri"/>
              </a:rPr>
              <a:t>l</a:t>
            </a:r>
            <a:r>
              <a:rPr dirty="0" smtClean="0" sz="1050" spc="0" b="1">
                <a:latin typeface="Calibri"/>
                <a:cs typeface="Calibri"/>
              </a:rPr>
              <a:t>y</a:t>
            </a:r>
            <a:r>
              <a:rPr dirty="0" smtClean="0" sz="1050" spc="-4" b="1">
                <a:latin typeface="Calibri"/>
                <a:cs typeface="Calibri"/>
              </a:rPr>
              <a:t> </a:t>
            </a:r>
            <a:r>
              <a:rPr dirty="0" smtClean="0" sz="1050" spc="4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-14" b="1">
                <a:latin typeface="Calibri"/>
                <a:cs typeface="Calibri"/>
              </a:rPr>
              <a:t>n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-14" b="1">
                <a:latin typeface="Calibri"/>
                <a:cs typeface="Calibri"/>
              </a:rPr>
              <a:t>A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u</a:t>
            </a:r>
            <a:r>
              <a:rPr dirty="0" smtClean="0" sz="1050" spc="-14" b="1">
                <a:latin typeface="Calibri"/>
                <a:cs typeface="Calibri"/>
              </a:rPr>
              <a:t>n</a:t>
            </a:r>
            <a:r>
              <a:rPr dirty="0" smtClean="0" sz="1050" spc="0" b="1">
                <a:latin typeface="Calibri"/>
                <a:cs typeface="Calibri"/>
              </a:rPr>
              <a:t>t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04795" y="4898770"/>
            <a:ext cx="3839591" cy="495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917752" y="5394324"/>
            <a:ext cx="1887042" cy="1146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 marR="122658">
              <a:lnSpc>
                <a:spcPct val="101928"/>
              </a:lnSpc>
              <a:spcBef>
                <a:spcPts val="5"/>
              </a:spcBef>
            </a:pPr>
            <a:r>
              <a:rPr dirty="0" smtClean="0" sz="1050" spc="0" b="1">
                <a:latin typeface="Calibri"/>
                <a:cs typeface="Calibri"/>
              </a:rPr>
              <a:t>Ess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9" b="1">
                <a:latin typeface="Calibri"/>
                <a:cs typeface="Calibri"/>
              </a:rPr>
              <a:t>t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-14" b="1">
                <a:latin typeface="Calibri"/>
                <a:cs typeface="Calibri"/>
              </a:rPr>
              <a:t>I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4" b="1">
                <a:latin typeface="Calibri"/>
                <a:cs typeface="Calibri"/>
              </a:rPr>
              <a:t>m</a:t>
            </a:r>
            <a:r>
              <a:rPr dirty="0" smtClean="0" sz="1050" spc="0" b="1">
                <a:latin typeface="Calibri"/>
                <a:cs typeface="Calibri"/>
              </a:rPr>
              <a:t>s</a:t>
            </a:r>
            <a:r>
              <a:rPr dirty="0" smtClean="0" sz="1050" spc="-9" b="1">
                <a:latin typeface="Calibri"/>
                <a:cs typeface="Calibri"/>
              </a:rPr>
              <a:t> 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0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be</a:t>
            </a:r>
            <a:r>
              <a:rPr dirty="0" smtClean="0" sz="1050" spc="-14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p</a:t>
            </a:r>
            <a:r>
              <a:rPr dirty="0" smtClean="0" sz="1050" spc="-4" b="1">
                <a:latin typeface="Calibri"/>
                <a:cs typeface="Calibri"/>
              </a:rPr>
              <a:t>r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-9" b="1">
                <a:latin typeface="Calibri"/>
                <a:cs typeface="Calibri"/>
              </a:rPr>
              <a:t>v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-14" b="1">
                <a:latin typeface="Calibri"/>
                <a:cs typeface="Calibri"/>
              </a:rPr>
              <a:t>d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d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by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L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4" b="1">
                <a:latin typeface="Calibri"/>
                <a:cs typeface="Calibri"/>
              </a:rPr>
              <a:t>d</a:t>
            </a:r>
            <a:r>
              <a:rPr dirty="0" smtClean="0" sz="1050" spc="4" b="1">
                <a:latin typeface="Calibri"/>
                <a:cs typeface="Calibri"/>
              </a:rPr>
              <a:t>l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rd</a:t>
            </a:r>
            <a:r>
              <a:rPr dirty="0" smtClean="0" sz="1050" spc="-4" b="1">
                <a:latin typeface="Calibri"/>
                <a:cs typeface="Calibri"/>
              </a:rPr>
              <a:t> </a:t>
            </a:r>
            <a:r>
              <a:rPr dirty="0" smtClean="0" sz="1050" spc="-14" b="1">
                <a:latin typeface="Calibri"/>
                <a:cs typeface="Calibri"/>
              </a:rPr>
              <a:t>(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0" b="1">
                <a:latin typeface="Calibri"/>
                <a:cs typeface="Calibri"/>
              </a:rPr>
              <a:t>f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19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t</a:t>
            </a:r>
            <a:r>
              <a:rPr dirty="0" smtClean="0" sz="1050" spc="9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e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u</a:t>
            </a:r>
            <a:r>
              <a:rPr dirty="0" smtClean="0" sz="1050" spc="-9" b="1">
                <a:latin typeface="Calibri"/>
                <a:cs typeface="Calibri"/>
              </a:rPr>
              <a:t>g</a:t>
            </a:r>
            <a:r>
              <a:rPr dirty="0" smtClean="0" sz="1050" spc="0" b="1">
                <a:latin typeface="Calibri"/>
                <a:cs typeface="Calibri"/>
              </a:rPr>
              <a:t>h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s</a:t>
            </a:r>
            <a:r>
              <a:rPr dirty="0" smtClean="0" sz="1050" spc="-4" b="1">
                <a:latin typeface="Calibri"/>
                <a:cs typeface="Calibri"/>
              </a:rPr>
              <a:t>p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ce,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-4" b="1">
                <a:latin typeface="Calibri"/>
                <a:cs typeface="Calibri"/>
              </a:rPr>
              <a:t>t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ch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s</a:t>
            </a:r>
            <a:r>
              <a:rPr dirty="0" smtClean="0" sz="1050" spc="-9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Ex</a:t>
            </a:r>
            <a:r>
              <a:rPr dirty="0" smtClean="0" sz="1050" spc="-4" b="1">
                <a:latin typeface="Calibri"/>
                <a:cs typeface="Calibri"/>
              </a:rPr>
              <a:t>h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-14" b="1">
                <a:latin typeface="Calibri"/>
                <a:cs typeface="Calibri"/>
              </a:rPr>
              <a:t>b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0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A)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04795" y="5394324"/>
            <a:ext cx="3839591" cy="1146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17752" y="6540373"/>
            <a:ext cx="1887042" cy="17971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 marR="302770">
              <a:lnSpc>
                <a:spcPct val="101928"/>
              </a:lnSpc>
              <a:spcBef>
                <a:spcPts val="5"/>
              </a:spcBef>
            </a:pPr>
            <a:r>
              <a:rPr dirty="0" smtClean="0" sz="1050" spc="4" b="1">
                <a:latin typeface="Calibri"/>
                <a:cs typeface="Calibri"/>
              </a:rPr>
              <a:t>H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u</a:t>
            </a:r>
            <a:r>
              <a:rPr dirty="0" smtClean="0" sz="1050" spc="-4" b="1">
                <a:latin typeface="Calibri"/>
                <a:cs typeface="Calibri"/>
              </a:rPr>
              <a:t>s</a:t>
            </a:r>
            <a:r>
              <a:rPr dirty="0" smtClean="0" sz="1050" spc="0" b="1">
                <a:latin typeface="Calibri"/>
                <a:cs typeface="Calibri"/>
              </a:rPr>
              <a:t>e</a:t>
            </a:r>
            <a:r>
              <a:rPr dirty="0" smtClean="0" sz="1050" spc="-14" b="1">
                <a:latin typeface="Calibri"/>
                <a:cs typeface="Calibri"/>
              </a:rPr>
              <a:t> </a:t>
            </a:r>
            <a:r>
              <a:rPr dirty="0" smtClean="0" sz="1050" spc="4" b="1">
                <a:latin typeface="Calibri"/>
                <a:cs typeface="Calibri"/>
              </a:rPr>
              <a:t>R</a:t>
            </a:r>
            <a:r>
              <a:rPr dirty="0" smtClean="0" sz="1050" spc="0" b="1">
                <a:latin typeface="Calibri"/>
                <a:cs typeface="Calibri"/>
              </a:rPr>
              <a:t>ules</a:t>
            </a:r>
            <a:r>
              <a:rPr dirty="0" smtClean="0" sz="1050" spc="-14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(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0" b="1">
                <a:latin typeface="Calibri"/>
                <a:cs typeface="Calibri"/>
              </a:rPr>
              <a:t>f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n</a:t>
            </a:r>
            <a:r>
              <a:rPr dirty="0" smtClean="0" sz="1050" spc="-19" b="1">
                <a:latin typeface="Calibri"/>
                <a:cs typeface="Calibri"/>
              </a:rPr>
              <a:t>o</a:t>
            </a:r>
            <a:r>
              <a:rPr dirty="0" smtClean="0" sz="1050" spc="0" b="1">
                <a:latin typeface="Calibri"/>
                <a:cs typeface="Calibri"/>
              </a:rPr>
              <a:t>t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e</a:t>
            </a:r>
            <a:r>
              <a:rPr dirty="0" smtClean="0" sz="1050" spc="-4" b="1">
                <a:latin typeface="Calibri"/>
                <a:cs typeface="Calibri"/>
              </a:rPr>
              <a:t>n</a:t>
            </a:r>
            <a:r>
              <a:rPr dirty="0" smtClean="0" sz="1050" spc="-4" b="1">
                <a:latin typeface="Calibri"/>
                <a:cs typeface="Calibri"/>
              </a:rPr>
              <a:t>o</a:t>
            </a:r>
            <a:r>
              <a:rPr dirty="0" smtClean="0" sz="1050" spc="-14" b="1">
                <a:latin typeface="Calibri"/>
                <a:cs typeface="Calibri"/>
              </a:rPr>
              <a:t>u</a:t>
            </a:r>
            <a:r>
              <a:rPr dirty="0" smtClean="0" sz="1050" spc="0" b="1">
                <a:latin typeface="Calibri"/>
                <a:cs typeface="Calibri"/>
              </a:rPr>
              <a:t>gh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s</a:t>
            </a:r>
            <a:r>
              <a:rPr dirty="0" smtClean="0" sz="1050" spc="-4" b="1">
                <a:latin typeface="Calibri"/>
                <a:cs typeface="Calibri"/>
              </a:rPr>
              <a:t>p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ce,</a:t>
            </a:r>
            <a:r>
              <a:rPr dirty="0" smtClean="0" sz="1050" spc="4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-4" b="1">
                <a:latin typeface="Calibri"/>
                <a:cs typeface="Calibri"/>
              </a:rPr>
              <a:t>t</a:t>
            </a:r>
            <a:r>
              <a:rPr dirty="0" smtClean="0" sz="1050" spc="4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ch</a:t>
            </a:r>
            <a:r>
              <a:rPr dirty="0" smtClean="0" sz="1050" spc="0" b="1">
                <a:latin typeface="Calibri"/>
                <a:cs typeface="Calibri"/>
              </a:rPr>
              <a:t> </a:t>
            </a:r>
            <a:r>
              <a:rPr dirty="0" smtClean="0" sz="1050" spc="-4" b="1">
                <a:latin typeface="Calibri"/>
                <a:cs typeface="Calibri"/>
              </a:rPr>
              <a:t>a</a:t>
            </a:r>
            <a:r>
              <a:rPr dirty="0" smtClean="0" sz="1050" spc="0" b="1">
                <a:latin typeface="Calibri"/>
                <a:cs typeface="Calibri"/>
              </a:rPr>
              <a:t>s</a:t>
            </a:r>
            <a:r>
              <a:rPr dirty="0" smtClean="0" sz="1050" spc="-9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Ex</a:t>
            </a:r>
            <a:r>
              <a:rPr dirty="0" smtClean="0" sz="1050" spc="-4" b="1">
                <a:latin typeface="Calibri"/>
                <a:cs typeface="Calibri"/>
              </a:rPr>
              <a:t>h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-14" b="1">
                <a:latin typeface="Calibri"/>
                <a:cs typeface="Calibri"/>
              </a:rPr>
              <a:t>b</a:t>
            </a:r>
            <a:r>
              <a:rPr dirty="0" smtClean="0" sz="1050" spc="4" b="1">
                <a:latin typeface="Calibri"/>
                <a:cs typeface="Calibri"/>
              </a:rPr>
              <a:t>i</a:t>
            </a:r>
            <a:r>
              <a:rPr dirty="0" smtClean="0" sz="1050" spc="0" b="1">
                <a:latin typeface="Calibri"/>
                <a:cs typeface="Calibri"/>
              </a:rPr>
              <a:t>t</a:t>
            </a:r>
            <a:r>
              <a:rPr dirty="0" smtClean="0" sz="1050" spc="-4" b="1">
                <a:latin typeface="Calibri"/>
                <a:cs typeface="Calibri"/>
              </a:rPr>
              <a:t> </a:t>
            </a:r>
            <a:r>
              <a:rPr dirty="0" smtClean="0" sz="1050" spc="0" b="1">
                <a:latin typeface="Calibri"/>
                <a:cs typeface="Calibri"/>
              </a:rPr>
              <a:t>B)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04795" y="6540373"/>
            <a:ext cx="3839591" cy="17971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83284" y="9187549"/>
            <a:ext cx="271219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845687" y="9187549"/>
            <a:ext cx="271219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983284" y="1105777"/>
            <a:ext cx="2712190" cy="0"/>
          </a:xfrm>
          <a:custGeom>
            <a:avLst/>
            <a:gdLst/>
            <a:ahLst/>
            <a:cxnLst/>
            <a:rect l="l" t="t" r="r" b="b"/>
            <a:pathLst>
              <a:path w="2712190" h="0">
                <a:moveTo>
                  <a:pt x="0" y="0"/>
                </a:moveTo>
                <a:lnTo>
                  <a:pt x="271219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845687" y="1105777"/>
            <a:ext cx="2712190" cy="0"/>
          </a:xfrm>
          <a:custGeom>
            <a:avLst/>
            <a:gdLst/>
            <a:ahLst/>
            <a:cxnLst/>
            <a:rect l="l" t="t" r="r" b="b"/>
            <a:pathLst>
              <a:path w="2712190" h="0">
                <a:moveTo>
                  <a:pt x="0" y="0"/>
                </a:moveTo>
                <a:lnTo>
                  <a:pt x="271219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70584" y="1138174"/>
            <a:ext cx="51345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 b="1">
                <a:latin typeface="Calibri"/>
                <a:cs typeface="Calibri"/>
              </a:rPr>
              <a:t>W</a:t>
            </a:r>
            <a:r>
              <a:rPr dirty="0" smtClean="0" baseline="2482" sz="1650" spc="4" b="1">
                <a:latin typeface="Calibri"/>
                <a:cs typeface="Calibri"/>
              </a:rPr>
              <a:t>i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ss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2987" y="1138174"/>
            <a:ext cx="51345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 b="1">
                <a:latin typeface="Calibri"/>
                <a:cs typeface="Calibri"/>
              </a:rPr>
              <a:t>W</a:t>
            </a:r>
            <a:r>
              <a:rPr dirty="0" smtClean="0" baseline="2482" sz="1650" spc="4" b="1">
                <a:latin typeface="Calibri"/>
                <a:cs typeface="Calibri"/>
              </a:rPr>
              <a:t>i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ss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3284" y="966077"/>
            <a:ext cx="271219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845687" y="966077"/>
            <a:ext cx="271219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