
<file path=[Content_Types].xml><?xml version="1.0" encoding="utf-8"?>
<Types xmlns="http://schemas.openxmlformats.org/package/2006/content-types">
  <Default ContentType="application/vnd.openxmlformats-package.relationships+xml" Extension="rels"/>
  <Default ContentType="application/xml" Extension="xml"/>
  <Override ContentType="application/vnd.openxmlformats-officedocument.presentationml.presentation.main+xml" PartName="/ppt/presentation.xml"/>
  <Override ContentType="application/vnd.openxmlformats-officedocument.presentationml.slideMaster+xml" PartName="/ppt/slideMasters/slideMaster1.xml"/>
  <Override ContentType="application/vnd.openxmlformats-officedocument.presentationml.slideLayout+xml" PartName="/ppt/slideLayouts/slideLayout1.xml"/>
  <Override ContentType="application/vnd.openxmlformats-officedocument.extended-properties+xml" PartName="/docProps/app.xml"/>
  <Override ContentType="application/vnd.openxmlformats-package.core-properties+xml" PartName="/docProps/core.xml"/>
  <Override ContentType="application/vnd.openxmlformats-officedocument.theme+xml" PartName="/ppt/theme/theme1.xml"/>
  <Override ContentType="application/vnd.openxmlformats-officedocument.presentationml.presProps+xml" PartName="/ppt/presProps.xml"/>
  <Override ContentType="application/vnd.openxmlformats-officedocument.presentationml.viewProps+xml" PartName="/ppt/viewProps.xml"/>
  <Override ContentType="application/vnd.openxmlformats-officedocument.presentationml.tableStyles+xml" PartName="/ppt/tableStyles.xml"/>
  <Override ContentType="application/vnd.openxmlformats-officedocument.presentationml.slide+xml" PartName="/ppt/slides/slide1.xml"/>
  <Default ContentType="image/png" Extension="png"/>
</Types>
</file>

<file path=_rels/.rels><?xml version="1.0" encoding="UTF-8" standalone="yes"?>
<Relationships xmlns="http://schemas.openxmlformats.org/package/2006/relationships"><Relationship Id="rId1" Target="ppt/presentation.xml" Type="http://schemas.openxmlformats.org/officeDocument/2006/relationships/officeDocument"/><Relationship Id="rId2" Target="docProps/app.xml" Type="http://schemas.openxmlformats.org/officeDocument/2006/relationships/extended-properties"/><Relationship Id="rId3" Target="docProps/core.xml" Type="http://schemas.openxmlformats.org/package/2006/relationships/metadata/core-properties"/>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6"/>
  </p:sldIdLst>
  <p:sldSz cx="7569200" cy="10693400"/>
  <p:notesSz cx="7569200" cy="10693400"/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8" d="100"/>
          <a:sy n="78" d="100"/>
        </p:scale>
        <p:origin x="-1536" y="-84"/>
      </p:cViewPr>
      <p:guideLst>
        <p:guide orient="horz" pos="2880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1" Target="slideMasters/slideMaster1.xml" Type="http://schemas.openxmlformats.org/officeDocument/2006/relationships/slideMaster"/><Relationship Id="rId2" Target="theme/theme1.xml" Type="http://schemas.openxmlformats.org/officeDocument/2006/relationships/theme"/><Relationship Id="rId3" Target="viewProps.xml" Type="http://schemas.openxmlformats.org/officeDocument/2006/relationships/viewProps"/><Relationship Id="rId4" Target="presProps.xml" Type="http://schemas.openxmlformats.org/officeDocument/2006/relationships/presProps"/><Relationship Id="rId5" Target="tableStyles.xml" Type="http://schemas.openxmlformats.org/officeDocument/2006/relationships/tableStyles"/><Relationship Id="rId6" Target="slides/slide1.xml" Type="http://schemas.openxmlformats.org/officeDocument/2006/relationships/slide"/>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arget="../slideLayouts/slideLayout1.xml" Type="http://schemas.openxmlformats.org/officeDocument/2006/relationships/slideLayout"/><Relationship Id="rId2" Target="http://www.xyztrucking.com" TargetMode="External" Type="http://schemas.openxmlformats.org/officeDocument/2006/relationships/hyperlink"/><Relationship Id="rId3" Target="mailto:info@xyztrucking.com" TargetMode="External" Type="http://schemas.openxmlformats.org/officeDocument/2006/relationships/hyperlink"/><Relationship Id="rId4" Target="../media/image1.png" Type="http://schemas.openxmlformats.org/officeDocument/2006/relationships/image"/><Relationship Id="rId5" Target="../media/image2.png" Type="http://schemas.openxmlformats.org/officeDocument/2006/relationships/image"/><Relationship Id="rId6" Target="../media/image3.png" Type="http://schemas.openxmlformats.org/officeDocument/2006/relationships/image"/><Relationship Id="rId7" Target="../media/image1.png" Type="http://schemas.openxmlformats.org/officeDocument/2006/relationships/image"/><Relationship Id="rId8" Target="../media/image4.png" Type="http://schemas.openxmlformats.org/officeDocument/2006/relationships/image"/><Relationship Id="rId9" Target="../media/image5.png" Type="http://schemas.openxmlformats.org/officeDocument/2006/relationships/image"/><Relationship Id="rId10" Target="../media/image6.png" Type="http://schemas.openxmlformats.org/officeDocument/2006/relationships/image"/><Relationship Id="rId11" Target="../media/image7.png" Type="http://schemas.openxmlformats.org/officeDocument/2006/relationships/image"/><Relationship Id="rId12" Target="../media/image2.png" Type="http://schemas.openxmlformats.org/officeDocument/2006/relationships/image"/><Relationship Id="rId13" Target="../media/image8.png" Type="http://schemas.openxmlformats.org/officeDocument/2006/relationships/image"/><Relationship Id="rId14" Target="../media/image8.png" Type="http://schemas.openxmlformats.org/officeDocument/2006/relationships/image"/><Relationship Id="rId15" Target="../media/image3.png" Type="http://schemas.openxmlformats.org/officeDocument/2006/relationships/image"/><Relationship Id="rId16" Target="../media/image3.png" Type="http://schemas.openxmlformats.org/officeDocument/2006/relationships/image"/><Relationship Id="rId17" Target="../media/image9.png" Type="http://schemas.openxmlformats.org/officeDocument/2006/relationships/image"/><Relationship Id="rId18" Target="../media/image10.png" Type="http://schemas.openxmlformats.org/officeDocument/2006/relationships/image"/><Relationship Id="rId19" Target="../media/image11.png" Type="http://schemas.openxmlformats.org/officeDocument/2006/relationships/image"/><Relationship Id="rId20" Target="../media/image12.png" Type="http://schemas.openxmlformats.org/officeDocument/2006/relationships/image"/><Relationship Id="rId21" Target="../media/image13.png" Type="http://schemas.openxmlformats.org/officeDocument/2006/relationships/image"/><Relationship Id="rId22" Target="../media/image11.png" Type="http://schemas.openxmlformats.org/officeDocument/2006/relationships/image"/><Relationship Id="rId23" Target="../media/image14.png" Type="http://schemas.openxmlformats.org/officeDocument/2006/relationships/image"/><Relationship Id="rId24" Target="../media/image15.png" Type="http://schemas.openxmlformats.org/officeDocument/2006/relationships/image"/><Relationship Id="rId25" Target="../media/image16.png" Type="http://schemas.openxmlformats.org/officeDocument/2006/relationships/image"/><Relationship Id="rId26" Target="../media/image17.png" Type="http://schemas.openxmlformats.org/officeDocument/2006/relationships/image"/><Relationship Id="rId27" Target="../media/image13.png" Type="http://schemas.openxmlformats.org/officeDocument/2006/relationships/image"/><Relationship Id="rId28" Target="../media/image16.png" Type="http://schemas.openxmlformats.org/officeDocument/2006/relationships/image"/><Relationship Id="rId29" Target="../media/image18.png" Type="http://schemas.openxmlformats.org/officeDocument/2006/relationships/image"/><Relationship Id="rId30" Target="../media/image19.png" Type="http://schemas.openxmlformats.org/officeDocument/2006/relationships/image"/><Relationship Id="rId31" Target="../media/image20.png" Type="http://schemas.openxmlformats.org/officeDocument/2006/relationships/image"/><Relationship Id="rId32" Target="../media/image19.png" Type="http://schemas.openxmlformats.org/officeDocument/2006/relationships/image"/><Relationship Id="rId33" Target="../media/image21.png" Type="http://schemas.openxmlformats.org/officeDocument/2006/relationships/image"/><Relationship Id="rId34" Target="../media/image19.png" Type="http://schemas.openxmlformats.org/officeDocument/2006/relationships/image"/><Relationship Id="rId35" Target="../media/image21.png" Type="http://schemas.openxmlformats.org/officeDocument/2006/relationships/image"/><Relationship Id="rId36" Target="../media/image19.png" Type="http://schemas.openxmlformats.org/officeDocument/2006/relationships/image"/><Relationship Id="rId37" Target="../media/image21.png" Type="http://schemas.openxmlformats.org/officeDocument/2006/relationships/image"/><Relationship Id="rId38" Target="../media/image3.png" Type="http://schemas.openxmlformats.org/officeDocument/2006/relationships/image"/><Relationship Id="rId39" Target="../media/image22.png" Type="http://schemas.openxmlformats.org/officeDocument/2006/relationships/image"/><Relationship Id="rId40" Target="../media/image23.png" Type="http://schemas.openxmlformats.org/officeDocument/2006/relationships/image"/><Relationship Id="rId41" Target="../media/image24.png" Type="http://schemas.openxmlformats.org/officeDocument/2006/relationships/image"/><Relationship Id="rId42" Target="../media/image25.png" Type="http://schemas.openxmlformats.org/officeDocument/2006/relationships/image"/><Relationship Id="rId43" Target="../media/image26.png" Type="http://schemas.openxmlformats.org/officeDocument/2006/relationships/image"/><Relationship Id="rId44" Target="../media/image27.png" Type="http://schemas.openxmlformats.org/officeDocument/2006/relationships/image"/><Relationship Id="rId45" Target="../media/image28.png" Type="http://schemas.openxmlformats.org/officeDocument/2006/relationships/image"/><Relationship Id="rId46" Target="../media/image29.png" Type="http://schemas.openxmlformats.org/officeDocument/2006/relationships/image"/><Relationship Id="rId47" Target="../media/image30.png" Type="http://schemas.openxmlformats.org/officeDocument/2006/relationships/image"/><Relationship Id="rId48" Target="../media/image31.png" Type="http://schemas.openxmlformats.org/officeDocument/2006/relationships/image"/><Relationship Id="rId49" Target="../media/image32.png" Type="http://schemas.openxmlformats.org/officeDocument/2006/relationships/image"/><Relationship Id="rId50" Target="../media/image33.png" Type="http://schemas.openxmlformats.org/officeDocument/2006/relationships/image"/><Relationship Id="rId51" Target="../media/image34.png" Type="http://schemas.openxmlformats.org/officeDocument/2006/relationships/image"/><Relationship Id="rId52" Target="../media/image35.png" Type="http://schemas.openxmlformats.org/officeDocument/2006/relationships/image"/><Relationship Id="rId53" Target="../media/image36.png" Type="http://schemas.openxmlformats.org/officeDocument/2006/relationships/image"/><Relationship Id="rId54" Target="../media/image37.png" Type="http://schemas.openxmlformats.org/officeDocument/2006/relationships/image"/><Relationship Id="rId55" Target="../media/image36.png" Type="http://schemas.openxmlformats.org/officeDocument/2006/relationships/image"/><Relationship Id="rId56" Target="../media/image38.png" Type="http://schemas.openxmlformats.org/officeDocument/2006/relationships/image"/><Relationship Id="rId57" Target="../media/image39.png" Type="http://schemas.openxmlformats.org/officeDocument/2006/relationships/image"/><Relationship Id="rId58" Target="../media/image40.png" Type="http://schemas.openxmlformats.org/officeDocument/2006/relationships/image"/><Relationship Id="rId59" Target="../media/image41.png" Type="http://schemas.openxmlformats.org/officeDocument/2006/relationships/image"/><Relationship Id="rId60" Target="../media/image42.png" Type="http://schemas.openxmlformats.org/officeDocument/2006/relationships/image"/><Relationship Id="rId61" Target="../media/image43.png" Type="http://schemas.openxmlformats.org/officeDocument/2006/relationships/image"/></Relationships>

</file>

<file path=ppt/slides/slide1.xml><?xml version="1.0" encoding="utf-8"?>
<p:sld xmlns:a="http://schemas.openxmlformats.org/drawingml/2006/main" xmlns:p="http://schemas.openxmlformats.org/presentationml/2006/main" xmlns:r="http://schemas.openxmlformats.org/officeDocument/2006/relationships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0" name="object 120"/>
          <p:cNvSpPr/>
          <p:nvPr/>
        </p:nvSpPr>
        <p:spPr>
          <a:xfrm>
            <a:off x="0" y="0"/>
            <a:ext cx="7540625" cy="3405378"/>
          </a:xfrm>
          <a:prstGeom prst="rect">
            <a:avLst/>
          </a:prstGeom>
          <a:blipFill>
            <a:blip cstate="print" r:embed="rId51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1" name="object 121"/>
          <p:cNvSpPr/>
          <p:nvPr/>
        </p:nvSpPr>
        <p:spPr>
          <a:xfrm>
            <a:off x="0" y="0"/>
            <a:ext cx="7539747" cy="1942083"/>
          </a:xfrm>
          <a:prstGeom prst="rect">
            <a:avLst/>
          </a:prstGeom>
          <a:blipFill>
            <a:blip cstate="print" r:embed="rId52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2" name="object 122"/>
          <p:cNvSpPr/>
          <p:nvPr/>
        </p:nvSpPr>
        <p:spPr>
          <a:xfrm>
            <a:off x="0" y="1928876"/>
            <a:ext cx="7540636" cy="1467484"/>
          </a:xfrm>
          <a:custGeom>
            <a:avLst/>
            <a:gdLst/>
            <a:ahLst/>
            <a:cxnLst/>
            <a:rect b="b" l="l" r="r" t="t"/>
            <a:pathLst>
              <a:path h="1467484" w="7540636">
                <a:moveTo>
                  <a:pt x="7540636" y="1467484"/>
                </a:moveTo>
                <a:lnTo>
                  <a:pt x="7540636" y="0"/>
                </a:lnTo>
                <a:lnTo>
                  <a:pt x="0" y="0"/>
                </a:lnTo>
                <a:lnTo>
                  <a:pt x="0" y="1467484"/>
                </a:lnTo>
                <a:lnTo>
                  <a:pt x="7540636" y="1467484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3" name="object 123"/>
          <p:cNvSpPr/>
          <p:nvPr/>
        </p:nvSpPr>
        <p:spPr>
          <a:xfrm>
            <a:off x="2648585" y="2180208"/>
            <a:ext cx="318135" cy="313817"/>
          </a:xfrm>
          <a:custGeom>
            <a:avLst/>
            <a:gdLst/>
            <a:ahLst/>
            <a:cxnLst/>
            <a:rect b="b" l="l" r="r" t="t"/>
            <a:pathLst>
              <a:path h="313817" w="318135">
                <a:moveTo>
                  <a:pt x="0" y="313817"/>
                </a:moveTo>
                <a:lnTo>
                  <a:pt x="318135" y="313817"/>
                </a:lnTo>
                <a:lnTo>
                  <a:pt x="318135" y="0"/>
                </a:lnTo>
                <a:lnTo>
                  <a:pt x="0" y="0"/>
                </a:lnTo>
                <a:lnTo>
                  <a:pt x="0" y="313817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4" name="object 124"/>
          <p:cNvSpPr/>
          <p:nvPr/>
        </p:nvSpPr>
        <p:spPr>
          <a:xfrm>
            <a:off x="2721102" y="2235936"/>
            <a:ext cx="173126" cy="202590"/>
          </a:xfrm>
          <a:prstGeom prst="rect">
            <a:avLst/>
          </a:prstGeom>
          <a:blipFill>
            <a:blip cstate="print" r:embed="rId53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5" name="object 125"/>
          <p:cNvSpPr/>
          <p:nvPr/>
        </p:nvSpPr>
        <p:spPr>
          <a:xfrm>
            <a:off x="4275582" y="2180208"/>
            <a:ext cx="318135" cy="313817"/>
          </a:xfrm>
          <a:custGeom>
            <a:avLst/>
            <a:gdLst/>
            <a:ahLst/>
            <a:cxnLst/>
            <a:rect b="b" l="l" r="r" t="t"/>
            <a:pathLst>
              <a:path h="313817" w="318135">
                <a:moveTo>
                  <a:pt x="0" y="313817"/>
                </a:moveTo>
                <a:lnTo>
                  <a:pt x="318135" y="313817"/>
                </a:lnTo>
                <a:lnTo>
                  <a:pt x="318135" y="0"/>
                </a:lnTo>
                <a:lnTo>
                  <a:pt x="0" y="0"/>
                </a:lnTo>
                <a:lnTo>
                  <a:pt x="0" y="313817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6" name="object 126"/>
          <p:cNvSpPr/>
          <p:nvPr/>
        </p:nvSpPr>
        <p:spPr>
          <a:xfrm>
            <a:off x="4347972" y="2235936"/>
            <a:ext cx="173126" cy="202590"/>
          </a:xfrm>
          <a:prstGeom prst="rect">
            <a:avLst/>
          </a:prstGeom>
          <a:blipFill>
            <a:blip cstate="print" r:embed="rId54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7" name="object 127"/>
          <p:cNvSpPr/>
          <p:nvPr/>
        </p:nvSpPr>
        <p:spPr>
          <a:xfrm>
            <a:off x="5902452" y="2180208"/>
            <a:ext cx="318135" cy="313817"/>
          </a:xfrm>
          <a:custGeom>
            <a:avLst/>
            <a:gdLst/>
            <a:ahLst/>
            <a:cxnLst/>
            <a:rect b="b" l="l" r="r" t="t"/>
            <a:pathLst>
              <a:path h="313817" w="318135">
                <a:moveTo>
                  <a:pt x="0" y="313817"/>
                </a:moveTo>
                <a:lnTo>
                  <a:pt x="318135" y="313817"/>
                </a:lnTo>
                <a:lnTo>
                  <a:pt x="318135" y="0"/>
                </a:lnTo>
                <a:lnTo>
                  <a:pt x="0" y="0"/>
                </a:lnTo>
                <a:lnTo>
                  <a:pt x="0" y="313817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8" name="object 128"/>
          <p:cNvSpPr/>
          <p:nvPr/>
        </p:nvSpPr>
        <p:spPr>
          <a:xfrm>
            <a:off x="5974969" y="2235936"/>
            <a:ext cx="173126" cy="202590"/>
          </a:xfrm>
          <a:prstGeom prst="rect">
            <a:avLst/>
          </a:prstGeom>
          <a:blipFill>
            <a:blip cstate="print" r:embed="rId55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29" name="object 129"/>
          <p:cNvSpPr/>
          <p:nvPr/>
        </p:nvSpPr>
        <p:spPr>
          <a:xfrm>
            <a:off x="2622804" y="2613659"/>
            <a:ext cx="1042416" cy="228600"/>
          </a:xfrm>
          <a:prstGeom prst="rect">
            <a:avLst/>
          </a:prstGeom>
          <a:blipFill>
            <a:blip cstate="print" r:embed="rId56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0" name="object 130"/>
          <p:cNvSpPr/>
          <p:nvPr/>
        </p:nvSpPr>
        <p:spPr>
          <a:xfrm>
            <a:off x="4274820" y="2613659"/>
            <a:ext cx="1045463" cy="228600"/>
          </a:xfrm>
          <a:prstGeom prst="rect">
            <a:avLst/>
          </a:prstGeom>
          <a:blipFill>
            <a:blip cstate="print" r:embed="rId57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1" name="object 131"/>
          <p:cNvSpPr/>
          <p:nvPr/>
        </p:nvSpPr>
        <p:spPr>
          <a:xfrm>
            <a:off x="5902452" y="2613659"/>
            <a:ext cx="989076" cy="228600"/>
          </a:xfrm>
          <a:prstGeom prst="rect">
            <a:avLst/>
          </a:prstGeom>
          <a:blipFill>
            <a:blip cstate="print" r:embed="rId58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2" name="object 132"/>
          <p:cNvSpPr/>
          <p:nvPr/>
        </p:nvSpPr>
        <p:spPr>
          <a:xfrm>
            <a:off x="434340" y="2348483"/>
            <a:ext cx="1112520" cy="143255"/>
          </a:xfrm>
          <a:prstGeom prst="rect">
            <a:avLst/>
          </a:prstGeom>
          <a:blipFill>
            <a:blip cstate="print" r:embed="rId59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3" name="object 133"/>
          <p:cNvSpPr/>
          <p:nvPr/>
        </p:nvSpPr>
        <p:spPr>
          <a:xfrm>
            <a:off x="5596128" y="496823"/>
            <a:ext cx="1495044" cy="121920"/>
          </a:xfrm>
          <a:prstGeom prst="rect">
            <a:avLst/>
          </a:prstGeom>
          <a:blipFill>
            <a:blip cstate="print" r:embed="rId60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34" name="object 134"/>
          <p:cNvSpPr/>
          <p:nvPr/>
        </p:nvSpPr>
        <p:spPr>
          <a:xfrm>
            <a:off x="416052" y="507491"/>
            <a:ext cx="2689860" cy="1028700"/>
          </a:xfrm>
          <a:prstGeom prst="rect">
            <a:avLst/>
          </a:prstGeom>
          <a:blipFill>
            <a:blip cstate="print" r:embed="rId61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9" name="object 109"/>
          <p:cNvSpPr/>
          <p:nvPr/>
        </p:nvSpPr>
        <p:spPr>
          <a:xfrm>
            <a:off x="0" y="10233888"/>
            <a:ext cx="7540625" cy="457606"/>
          </a:xfrm>
          <a:custGeom>
            <a:avLst/>
            <a:gdLst/>
            <a:ahLst/>
            <a:cxnLst/>
            <a:rect b="b" l="l" r="r" t="t"/>
            <a:pathLst>
              <a:path h="457606" w="7540625">
                <a:moveTo>
                  <a:pt x="7540625" y="457606"/>
                </a:moveTo>
                <a:lnTo>
                  <a:pt x="7540625" y="0"/>
                </a:lnTo>
                <a:lnTo>
                  <a:pt x="0" y="0"/>
                </a:lnTo>
                <a:lnTo>
                  <a:pt x="0" y="457606"/>
                </a:lnTo>
                <a:lnTo>
                  <a:pt x="7540625" y="457606"/>
                </a:lnTo>
                <a:close/>
              </a:path>
            </a:pathLst>
          </a:custGeom>
          <a:solidFill>
            <a:srgbClr val="0000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0" name="object 110"/>
          <p:cNvSpPr/>
          <p:nvPr/>
        </p:nvSpPr>
        <p:spPr>
          <a:xfrm>
            <a:off x="2730754" y="10392854"/>
            <a:ext cx="139572" cy="139674"/>
          </a:xfrm>
          <a:custGeom>
            <a:avLst/>
            <a:gdLst/>
            <a:ahLst/>
            <a:cxnLst/>
            <a:rect b="b" l="l" r="r" t="t"/>
            <a:pathLst>
              <a:path h="139674" w="139572">
                <a:moveTo>
                  <a:pt x="69722" y="0"/>
                </a:moveTo>
                <a:lnTo>
                  <a:pt x="55277" y="1502"/>
                </a:lnTo>
                <a:lnTo>
                  <a:pt x="41857" y="5805"/>
                </a:lnTo>
                <a:lnTo>
                  <a:pt x="29771" y="12602"/>
                </a:lnTo>
                <a:lnTo>
                  <a:pt x="19325" y="21587"/>
                </a:lnTo>
                <a:lnTo>
                  <a:pt x="10826" y="32453"/>
                </a:lnTo>
                <a:lnTo>
                  <a:pt x="4581" y="44894"/>
                </a:lnTo>
                <a:lnTo>
                  <a:pt x="897" y="58603"/>
                </a:lnTo>
                <a:lnTo>
                  <a:pt x="0" y="69837"/>
                </a:lnTo>
                <a:lnTo>
                  <a:pt x="1501" y="84314"/>
                </a:lnTo>
                <a:lnTo>
                  <a:pt x="5799" y="97759"/>
                </a:lnTo>
                <a:lnTo>
                  <a:pt x="12589" y="109865"/>
                </a:lnTo>
                <a:lnTo>
                  <a:pt x="21562" y="120327"/>
                </a:lnTo>
                <a:lnTo>
                  <a:pt x="32412" y="128837"/>
                </a:lnTo>
                <a:lnTo>
                  <a:pt x="44831" y="135088"/>
                </a:lnTo>
                <a:lnTo>
                  <a:pt x="58514" y="138775"/>
                </a:lnTo>
                <a:lnTo>
                  <a:pt x="69722" y="139674"/>
                </a:lnTo>
                <a:lnTo>
                  <a:pt x="84199" y="138174"/>
                </a:lnTo>
                <a:lnTo>
                  <a:pt x="97640" y="133879"/>
                </a:lnTo>
                <a:lnTo>
                  <a:pt x="109741" y="127093"/>
                </a:lnTo>
                <a:lnTo>
                  <a:pt x="120198" y="118123"/>
                </a:lnTo>
                <a:lnTo>
                  <a:pt x="128707" y="107273"/>
                </a:lnTo>
                <a:lnTo>
                  <a:pt x="134962" y="94851"/>
                </a:lnTo>
                <a:lnTo>
                  <a:pt x="138660" y="81161"/>
                </a:lnTo>
                <a:lnTo>
                  <a:pt x="139572" y="69837"/>
                </a:lnTo>
                <a:lnTo>
                  <a:pt x="138074" y="55372"/>
                </a:lnTo>
                <a:lnTo>
                  <a:pt x="133781" y="41938"/>
                </a:lnTo>
                <a:lnTo>
                  <a:pt x="126998" y="29839"/>
                </a:lnTo>
                <a:lnTo>
                  <a:pt x="118029" y="19382"/>
                </a:lnTo>
                <a:lnTo>
                  <a:pt x="107180" y="10871"/>
                </a:lnTo>
                <a:lnTo>
                  <a:pt x="94754" y="4613"/>
                </a:lnTo>
                <a:lnTo>
                  <a:pt x="81056" y="913"/>
                </a:lnTo>
                <a:lnTo>
                  <a:pt x="69722" y="0"/>
                </a:lnTo>
                <a:close/>
              </a:path>
            </a:pathLst>
          </a:custGeom>
          <a:solidFill>
            <a:srgbClr val="FFD7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1" name="object 111"/>
          <p:cNvSpPr/>
          <p:nvPr/>
        </p:nvSpPr>
        <p:spPr>
          <a:xfrm>
            <a:off x="2771521" y="10421228"/>
            <a:ext cx="58041" cy="82915"/>
          </a:xfrm>
          <a:prstGeom prst="rect">
            <a:avLst/>
          </a:prstGeom>
          <a:blipFill>
            <a:blip cstate="print" r:embed="rId44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2" name="object 112"/>
          <p:cNvSpPr/>
          <p:nvPr/>
        </p:nvSpPr>
        <p:spPr>
          <a:xfrm>
            <a:off x="2918460" y="10415016"/>
            <a:ext cx="1296924" cy="96012"/>
          </a:xfrm>
          <a:prstGeom prst="rect">
            <a:avLst/>
          </a:prstGeom>
          <a:blipFill>
            <a:blip cstate="print" r:embed="rId45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3" name="object 113"/>
          <p:cNvSpPr/>
          <p:nvPr/>
        </p:nvSpPr>
        <p:spPr>
          <a:xfrm>
            <a:off x="4629785" y="10392219"/>
            <a:ext cx="140969" cy="140931"/>
          </a:xfrm>
          <a:custGeom>
            <a:avLst/>
            <a:gdLst/>
            <a:ahLst/>
            <a:cxnLst/>
            <a:rect b="b" l="l" r="r" t="t"/>
            <a:pathLst>
              <a:path h="140931" w="140969">
                <a:moveTo>
                  <a:pt x="70485" y="0"/>
                </a:moveTo>
                <a:lnTo>
                  <a:pt x="56032" y="1486"/>
                </a:lnTo>
                <a:lnTo>
                  <a:pt x="42588" y="5746"/>
                </a:lnTo>
                <a:lnTo>
                  <a:pt x="30454" y="12478"/>
                </a:lnTo>
                <a:lnTo>
                  <a:pt x="19934" y="21384"/>
                </a:lnTo>
                <a:lnTo>
                  <a:pt x="11329" y="32163"/>
                </a:lnTo>
                <a:lnTo>
                  <a:pt x="4942" y="44515"/>
                </a:lnTo>
                <a:lnTo>
                  <a:pt x="1077" y="58140"/>
                </a:lnTo>
                <a:lnTo>
                  <a:pt x="0" y="70472"/>
                </a:lnTo>
                <a:lnTo>
                  <a:pt x="1490" y="84939"/>
                </a:lnTo>
                <a:lnTo>
                  <a:pt x="5758" y="98388"/>
                </a:lnTo>
                <a:lnTo>
                  <a:pt x="12502" y="110519"/>
                </a:lnTo>
                <a:lnTo>
                  <a:pt x="21418" y="121032"/>
                </a:lnTo>
                <a:lnTo>
                  <a:pt x="32205" y="129626"/>
                </a:lnTo>
                <a:lnTo>
                  <a:pt x="44559" y="136002"/>
                </a:lnTo>
                <a:lnTo>
                  <a:pt x="58178" y="139858"/>
                </a:lnTo>
                <a:lnTo>
                  <a:pt x="70485" y="140931"/>
                </a:lnTo>
                <a:lnTo>
                  <a:pt x="84975" y="139445"/>
                </a:lnTo>
                <a:lnTo>
                  <a:pt x="98437" y="135184"/>
                </a:lnTo>
                <a:lnTo>
                  <a:pt x="110573" y="128451"/>
                </a:lnTo>
                <a:lnTo>
                  <a:pt x="121086" y="119545"/>
                </a:lnTo>
                <a:lnTo>
                  <a:pt x="129676" y="108766"/>
                </a:lnTo>
                <a:lnTo>
                  <a:pt x="136046" y="96414"/>
                </a:lnTo>
                <a:lnTo>
                  <a:pt x="139898" y="82791"/>
                </a:lnTo>
                <a:lnTo>
                  <a:pt x="140969" y="70472"/>
                </a:lnTo>
                <a:lnTo>
                  <a:pt x="139485" y="56002"/>
                </a:lnTo>
                <a:lnTo>
                  <a:pt x="135231" y="42550"/>
                </a:lnTo>
                <a:lnTo>
                  <a:pt x="128504" y="30418"/>
                </a:lnTo>
                <a:lnTo>
                  <a:pt x="119603" y="19904"/>
                </a:lnTo>
                <a:lnTo>
                  <a:pt x="108825" y="11309"/>
                </a:lnTo>
                <a:lnTo>
                  <a:pt x="96469" y="4932"/>
                </a:lnTo>
                <a:lnTo>
                  <a:pt x="82833" y="1074"/>
                </a:lnTo>
                <a:lnTo>
                  <a:pt x="70485" y="0"/>
                </a:lnTo>
                <a:close/>
              </a:path>
            </a:pathLst>
          </a:custGeom>
          <a:solidFill>
            <a:srgbClr val="FFD7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4" name="object 114"/>
          <p:cNvSpPr/>
          <p:nvPr/>
        </p:nvSpPr>
        <p:spPr>
          <a:xfrm>
            <a:off x="4661027" y="10434676"/>
            <a:ext cx="78597" cy="56018"/>
          </a:xfrm>
          <a:prstGeom prst="rect">
            <a:avLst/>
          </a:prstGeom>
          <a:blipFill>
            <a:blip cstate="print" r:embed="rId46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5" name="object 115"/>
          <p:cNvSpPr/>
          <p:nvPr/>
        </p:nvSpPr>
        <p:spPr>
          <a:xfrm>
            <a:off x="4823460" y="10413491"/>
            <a:ext cx="842772" cy="91440"/>
          </a:xfrm>
          <a:prstGeom prst="rect">
            <a:avLst/>
          </a:prstGeom>
          <a:blipFill>
            <a:blip cstate="print" r:embed="rId47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6" name="object 116"/>
          <p:cNvSpPr/>
          <p:nvPr/>
        </p:nvSpPr>
        <p:spPr>
          <a:xfrm>
            <a:off x="6062472" y="10392219"/>
            <a:ext cx="140969" cy="140931"/>
          </a:xfrm>
          <a:custGeom>
            <a:avLst/>
            <a:gdLst/>
            <a:ahLst/>
            <a:cxnLst/>
            <a:rect b="b" l="l" r="r" t="t"/>
            <a:pathLst>
              <a:path h="140931" w="140969">
                <a:moveTo>
                  <a:pt x="70485" y="0"/>
                </a:moveTo>
                <a:lnTo>
                  <a:pt x="56032" y="1486"/>
                </a:lnTo>
                <a:lnTo>
                  <a:pt x="42588" y="5746"/>
                </a:lnTo>
                <a:lnTo>
                  <a:pt x="30454" y="12478"/>
                </a:lnTo>
                <a:lnTo>
                  <a:pt x="19934" y="21384"/>
                </a:lnTo>
                <a:lnTo>
                  <a:pt x="11329" y="32163"/>
                </a:lnTo>
                <a:lnTo>
                  <a:pt x="4942" y="44515"/>
                </a:lnTo>
                <a:lnTo>
                  <a:pt x="1077" y="58140"/>
                </a:lnTo>
                <a:lnTo>
                  <a:pt x="0" y="70472"/>
                </a:lnTo>
                <a:lnTo>
                  <a:pt x="1490" y="84939"/>
                </a:lnTo>
                <a:lnTo>
                  <a:pt x="5758" y="98388"/>
                </a:lnTo>
                <a:lnTo>
                  <a:pt x="12502" y="110519"/>
                </a:lnTo>
                <a:lnTo>
                  <a:pt x="21418" y="121032"/>
                </a:lnTo>
                <a:lnTo>
                  <a:pt x="32205" y="129626"/>
                </a:lnTo>
                <a:lnTo>
                  <a:pt x="44559" y="136002"/>
                </a:lnTo>
                <a:lnTo>
                  <a:pt x="58178" y="139858"/>
                </a:lnTo>
                <a:lnTo>
                  <a:pt x="70485" y="140931"/>
                </a:lnTo>
                <a:lnTo>
                  <a:pt x="84938" y="139445"/>
                </a:lnTo>
                <a:lnTo>
                  <a:pt x="98383" y="135184"/>
                </a:lnTo>
                <a:lnTo>
                  <a:pt x="110518" y="128451"/>
                </a:lnTo>
                <a:lnTo>
                  <a:pt x="121039" y="119545"/>
                </a:lnTo>
                <a:lnTo>
                  <a:pt x="129644" y="108766"/>
                </a:lnTo>
                <a:lnTo>
                  <a:pt x="136030" y="96414"/>
                </a:lnTo>
                <a:lnTo>
                  <a:pt x="139894" y="82791"/>
                </a:lnTo>
                <a:lnTo>
                  <a:pt x="140969" y="70472"/>
                </a:lnTo>
                <a:lnTo>
                  <a:pt x="139480" y="56002"/>
                </a:lnTo>
                <a:lnTo>
                  <a:pt x="135212" y="42550"/>
                </a:lnTo>
                <a:lnTo>
                  <a:pt x="128469" y="30418"/>
                </a:lnTo>
                <a:lnTo>
                  <a:pt x="119554" y="19904"/>
                </a:lnTo>
                <a:lnTo>
                  <a:pt x="108769" y="11309"/>
                </a:lnTo>
                <a:lnTo>
                  <a:pt x="96417" y="4932"/>
                </a:lnTo>
                <a:lnTo>
                  <a:pt x="82800" y="1074"/>
                </a:lnTo>
                <a:lnTo>
                  <a:pt x="70485" y="0"/>
                </a:lnTo>
                <a:close/>
              </a:path>
            </a:pathLst>
          </a:custGeom>
          <a:solidFill>
            <a:srgbClr val="FFD7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7" name="object 117"/>
          <p:cNvSpPr/>
          <p:nvPr/>
        </p:nvSpPr>
        <p:spPr>
          <a:xfrm>
            <a:off x="6091936" y="10422153"/>
            <a:ext cx="81970" cy="81076"/>
          </a:xfrm>
          <a:prstGeom prst="rect">
            <a:avLst/>
          </a:prstGeom>
          <a:blipFill>
            <a:blip cstate="print" r:embed="rId48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8" name="object 118"/>
          <p:cNvSpPr/>
          <p:nvPr/>
        </p:nvSpPr>
        <p:spPr>
          <a:xfrm>
            <a:off x="6257544" y="10415016"/>
            <a:ext cx="833627" cy="96012"/>
          </a:xfrm>
          <a:prstGeom prst="rect">
            <a:avLst/>
          </a:prstGeom>
          <a:blipFill>
            <a:blip cstate="print" r:embed="rId49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19" name="object 119"/>
          <p:cNvSpPr/>
          <p:nvPr/>
        </p:nvSpPr>
        <p:spPr>
          <a:xfrm>
            <a:off x="446531" y="10393680"/>
            <a:ext cx="1869948" cy="137160"/>
          </a:xfrm>
          <a:prstGeom prst="rect">
            <a:avLst/>
          </a:prstGeom>
          <a:blipFill>
            <a:blip cstate="print" r:embed="rId50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7" name="object 107"/>
          <p:cNvSpPr/>
          <p:nvPr/>
        </p:nvSpPr>
        <p:spPr>
          <a:xfrm>
            <a:off x="4226052" y="8356219"/>
            <a:ext cx="1695069" cy="0"/>
          </a:xfrm>
          <a:custGeom>
            <a:avLst/>
            <a:gdLst/>
            <a:ahLst/>
            <a:cxnLst/>
            <a:rect b="b" l="l" r="r" t="t"/>
            <a:pathLst>
              <a:path h="0" w="1695069">
                <a:moveTo>
                  <a:pt x="0" y="0"/>
                </a:moveTo>
                <a:lnTo>
                  <a:pt x="1695069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8" name="object 108"/>
          <p:cNvSpPr/>
          <p:nvPr/>
        </p:nvSpPr>
        <p:spPr>
          <a:xfrm>
            <a:off x="4226052" y="8176259"/>
            <a:ext cx="1694688" cy="143256"/>
          </a:xfrm>
          <a:prstGeom prst="rect">
            <a:avLst/>
          </a:prstGeom>
          <a:blipFill>
            <a:blip cstate="print" r:embed="rId43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2" name="object 102"/>
          <p:cNvSpPr/>
          <p:nvPr/>
        </p:nvSpPr>
        <p:spPr>
          <a:xfrm>
            <a:off x="4226052" y="8519083"/>
            <a:ext cx="2865120" cy="1332103"/>
          </a:xfrm>
          <a:custGeom>
            <a:avLst/>
            <a:gdLst/>
            <a:ahLst/>
            <a:cxnLst/>
            <a:rect b="b" l="l" r="r" t="t"/>
            <a:pathLst>
              <a:path h="1332102" w="2865120">
                <a:moveTo>
                  <a:pt x="0" y="1332102"/>
                </a:moveTo>
                <a:lnTo>
                  <a:pt x="2865120" y="1332102"/>
                </a:lnTo>
                <a:lnTo>
                  <a:pt x="2865120" y="0"/>
                </a:lnTo>
                <a:lnTo>
                  <a:pt x="0" y="0"/>
                </a:lnTo>
                <a:lnTo>
                  <a:pt x="0" y="1332102"/>
                </a:lnTo>
                <a:close/>
              </a:path>
            </a:pathLst>
          </a:custGeom>
          <a:solidFill>
            <a:srgbClr val="000000">
              <a:alpha val="4705"/>
            </a:srgbClr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3" name="object 103"/>
          <p:cNvSpPr/>
          <p:nvPr/>
        </p:nvSpPr>
        <p:spPr>
          <a:xfrm>
            <a:off x="4404360" y="8752332"/>
            <a:ext cx="1743456" cy="320039"/>
          </a:xfrm>
          <a:prstGeom prst="rect">
            <a:avLst/>
          </a:prstGeom>
          <a:blipFill>
            <a:blip cstate="print" r:embed="rId39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4" name="object 104"/>
          <p:cNvSpPr/>
          <p:nvPr/>
        </p:nvSpPr>
        <p:spPr>
          <a:xfrm>
            <a:off x="5996432" y="8610053"/>
            <a:ext cx="1094663" cy="1241132"/>
          </a:xfrm>
          <a:prstGeom prst="rect">
            <a:avLst/>
          </a:prstGeom>
          <a:blipFill>
            <a:blip cstate="print" r:embed="rId40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5" name="object 105"/>
          <p:cNvSpPr/>
          <p:nvPr/>
        </p:nvSpPr>
        <p:spPr>
          <a:xfrm>
            <a:off x="4404360" y="9407652"/>
            <a:ext cx="1261872" cy="111252"/>
          </a:xfrm>
          <a:prstGeom prst="rect">
            <a:avLst/>
          </a:prstGeom>
          <a:blipFill>
            <a:blip cstate="print" r:embed="rId41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6" name="object 106"/>
          <p:cNvSpPr/>
          <p:nvPr/>
        </p:nvSpPr>
        <p:spPr>
          <a:xfrm>
            <a:off x="4404360" y="9525000"/>
            <a:ext cx="1440180" cy="97535"/>
          </a:xfrm>
          <a:prstGeom prst="rect">
            <a:avLst/>
          </a:prstGeom>
          <a:blipFill>
            <a:blip cstate="print" r:embed="rId42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0" name="object 100"/>
          <p:cNvSpPr/>
          <p:nvPr/>
        </p:nvSpPr>
        <p:spPr>
          <a:xfrm>
            <a:off x="4226052" y="6144641"/>
            <a:ext cx="1053973" cy="0"/>
          </a:xfrm>
          <a:custGeom>
            <a:avLst/>
            <a:gdLst/>
            <a:ahLst/>
            <a:cxnLst/>
            <a:rect b="b" l="l" r="r" t="t"/>
            <a:pathLst>
              <a:path h="0" w="1053973">
                <a:moveTo>
                  <a:pt x="0" y="0"/>
                </a:moveTo>
                <a:lnTo>
                  <a:pt x="1053973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101" name="object 101"/>
          <p:cNvSpPr/>
          <p:nvPr/>
        </p:nvSpPr>
        <p:spPr>
          <a:xfrm>
            <a:off x="4226052" y="5964936"/>
            <a:ext cx="1382268" cy="143255"/>
          </a:xfrm>
          <a:prstGeom prst="rect">
            <a:avLst/>
          </a:prstGeom>
          <a:blipFill>
            <a:blip cstate="print" r:embed="rId38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8" name="object 98"/>
          <p:cNvSpPr/>
          <p:nvPr/>
        </p:nvSpPr>
        <p:spPr>
          <a:xfrm>
            <a:off x="4264787" y="6363716"/>
            <a:ext cx="198120" cy="198119"/>
          </a:xfrm>
          <a:custGeom>
            <a:avLst/>
            <a:gdLst/>
            <a:ahLst/>
            <a:cxnLst/>
            <a:rect b="b" l="l" r="r" t="t"/>
            <a:pathLst>
              <a:path h="198119" w="198120">
                <a:moveTo>
                  <a:pt x="99060" y="0"/>
                </a:moveTo>
                <a:lnTo>
                  <a:pt x="84455" y="1067"/>
                </a:lnTo>
                <a:lnTo>
                  <a:pt x="70516" y="4168"/>
                </a:lnTo>
                <a:lnTo>
                  <a:pt x="57393" y="9152"/>
                </a:lnTo>
                <a:lnTo>
                  <a:pt x="45238" y="15867"/>
                </a:lnTo>
                <a:lnTo>
                  <a:pt x="34204" y="24161"/>
                </a:lnTo>
                <a:lnTo>
                  <a:pt x="24441" y="33883"/>
                </a:lnTo>
                <a:lnTo>
                  <a:pt x="16100" y="44880"/>
                </a:lnTo>
                <a:lnTo>
                  <a:pt x="9335" y="57002"/>
                </a:lnTo>
                <a:lnTo>
                  <a:pt x="4295" y="70098"/>
                </a:lnTo>
                <a:lnTo>
                  <a:pt x="1133" y="84014"/>
                </a:lnTo>
                <a:lnTo>
                  <a:pt x="1" y="98600"/>
                </a:lnTo>
                <a:lnTo>
                  <a:pt x="0" y="99059"/>
                </a:lnTo>
                <a:lnTo>
                  <a:pt x="1067" y="113664"/>
                </a:lnTo>
                <a:lnTo>
                  <a:pt x="4168" y="127603"/>
                </a:lnTo>
                <a:lnTo>
                  <a:pt x="9152" y="140726"/>
                </a:lnTo>
                <a:lnTo>
                  <a:pt x="15867" y="152881"/>
                </a:lnTo>
                <a:lnTo>
                  <a:pt x="24161" y="163915"/>
                </a:lnTo>
                <a:lnTo>
                  <a:pt x="33883" y="173678"/>
                </a:lnTo>
                <a:lnTo>
                  <a:pt x="44880" y="182019"/>
                </a:lnTo>
                <a:lnTo>
                  <a:pt x="57002" y="188784"/>
                </a:lnTo>
                <a:lnTo>
                  <a:pt x="70098" y="193824"/>
                </a:lnTo>
                <a:lnTo>
                  <a:pt x="84014" y="196986"/>
                </a:lnTo>
                <a:lnTo>
                  <a:pt x="98600" y="198118"/>
                </a:lnTo>
                <a:lnTo>
                  <a:pt x="99060" y="198119"/>
                </a:lnTo>
                <a:lnTo>
                  <a:pt x="113664" y="197052"/>
                </a:lnTo>
                <a:lnTo>
                  <a:pt x="127603" y="193951"/>
                </a:lnTo>
                <a:lnTo>
                  <a:pt x="140726" y="188967"/>
                </a:lnTo>
                <a:lnTo>
                  <a:pt x="152881" y="182252"/>
                </a:lnTo>
                <a:lnTo>
                  <a:pt x="163915" y="173958"/>
                </a:lnTo>
                <a:lnTo>
                  <a:pt x="173678" y="164236"/>
                </a:lnTo>
                <a:lnTo>
                  <a:pt x="182019" y="153239"/>
                </a:lnTo>
                <a:lnTo>
                  <a:pt x="188784" y="141117"/>
                </a:lnTo>
                <a:lnTo>
                  <a:pt x="193824" y="128021"/>
                </a:lnTo>
                <a:lnTo>
                  <a:pt x="196986" y="114105"/>
                </a:lnTo>
                <a:lnTo>
                  <a:pt x="198118" y="99519"/>
                </a:lnTo>
                <a:lnTo>
                  <a:pt x="198120" y="99059"/>
                </a:lnTo>
                <a:lnTo>
                  <a:pt x="197052" y="84455"/>
                </a:lnTo>
                <a:lnTo>
                  <a:pt x="193951" y="70516"/>
                </a:lnTo>
                <a:lnTo>
                  <a:pt x="188967" y="57393"/>
                </a:lnTo>
                <a:lnTo>
                  <a:pt x="182252" y="45238"/>
                </a:lnTo>
                <a:lnTo>
                  <a:pt x="173958" y="34204"/>
                </a:lnTo>
                <a:lnTo>
                  <a:pt x="164236" y="24441"/>
                </a:lnTo>
                <a:lnTo>
                  <a:pt x="153239" y="16100"/>
                </a:lnTo>
                <a:lnTo>
                  <a:pt x="141117" y="9335"/>
                </a:lnTo>
                <a:lnTo>
                  <a:pt x="128021" y="4295"/>
                </a:lnTo>
                <a:lnTo>
                  <a:pt x="114105" y="1133"/>
                </a:lnTo>
                <a:lnTo>
                  <a:pt x="99519" y="1"/>
                </a:lnTo>
                <a:lnTo>
                  <a:pt x="99060" y="0"/>
                </a:lnTo>
                <a:close/>
              </a:path>
            </a:pathLst>
          </a:custGeom>
          <a:solidFill>
            <a:srgbClr val="FFD7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9" name="object 99"/>
          <p:cNvSpPr/>
          <p:nvPr/>
        </p:nvSpPr>
        <p:spPr>
          <a:xfrm>
            <a:off x="4319397" y="6429325"/>
            <a:ext cx="88766" cy="66978"/>
          </a:xfrm>
          <a:prstGeom prst="rect">
            <a:avLst/>
          </a:prstGeom>
          <a:blipFill>
            <a:blip cstate="print" r:embed="rId37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7" name="object 97"/>
          <p:cNvSpPr/>
          <p:nvPr/>
        </p:nvSpPr>
        <p:spPr>
          <a:xfrm>
            <a:off x="4593336" y="6359651"/>
            <a:ext cx="2497836" cy="213360"/>
          </a:xfrm>
          <a:prstGeom prst="rect">
            <a:avLst/>
          </a:prstGeom>
          <a:blipFill>
            <a:blip cstate="print" r:embed="rId36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5" name="object 95"/>
          <p:cNvSpPr/>
          <p:nvPr/>
        </p:nvSpPr>
        <p:spPr>
          <a:xfrm>
            <a:off x="4264787" y="6751700"/>
            <a:ext cx="198120" cy="198120"/>
          </a:xfrm>
          <a:custGeom>
            <a:avLst/>
            <a:gdLst/>
            <a:ahLst/>
            <a:cxnLst/>
            <a:rect b="b" l="l" r="r" t="t"/>
            <a:pathLst>
              <a:path h="198120" w="198120">
                <a:moveTo>
                  <a:pt x="99060" y="0"/>
                </a:moveTo>
                <a:lnTo>
                  <a:pt x="84455" y="1067"/>
                </a:lnTo>
                <a:lnTo>
                  <a:pt x="70516" y="4168"/>
                </a:lnTo>
                <a:lnTo>
                  <a:pt x="57393" y="9152"/>
                </a:lnTo>
                <a:lnTo>
                  <a:pt x="45238" y="15867"/>
                </a:lnTo>
                <a:lnTo>
                  <a:pt x="34204" y="24161"/>
                </a:lnTo>
                <a:lnTo>
                  <a:pt x="24441" y="33883"/>
                </a:lnTo>
                <a:lnTo>
                  <a:pt x="16100" y="44880"/>
                </a:lnTo>
                <a:lnTo>
                  <a:pt x="9335" y="57002"/>
                </a:lnTo>
                <a:lnTo>
                  <a:pt x="4295" y="70098"/>
                </a:lnTo>
                <a:lnTo>
                  <a:pt x="1133" y="84014"/>
                </a:lnTo>
                <a:lnTo>
                  <a:pt x="1" y="98600"/>
                </a:lnTo>
                <a:lnTo>
                  <a:pt x="0" y="99060"/>
                </a:lnTo>
                <a:lnTo>
                  <a:pt x="1067" y="113635"/>
                </a:lnTo>
                <a:lnTo>
                  <a:pt x="4168" y="127557"/>
                </a:lnTo>
                <a:lnTo>
                  <a:pt x="9152" y="140671"/>
                </a:lnTo>
                <a:lnTo>
                  <a:pt x="15867" y="152824"/>
                </a:lnTo>
                <a:lnTo>
                  <a:pt x="24161" y="163864"/>
                </a:lnTo>
                <a:lnTo>
                  <a:pt x="33883" y="173635"/>
                </a:lnTo>
                <a:lnTo>
                  <a:pt x="44880" y="181986"/>
                </a:lnTo>
                <a:lnTo>
                  <a:pt x="57002" y="188764"/>
                </a:lnTo>
                <a:lnTo>
                  <a:pt x="70098" y="193814"/>
                </a:lnTo>
                <a:lnTo>
                  <a:pt x="84014" y="196983"/>
                </a:lnTo>
                <a:lnTo>
                  <a:pt x="98600" y="198118"/>
                </a:lnTo>
                <a:lnTo>
                  <a:pt x="99060" y="198120"/>
                </a:lnTo>
                <a:lnTo>
                  <a:pt x="113664" y="197049"/>
                </a:lnTo>
                <a:lnTo>
                  <a:pt x="127603" y="193940"/>
                </a:lnTo>
                <a:lnTo>
                  <a:pt x="140726" y="188946"/>
                </a:lnTo>
                <a:lnTo>
                  <a:pt x="152881" y="182220"/>
                </a:lnTo>
                <a:lnTo>
                  <a:pt x="163915" y="173915"/>
                </a:lnTo>
                <a:lnTo>
                  <a:pt x="173678" y="164185"/>
                </a:lnTo>
                <a:lnTo>
                  <a:pt x="182019" y="153183"/>
                </a:lnTo>
                <a:lnTo>
                  <a:pt x="188784" y="141061"/>
                </a:lnTo>
                <a:lnTo>
                  <a:pt x="193824" y="127975"/>
                </a:lnTo>
                <a:lnTo>
                  <a:pt x="196986" y="114076"/>
                </a:lnTo>
                <a:lnTo>
                  <a:pt x="198118" y="99518"/>
                </a:lnTo>
                <a:lnTo>
                  <a:pt x="198120" y="99060"/>
                </a:lnTo>
                <a:lnTo>
                  <a:pt x="197052" y="84455"/>
                </a:lnTo>
                <a:lnTo>
                  <a:pt x="193951" y="70516"/>
                </a:lnTo>
                <a:lnTo>
                  <a:pt x="188967" y="57393"/>
                </a:lnTo>
                <a:lnTo>
                  <a:pt x="182252" y="45238"/>
                </a:lnTo>
                <a:lnTo>
                  <a:pt x="173958" y="34204"/>
                </a:lnTo>
                <a:lnTo>
                  <a:pt x="164236" y="24441"/>
                </a:lnTo>
                <a:lnTo>
                  <a:pt x="153239" y="16100"/>
                </a:lnTo>
                <a:lnTo>
                  <a:pt x="141117" y="9335"/>
                </a:lnTo>
                <a:lnTo>
                  <a:pt x="128021" y="4295"/>
                </a:lnTo>
                <a:lnTo>
                  <a:pt x="114105" y="1133"/>
                </a:lnTo>
                <a:lnTo>
                  <a:pt x="99519" y="1"/>
                </a:lnTo>
                <a:lnTo>
                  <a:pt x="99060" y="0"/>
                </a:lnTo>
                <a:close/>
              </a:path>
            </a:pathLst>
          </a:custGeom>
          <a:solidFill>
            <a:srgbClr val="FFD7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6" name="object 96"/>
          <p:cNvSpPr/>
          <p:nvPr/>
        </p:nvSpPr>
        <p:spPr>
          <a:xfrm>
            <a:off x="4319397" y="6817183"/>
            <a:ext cx="88766" cy="66978"/>
          </a:xfrm>
          <a:prstGeom prst="rect">
            <a:avLst/>
          </a:prstGeom>
          <a:blipFill>
            <a:blip cstate="print" r:embed="rId35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4" name="object 94"/>
          <p:cNvSpPr/>
          <p:nvPr/>
        </p:nvSpPr>
        <p:spPr>
          <a:xfrm>
            <a:off x="4593336" y="6746748"/>
            <a:ext cx="2497836" cy="214884"/>
          </a:xfrm>
          <a:prstGeom prst="rect">
            <a:avLst/>
          </a:prstGeom>
          <a:blipFill>
            <a:blip cstate="print" r:embed="rId34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2" name="object 92"/>
          <p:cNvSpPr/>
          <p:nvPr/>
        </p:nvSpPr>
        <p:spPr>
          <a:xfrm>
            <a:off x="4264787" y="7139558"/>
            <a:ext cx="198120" cy="198120"/>
          </a:xfrm>
          <a:custGeom>
            <a:avLst/>
            <a:gdLst/>
            <a:ahLst/>
            <a:cxnLst/>
            <a:rect b="b" l="l" r="r" t="t"/>
            <a:pathLst>
              <a:path h="198120" w="198120">
                <a:moveTo>
                  <a:pt x="99060" y="0"/>
                </a:moveTo>
                <a:lnTo>
                  <a:pt x="84455" y="1067"/>
                </a:lnTo>
                <a:lnTo>
                  <a:pt x="70516" y="4168"/>
                </a:lnTo>
                <a:lnTo>
                  <a:pt x="57393" y="9152"/>
                </a:lnTo>
                <a:lnTo>
                  <a:pt x="45238" y="15867"/>
                </a:lnTo>
                <a:lnTo>
                  <a:pt x="34204" y="24161"/>
                </a:lnTo>
                <a:lnTo>
                  <a:pt x="24441" y="33883"/>
                </a:lnTo>
                <a:lnTo>
                  <a:pt x="16100" y="44880"/>
                </a:lnTo>
                <a:lnTo>
                  <a:pt x="9335" y="57002"/>
                </a:lnTo>
                <a:lnTo>
                  <a:pt x="4295" y="70098"/>
                </a:lnTo>
                <a:lnTo>
                  <a:pt x="1133" y="84014"/>
                </a:lnTo>
                <a:lnTo>
                  <a:pt x="1" y="98600"/>
                </a:lnTo>
                <a:lnTo>
                  <a:pt x="0" y="99060"/>
                </a:lnTo>
                <a:lnTo>
                  <a:pt x="1067" y="113664"/>
                </a:lnTo>
                <a:lnTo>
                  <a:pt x="4168" y="127603"/>
                </a:lnTo>
                <a:lnTo>
                  <a:pt x="9152" y="140726"/>
                </a:lnTo>
                <a:lnTo>
                  <a:pt x="15867" y="152881"/>
                </a:lnTo>
                <a:lnTo>
                  <a:pt x="24161" y="163915"/>
                </a:lnTo>
                <a:lnTo>
                  <a:pt x="33883" y="173678"/>
                </a:lnTo>
                <a:lnTo>
                  <a:pt x="44880" y="182019"/>
                </a:lnTo>
                <a:lnTo>
                  <a:pt x="57002" y="188784"/>
                </a:lnTo>
                <a:lnTo>
                  <a:pt x="70098" y="193824"/>
                </a:lnTo>
                <a:lnTo>
                  <a:pt x="84014" y="196986"/>
                </a:lnTo>
                <a:lnTo>
                  <a:pt x="98600" y="198118"/>
                </a:lnTo>
                <a:lnTo>
                  <a:pt x="99060" y="198120"/>
                </a:lnTo>
                <a:lnTo>
                  <a:pt x="113664" y="197052"/>
                </a:lnTo>
                <a:lnTo>
                  <a:pt x="127603" y="193951"/>
                </a:lnTo>
                <a:lnTo>
                  <a:pt x="140726" y="188967"/>
                </a:lnTo>
                <a:lnTo>
                  <a:pt x="152881" y="182252"/>
                </a:lnTo>
                <a:lnTo>
                  <a:pt x="163915" y="173958"/>
                </a:lnTo>
                <a:lnTo>
                  <a:pt x="173678" y="164236"/>
                </a:lnTo>
                <a:lnTo>
                  <a:pt x="182019" y="153239"/>
                </a:lnTo>
                <a:lnTo>
                  <a:pt x="188784" y="141117"/>
                </a:lnTo>
                <a:lnTo>
                  <a:pt x="193824" y="128021"/>
                </a:lnTo>
                <a:lnTo>
                  <a:pt x="196986" y="114105"/>
                </a:lnTo>
                <a:lnTo>
                  <a:pt x="198118" y="99519"/>
                </a:lnTo>
                <a:lnTo>
                  <a:pt x="198120" y="99060"/>
                </a:lnTo>
                <a:lnTo>
                  <a:pt x="197052" y="84455"/>
                </a:lnTo>
                <a:lnTo>
                  <a:pt x="193951" y="70516"/>
                </a:lnTo>
                <a:lnTo>
                  <a:pt x="188967" y="57393"/>
                </a:lnTo>
                <a:lnTo>
                  <a:pt x="182252" y="45238"/>
                </a:lnTo>
                <a:lnTo>
                  <a:pt x="173958" y="34204"/>
                </a:lnTo>
                <a:lnTo>
                  <a:pt x="164236" y="24441"/>
                </a:lnTo>
                <a:lnTo>
                  <a:pt x="153239" y="16100"/>
                </a:lnTo>
                <a:lnTo>
                  <a:pt x="141117" y="9335"/>
                </a:lnTo>
                <a:lnTo>
                  <a:pt x="128021" y="4295"/>
                </a:lnTo>
                <a:lnTo>
                  <a:pt x="114105" y="1133"/>
                </a:lnTo>
                <a:lnTo>
                  <a:pt x="99519" y="1"/>
                </a:lnTo>
                <a:lnTo>
                  <a:pt x="99060" y="0"/>
                </a:lnTo>
                <a:close/>
              </a:path>
            </a:pathLst>
          </a:custGeom>
          <a:solidFill>
            <a:srgbClr val="FFD7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3" name="object 93"/>
          <p:cNvSpPr/>
          <p:nvPr/>
        </p:nvSpPr>
        <p:spPr>
          <a:xfrm>
            <a:off x="4319397" y="7205168"/>
            <a:ext cx="88766" cy="66978"/>
          </a:xfrm>
          <a:prstGeom prst="rect">
            <a:avLst/>
          </a:prstGeom>
          <a:blipFill>
            <a:blip cstate="print" r:embed="rId33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1" name="object 91"/>
          <p:cNvSpPr/>
          <p:nvPr/>
        </p:nvSpPr>
        <p:spPr>
          <a:xfrm>
            <a:off x="4593336" y="7135367"/>
            <a:ext cx="2497836" cy="214884"/>
          </a:xfrm>
          <a:prstGeom prst="rect">
            <a:avLst/>
          </a:prstGeom>
          <a:blipFill>
            <a:blip cstate="print" r:embed="rId32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9" name="object 89"/>
          <p:cNvSpPr/>
          <p:nvPr/>
        </p:nvSpPr>
        <p:spPr>
          <a:xfrm>
            <a:off x="4264787" y="7528052"/>
            <a:ext cx="198120" cy="198119"/>
          </a:xfrm>
          <a:custGeom>
            <a:avLst/>
            <a:gdLst/>
            <a:ahLst/>
            <a:cxnLst/>
            <a:rect b="b" l="l" r="r" t="t"/>
            <a:pathLst>
              <a:path h="198120" w="198120">
                <a:moveTo>
                  <a:pt x="99060" y="0"/>
                </a:moveTo>
                <a:lnTo>
                  <a:pt x="84455" y="1067"/>
                </a:lnTo>
                <a:lnTo>
                  <a:pt x="70516" y="4168"/>
                </a:lnTo>
                <a:lnTo>
                  <a:pt x="57393" y="9152"/>
                </a:lnTo>
                <a:lnTo>
                  <a:pt x="45238" y="15867"/>
                </a:lnTo>
                <a:lnTo>
                  <a:pt x="34204" y="24161"/>
                </a:lnTo>
                <a:lnTo>
                  <a:pt x="24441" y="33883"/>
                </a:lnTo>
                <a:lnTo>
                  <a:pt x="16100" y="44880"/>
                </a:lnTo>
                <a:lnTo>
                  <a:pt x="9335" y="57002"/>
                </a:lnTo>
                <a:lnTo>
                  <a:pt x="4295" y="70098"/>
                </a:lnTo>
                <a:lnTo>
                  <a:pt x="1133" y="84014"/>
                </a:lnTo>
                <a:lnTo>
                  <a:pt x="1" y="98600"/>
                </a:lnTo>
                <a:lnTo>
                  <a:pt x="0" y="99059"/>
                </a:lnTo>
                <a:lnTo>
                  <a:pt x="1067" y="113635"/>
                </a:lnTo>
                <a:lnTo>
                  <a:pt x="4168" y="127557"/>
                </a:lnTo>
                <a:lnTo>
                  <a:pt x="9152" y="140671"/>
                </a:lnTo>
                <a:lnTo>
                  <a:pt x="15867" y="152824"/>
                </a:lnTo>
                <a:lnTo>
                  <a:pt x="24161" y="163864"/>
                </a:lnTo>
                <a:lnTo>
                  <a:pt x="33883" y="173635"/>
                </a:lnTo>
                <a:lnTo>
                  <a:pt x="44880" y="181986"/>
                </a:lnTo>
                <a:lnTo>
                  <a:pt x="57002" y="188764"/>
                </a:lnTo>
                <a:lnTo>
                  <a:pt x="70098" y="193814"/>
                </a:lnTo>
                <a:lnTo>
                  <a:pt x="84014" y="196983"/>
                </a:lnTo>
                <a:lnTo>
                  <a:pt x="98600" y="198118"/>
                </a:lnTo>
                <a:lnTo>
                  <a:pt x="99060" y="198119"/>
                </a:lnTo>
                <a:lnTo>
                  <a:pt x="113664" y="197049"/>
                </a:lnTo>
                <a:lnTo>
                  <a:pt x="127603" y="193940"/>
                </a:lnTo>
                <a:lnTo>
                  <a:pt x="140726" y="188946"/>
                </a:lnTo>
                <a:lnTo>
                  <a:pt x="152881" y="182220"/>
                </a:lnTo>
                <a:lnTo>
                  <a:pt x="163915" y="173915"/>
                </a:lnTo>
                <a:lnTo>
                  <a:pt x="173678" y="164185"/>
                </a:lnTo>
                <a:lnTo>
                  <a:pt x="182019" y="153183"/>
                </a:lnTo>
                <a:lnTo>
                  <a:pt x="188784" y="141061"/>
                </a:lnTo>
                <a:lnTo>
                  <a:pt x="193824" y="127975"/>
                </a:lnTo>
                <a:lnTo>
                  <a:pt x="196986" y="114076"/>
                </a:lnTo>
                <a:lnTo>
                  <a:pt x="198118" y="99518"/>
                </a:lnTo>
                <a:lnTo>
                  <a:pt x="198120" y="99059"/>
                </a:lnTo>
                <a:lnTo>
                  <a:pt x="197052" y="84455"/>
                </a:lnTo>
                <a:lnTo>
                  <a:pt x="193951" y="70516"/>
                </a:lnTo>
                <a:lnTo>
                  <a:pt x="188967" y="57393"/>
                </a:lnTo>
                <a:lnTo>
                  <a:pt x="182252" y="45238"/>
                </a:lnTo>
                <a:lnTo>
                  <a:pt x="173958" y="34204"/>
                </a:lnTo>
                <a:lnTo>
                  <a:pt x="164236" y="24441"/>
                </a:lnTo>
                <a:lnTo>
                  <a:pt x="153239" y="16100"/>
                </a:lnTo>
                <a:lnTo>
                  <a:pt x="141117" y="9335"/>
                </a:lnTo>
                <a:lnTo>
                  <a:pt x="128021" y="4295"/>
                </a:lnTo>
                <a:lnTo>
                  <a:pt x="114105" y="1133"/>
                </a:lnTo>
                <a:lnTo>
                  <a:pt x="99519" y="1"/>
                </a:lnTo>
                <a:lnTo>
                  <a:pt x="99060" y="0"/>
                </a:lnTo>
                <a:close/>
              </a:path>
            </a:pathLst>
          </a:custGeom>
          <a:solidFill>
            <a:srgbClr val="FFD7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90" name="object 90"/>
          <p:cNvSpPr/>
          <p:nvPr/>
        </p:nvSpPr>
        <p:spPr>
          <a:xfrm>
            <a:off x="4319397" y="7593534"/>
            <a:ext cx="88766" cy="66978"/>
          </a:xfrm>
          <a:prstGeom prst="rect">
            <a:avLst/>
          </a:prstGeom>
          <a:blipFill>
            <a:blip cstate="print" r:embed="rId31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8" name="object 88"/>
          <p:cNvSpPr/>
          <p:nvPr/>
        </p:nvSpPr>
        <p:spPr>
          <a:xfrm>
            <a:off x="4593336" y="7522463"/>
            <a:ext cx="2497836" cy="214884"/>
          </a:xfrm>
          <a:prstGeom prst="rect">
            <a:avLst/>
          </a:prstGeom>
          <a:blipFill>
            <a:blip cstate="print" r:embed="rId30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6" name="object 86"/>
          <p:cNvSpPr/>
          <p:nvPr/>
        </p:nvSpPr>
        <p:spPr>
          <a:xfrm>
            <a:off x="437248" y="6144641"/>
            <a:ext cx="867168" cy="0"/>
          </a:xfrm>
          <a:custGeom>
            <a:avLst/>
            <a:gdLst/>
            <a:ahLst/>
            <a:cxnLst/>
            <a:rect b="b" l="l" r="r" t="t"/>
            <a:pathLst>
              <a:path h="0" w="867168">
                <a:moveTo>
                  <a:pt x="0" y="0"/>
                </a:moveTo>
                <a:lnTo>
                  <a:pt x="867168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7" name="object 87"/>
          <p:cNvSpPr/>
          <p:nvPr/>
        </p:nvSpPr>
        <p:spPr>
          <a:xfrm>
            <a:off x="437388" y="5964936"/>
            <a:ext cx="1380744" cy="143255"/>
          </a:xfrm>
          <a:prstGeom prst="rect">
            <a:avLst/>
          </a:prstGeom>
          <a:blipFill>
            <a:blip cstate="print" r:embed="rId29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0" name="object 80"/>
          <p:cNvSpPr/>
          <p:nvPr/>
        </p:nvSpPr>
        <p:spPr>
          <a:xfrm>
            <a:off x="446773" y="6425196"/>
            <a:ext cx="3188081" cy="686422"/>
          </a:xfrm>
          <a:custGeom>
            <a:avLst/>
            <a:gdLst/>
            <a:ahLst/>
            <a:cxnLst/>
            <a:rect b="b" l="l" r="r" t="t"/>
            <a:pathLst>
              <a:path h="686422" w="3188081">
                <a:moveTo>
                  <a:pt x="0" y="686422"/>
                </a:moveTo>
                <a:lnTo>
                  <a:pt x="3188081" y="686422"/>
                </a:lnTo>
                <a:lnTo>
                  <a:pt x="3188081" y="0"/>
                </a:lnTo>
                <a:lnTo>
                  <a:pt x="0" y="0"/>
                </a:lnTo>
                <a:lnTo>
                  <a:pt x="0" y="686422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1" name="object 81"/>
          <p:cNvSpPr/>
          <p:nvPr/>
        </p:nvSpPr>
        <p:spPr>
          <a:xfrm>
            <a:off x="605878" y="6360299"/>
            <a:ext cx="578751" cy="139179"/>
          </a:xfrm>
          <a:custGeom>
            <a:avLst/>
            <a:gdLst/>
            <a:ahLst/>
            <a:cxnLst/>
            <a:rect b="b" l="l" r="r" t="t"/>
            <a:pathLst>
              <a:path h="139179" w="578751">
                <a:moveTo>
                  <a:pt x="0" y="139179"/>
                </a:moveTo>
                <a:lnTo>
                  <a:pt x="578751" y="139179"/>
                </a:lnTo>
                <a:lnTo>
                  <a:pt x="578751" y="0"/>
                </a:lnTo>
                <a:lnTo>
                  <a:pt x="0" y="0"/>
                </a:lnTo>
                <a:lnTo>
                  <a:pt x="0" y="139179"/>
                </a:lnTo>
                <a:close/>
              </a:path>
            </a:pathLst>
          </a:custGeom>
          <a:solidFill>
            <a:srgbClr val="FFFFF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2" name="object 82"/>
          <p:cNvSpPr/>
          <p:nvPr/>
        </p:nvSpPr>
        <p:spPr>
          <a:xfrm>
            <a:off x="734580" y="6291453"/>
            <a:ext cx="333387" cy="250062"/>
          </a:xfrm>
          <a:custGeom>
            <a:avLst/>
            <a:gdLst/>
            <a:ahLst/>
            <a:cxnLst/>
            <a:rect b="b" l="l" r="r" t="t"/>
            <a:pathLst>
              <a:path h="250062" w="333387">
                <a:moveTo>
                  <a:pt x="250037" y="0"/>
                </a:moveTo>
                <a:lnTo>
                  <a:pt x="0" y="0"/>
                </a:lnTo>
                <a:lnTo>
                  <a:pt x="83350" y="250062"/>
                </a:lnTo>
                <a:lnTo>
                  <a:pt x="333387" y="250062"/>
                </a:lnTo>
                <a:lnTo>
                  <a:pt x="250037" y="0"/>
                </a:lnTo>
                <a:close/>
              </a:path>
            </a:pathLst>
          </a:custGeom>
          <a:solidFill>
            <a:srgbClr val="FFD7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3" name="object 83"/>
          <p:cNvSpPr/>
          <p:nvPr/>
        </p:nvSpPr>
        <p:spPr>
          <a:xfrm>
            <a:off x="725881" y="6320383"/>
            <a:ext cx="244716" cy="281584"/>
          </a:xfrm>
          <a:prstGeom prst="rect">
            <a:avLst/>
          </a:prstGeom>
          <a:blipFill>
            <a:blip cstate="print" r:embed="rId26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4" name="object 84"/>
          <p:cNvSpPr/>
          <p:nvPr/>
        </p:nvSpPr>
        <p:spPr>
          <a:xfrm>
            <a:off x="658368" y="6749796"/>
            <a:ext cx="1226820" cy="99060"/>
          </a:xfrm>
          <a:prstGeom prst="rect">
            <a:avLst/>
          </a:prstGeom>
          <a:blipFill>
            <a:blip cstate="print" r:embed="rId27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85" name="object 85"/>
          <p:cNvSpPr/>
          <p:nvPr/>
        </p:nvSpPr>
        <p:spPr>
          <a:xfrm>
            <a:off x="658368" y="6864096"/>
            <a:ext cx="2764535" cy="79248"/>
          </a:xfrm>
          <a:prstGeom prst="rect">
            <a:avLst/>
          </a:prstGeom>
          <a:blipFill>
            <a:blip cstate="print" r:embed="rId28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4" name="object 74"/>
          <p:cNvSpPr/>
          <p:nvPr/>
        </p:nvSpPr>
        <p:spPr>
          <a:xfrm>
            <a:off x="446773" y="7343660"/>
            <a:ext cx="3188081" cy="686422"/>
          </a:xfrm>
          <a:custGeom>
            <a:avLst/>
            <a:gdLst/>
            <a:ahLst/>
            <a:cxnLst/>
            <a:rect b="b" l="l" r="r" t="t"/>
            <a:pathLst>
              <a:path h="686422" w="3188081">
                <a:moveTo>
                  <a:pt x="0" y="686422"/>
                </a:moveTo>
                <a:lnTo>
                  <a:pt x="3188081" y="686422"/>
                </a:lnTo>
                <a:lnTo>
                  <a:pt x="3188081" y="0"/>
                </a:lnTo>
                <a:lnTo>
                  <a:pt x="0" y="0"/>
                </a:lnTo>
                <a:lnTo>
                  <a:pt x="0" y="686422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5" name="object 75"/>
          <p:cNvSpPr/>
          <p:nvPr/>
        </p:nvSpPr>
        <p:spPr>
          <a:xfrm>
            <a:off x="605878" y="7278763"/>
            <a:ext cx="578751" cy="139179"/>
          </a:xfrm>
          <a:custGeom>
            <a:avLst/>
            <a:gdLst/>
            <a:ahLst/>
            <a:cxnLst/>
            <a:rect b="b" l="l" r="r" t="t"/>
            <a:pathLst>
              <a:path h="139179" w="578751">
                <a:moveTo>
                  <a:pt x="0" y="139179"/>
                </a:moveTo>
                <a:lnTo>
                  <a:pt x="578751" y="139179"/>
                </a:lnTo>
                <a:lnTo>
                  <a:pt x="578751" y="0"/>
                </a:lnTo>
                <a:lnTo>
                  <a:pt x="0" y="0"/>
                </a:lnTo>
                <a:lnTo>
                  <a:pt x="0" y="139179"/>
                </a:lnTo>
                <a:close/>
              </a:path>
            </a:pathLst>
          </a:custGeom>
          <a:solidFill>
            <a:srgbClr val="FFFFF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6" name="object 76"/>
          <p:cNvSpPr/>
          <p:nvPr/>
        </p:nvSpPr>
        <p:spPr>
          <a:xfrm>
            <a:off x="734580" y="7206742"/>
            <a:ext cx="333387" cy="250062"/>
          </a:xfrm>
          <a:custGeom>
            <a:avLst/>
            <a:gdLst/>
            <a:ahLst/>
            <a:cxnLst/>
            <a:rect b="b" l="l" r="r" t="t"/>
            <a:pathLst>
              <a:path h="250062" w="333387">
                <a:moveTo>
                  <a:pt x="250037" y="0"/>
                </a:moveTo>
                <a:lnTo>
                  <a:pt x="0" y="0"/>
                </a:lnTo>
                <a:lnTo>
                  <a:pt x="83350" y="250062"/>
                </a:lnTo>
                <a:lnTo>
                  <a:pt x="333387" y="250062"/>
                </a:lnTo>
                <a:lnTo>
                  <a:pt x="250037" y="0"/>
                </a:lnTo>
                <a:close/>
              </a:path>
            </a:pathLst>
          </a:custGeom>
          <a:solidFill>
            <a:srgbClr val="FFD7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7" name="object 77"/>
          <p:cNvSpPr/>
          <p:nvPr/>
        </p:nvSpPr>
        <p:spPr>
          <a:xfrm>
            <a:off x="705040" y="7237450"/>
            <a:ext cx="279298" cy="278790"/>
          </a:xfrm>
          <a:prstGeom prst="rect">
            <a:avLst/>
          </a:prstGeom>
          <a:blipFill>
            <a:blip cstate="print" r:embed="rId23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8" name="object 78"/>
          <p:cNvSpPr/>
          <p:nvPr/>
        </p:nvSpPr>
        <p:spPr>
          <a:xfrm>
            <a:off x="658368" y="7664196"/>
            <a:ext cx="2036064" cy="99060"/>
          </a:xfrm>
          <a:prstGeom prst="rect">
            <a:avLst/>
          </a:prstGeom>
          <a:blipFill>
            <a:blip cstate="print" r:embed="rId24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9" name="object 79"/>
          <p:cNvSpPr/>
          <p:nvPr/>
        </p:nvSpPr>
        <p:spPr>
          <a:xfrm>
            <a:off x="658368" y="7778496"/>
            <a:ext cx="2764535" cy="79248"/>
          </a:xfrm>
          <a:prstGeom prst="rect">
            <a:avLst/>
          </a:prstGeom>
          <a:blipFill>
            <a:blip cstate="print" r:embed="rId25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8" name="object 68"/>
          <p:cNvSpPr/>
          <p:nvPr/>
        </p:nvSpPr>
        <p:spPr>
          <a:xfrm>
            <a:off x="446773" y="8254250"/>
            <a:ext cx="3188081" cy="686422"/>
          </a:xfrm>
          <a:custGeom>
            <a:avLst/>
            <a:gdLst/>
            <a:ahLst/>
            <a:cxnLst/>
            <a:rect b="b" l="l" r="r" t="t"/>
            <a:pathLst>
              <a:path h="686422" w="3188081">
                <a:moveTo>
                  <a:pt x="0" y="686422"/>
                </a:moveTo>
                <a:lnTo>
                  <a:pt x="3188081" y="686422"/>
                </a:lnTo>
                <a:lnTo>
                  <a:pt x="3188081" y="0"/>
                </a:lnTo>
                <a:lnTo>
                  <a:pt x="0" y="0"/>
                </a:lnTo>
                <a:lnTo>
                  <a:pt x="0" y="686422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9" name="object 69"/>
          <p:cNvSpPr/>
          <p:nvPr/>
        </p:nvSpPr>
        <p:spPr>
          <a:xfrm>
            <a:off x="605878" y="8189353"/>
            <a:ext cx="578751" cy="139179"/>
          </a:xfrm>
          <a:custGeom>
            <a:avLst/>
            <a:gdLst/>
            <a:ahLst/>
            <a:cxnLst/>
            <a:rect b="b" l="l" r="r" t="t"/>
            <a:pathLst>
              <a:path h="139179" w="578751">
                <a:moveTo>
                  <a:pt x="0" y="139179"/>
                </a:moveTo>
                <a:lnTo>
                  <a:pt x="578751" y="139179"/>
                </a:lnTo>
                <a:lnTo>
                  <a:pt x="578751" y="0"/>
                </a:lnTo>
                <a:lnTo>
                  <a:pt x="0" y="0"/>
                </a:lnTo>
                <a:lnTo>
                  <a:pt x="0" y="139179"/>
                </a:lnTo>
                <a:close/>
              </a:path>
            </a:pathLst>
          </a:custGeom>
          <a:solidFill>
            <a:srgbClr val="FFFFF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0" name="object 70"/>
          <p:cNvSpPr/>
          <p:nvPr/>
        </p:nvSpPr>
        <p:spPr>
          <a:xfrm>
            <a:off x="726300" y="8122158"/>
            <a:ext cx="333400" cy="250062"/>
          </a:xfrm>
          <a:custGeom>
            <a:avLst/>
            <a:gdLst/>
            <a:ahLst/>
            <a:cxnLst/>
            <a:rect b="b" l="l" r="r" t="t"/>
            <a:pathLst>
              <a:path h="250063" w="333400">
                <a:moveTo>
                  <a:pt x="250050" y="0"/>
                </a:moveTo>
                <a:lnTo>
                  <a:pt x="0" y="0"/>
                </a:lnTo>
                <a:lnTo>
                  <a:pt x="83350" y="250062"/>
                </a:lnTo>
                <a:lnTo>
                  <a:pt x="333400" y="250062"/>
                </a:lnTo>
                <a:lnTo>
                  <a:pt x="250050" y="0"/>
                </a:lnTo>
                <a:close/>
              </a:path>
            </a:pathLst>
          </a:custGeom>
          <a:solidFill>
            <a:srgbClr val="FFD7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1" name="object 71"/>
          <p:cNvSpPr/>
          <p:nvPr/>
        </p:nvSpPr>
        <p:spPr>
          <a:xfrm>
            <a:off x="687247" y="8247138"/>
            <a:ext cx="305054" cy="178041"/>
          </a:xfrm>
          <a:prstGeom prst="rect">
            <a:avLst/>
          </a:prstGeom>
          <a:blipFill>
            <a:blip cstate="print" r:embed="rId20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2" name="object 72"/>
          <p:cNvSpPr/>
          <p:nvPr/>
        </p:nvSpPr>
        <p:spPr>
          <a:xfrm>
            <a:off x="658368" y="8580119"/>
            <a:ext cx="1226820" cy="99060"/>
          </a:xfrm>
          <a:prstGeom prst="rect">
            <a:avLst/>
          </a:prstGeom>
          <a:blipFill>
            <a:blip cstate="print" r:embed="rId21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73" name="object 73"/>
          <p:cNvSpPr/>
          <p:nvPr/>
        </p:nvSpPr>
        <p:spPr>
          <a:xfrm>
            <a:off x="658368" y="8694419"/>
            <a:ext cx="2615184" cy="79248"/>
          </a:xfrm>
          <a:prstGeom prst="rect">
            <a:avLst/>
          </a:prstGeom>
          <a:blipFill>
            <a:blip cstate="print" r:embed="rId22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2" name="object 62"/>
          <p:cNvSpPr/>
          <p:nvPr/>
        </p:nvSpPr>
        <p:spPr>
          <a:xfrm>
            <a:off x="446773" y="9164764"/>
            <a:ext cx="3188081" cy="686422"/>
          </a:xfrm>
          <a:custGeom>
            <a:avLst/>
            <a:gdLst/>
            <a:ahLst/>
            <a:cxnLst/>
            <a:rect b="b" l="l" r="r" t="t"/>
            <a:pathLst>
              <a:path h="686422" w="3188081">
                <a:moveTo>
                  <a:pt x="0" y="686422"/>
                </a:moveTo>
                <a:lnTo>
                  <a:pt x="3188081" y="686422"/>
                </a:lnTo>
                <a:lnTo>
                  <a:pt x="3188081" y="0"/>
                </a:lnTo>
                <a:lnTo>
                  <a:pt x="0" y="0"/>
                </a:lnTo>
                <a:lnTo>
                  <a:pt x="0" y="686422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3" name="object 63"/>
          <p:cNvSpPr/>
          <p:nvPr/>
        </p:nvSpPr>
        <p:spPr>
          <a:xfrm>
            <a:off x="605878" y="9099943"/>
            <a:ext cx="578751" cy="139179"/>
          </a:xfrm>
          <a:custGeom>
            <a:avLst/>
            <a:gdLst/>
            <a:ahLst/>
            <a:cxnLst/>
            <a:rect b="b" l="l" r="r" t="t"/>
            <a:pathLst>
              <a:path h="139179" w="578751">
                <a:moveTo>
                  <a:pt x="0" y="139179"/>
                </a:moveTo>
                <a:lnTo>
                  <a:pt x="578751" y="139179"/>
                </a:lnTo>
                <a:lnTo>
                  <a:pt x="578751" y="0"/>
                </a:lnTo>
                <a:lnTo>
                  <a:pt x="0" y="0"/>
                </a:lnTo>
                <a:lnTo>
                  <a:pt x="0" y="139179"/>
                </a:lnTo>
                <a:close/>
              </a:path>
            </a:pathLst>
          </a:custGeom>
          <a:solidFill>
            <a:srgbClr val="FFFFF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4" name="object 64"/>
          <p:cNvSpPr/>
          <p:nvPr/>
        </p:nvSpPr>
        <p:spPr>
          <a:xfrm>
            <a:off x="726300" y="9032748"/>
            <a:ext cx="333400" cy="249936"/>
          </a:xfrm>
          <a:custGeom>
            <a:avLst/>
            <a:gdLst/>
            <a:ahLst/>
            <a:cxnLst/>
            <a:rect b="b" l="l" r="r" t="t"/>
            <a:pathLst>
              <a:path h="249936" w="333400">
                <a:moveTo>
                  <a:pt x="250050" y="0"/>
                </a:moveTo>
                <a:lnTo>
                  <a:pt x="0" y="0"/>
                </a:lnTo>
                <a:lnTo>
                  <a:pt x="83350" y="249935"/>
                </a:lnTo>
                <a:lnTo>
                  <a:pt x="333400" y="249935"/>
                </a:lnTo>
                <a:lnTo>
                  <a:pt x="250050" y="0"/>
                </a:lnTo>
                <a:close/>
              </a:path>
            </a:pathLst>
          </a:custGeom>
          <a:solidFill>
            <a:srgbClr val="FFD7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5" name="object 65"/>
          <p:cNvSpPr/>
          <p:nvPr/>
        </p:nvSpPr>
        <p:spPr>
          <a:xfrm>
            <a:off x="695985" y="9110332"/>
            <a:ext cx="335978" cy="240677"/>
          </a:xfrm>
          <a:prstGeom prst="rect">
            <a:avLst/>
          </a:prstGeom>
          <a:blipFill>
            <a:blip cstate="print" r:embed="rId17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6" name="object 66"/>
          <p:cNvSpPr/>
          <p:nvPr/>
        </p:nvSpPr>
        <p:spPr>
          <a:xfrm>
            <a:off x="658368" y="9491471"/>
            <a:ext cx="1865376" cy="99059"/>
          </a:xfrm>
          <a:prstGeom prst="rect">
            <a:avLst/>
          </a:prstGeom>
          <a:blipFill>
            <a:blip cstate="print" r:embed="rId18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7" name="object 67"/>
          <p:cNvSpPr/>
          <p:nvPr/>
        </p:nvSpPr>
        <p:spPr>
          <a:xfrm>
            <a:off x="658368" y="9605772"/>
            <a:ext cx="2615184" cy="79247"/>
          </a:xfrm>
          <a:prstGeom prst="rect">
            <a:avLst/>
          </a:prstGeom>
          <a:blipFill>
            <a:blip cstate="print" r:embed="rId19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0" name="object 60"/>
          <p:cNvSpPr/>
          <p:nvPr/>
        </p:nvSpPr>
        <p:spPr>
          <a:xfrm>
            <a:off x="4226052" y="5044185"/>
            <a:ext cx="427100" cy="0"/>
          </a:xfrm>
          <a:custGeom>
            <a:avLst/>
            <a:gdLst/>
            <a:ahLst/>
            <a:cxnLst/>
            <a:rect b="b" l="l" r="r" t="t"/>
            <a:pathLst>
              <a:path h="0" w="427100">
                <a:moveTo>
                  <a:pt x="0" y="0"/>
                </a:moveTo>
                <a:lnTo>
                  <a:pt x="427100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61" name="object 61"/>
          <p:cNvSpPr/>
          <p:nvPr/>
        </p:nvSpPr>
        <p:spPr>
          <a:xfrm>
            <a:off x="4226052" y="4864608"/>
            <a:ext cx="1382268" cy="143255"/>
          </a:xfrm>
          <a:prstGeom prst="rect">
            <a:avLst/>
          </a:prstGeom>
          <a:blipFill>
            <a:blip cstate="print" r:embed="rId16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8" name="object 58"/>
          <p:cNvSpPr/>
          <p:nvPr/>
        </p:nvSpPr>
        <p:spPr>
          <a:xfrm>
            <a:off x="4226052" y="4243832"/>
            <a:ext cx="544449" cy="0"/>
          </a:xfrm>
          <a:custGeom>
            <a:avLst/>
            <a:gdLst/>
            <a:ahLst/>
            <a:cxnLst/>
            <a:rect b="b" l="l" r="r" t="t"/>
            <a:pathLst>
              <a:path h="0" w="544449">
                <a:moveTo>
                  <a:pt x="0" y="0"/>
                </a:moveTo>
                <a:lnTo>
                  <a:pt x="544449" y="0"/>
                </a:lnTo>
              </a:path>
            </a:pathLst>
          </a:custGeom>
          <a:ln w="9525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9" name="object 59"/>
          <p:cNvSpPr/>
          <p:nvPr/>
        </p:nvSpPr>
        <p:spPr>
          <a:xfrm>
            <a:off x="4226052" y="4064507"/>
            <a:ext cx="1382268" cy="143255"/>
          </a:xfrm>
          <a:prstGeom prst="rect">
            <a:avLst/>
          </a:prstGeom>
          <a:blipFill>
            <a:blip cstate="print" r:embed="rId15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7" name="object 57"/>
          <p:cNvSpPr/>
          <p:nvPr/>
        </p:nvSpPr>
        <p:spPr>
          <a:xfrm>
            <a:off x="4226052" y="5125211"/>
            <a:ext cx="2865120" cy="321563"/>
          </a:xfrm>
          <a:prstGeom prst="rect">
            <a:avLst/>
          </a:prstGeom>
          <a:blipFill>
            <a:blip cstate="print" r:embed="rId14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6" name="object 56"/>
          <p:cNvSpPr/>
          <p:nvPr/>
        </p:nvSpPr>
        <p:spPr>
          <a:xfrm>
            <a:off x="4226052" y="4325111"/>
            <a:ext cx="2865120" cy="321563"/>
          </a:xfrm>
          <a:prstGeom prst="rect">
            <a:avLst/>
          </a:prstGeom>
          <a:blipFill>
            <a:blip cstate="print" r:embed="rId13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0" name="object 40"/>
          <p:cNvSpPr/>
          <p:nvPr/>
        </p:nvSpPr>
        <p:spPr>
          <a:xfrm>
            <a:off x="446773" y="3917950"/>
            <a:ext cx="3188081" cy="1664207"/>
          </a:xfrm>
          <a:custGeom>
            <a:avLst/>
            <a:gdLst/>
            <a:ahLst/>
            <a:cxnLst/>
            <a:rect b="b" l="l" r="r" t="t"/>
            <a:pathLst>
              <a:path h="1664207" w="3188081">
                <a:moveTo>
                  <a:pt x="0" y="1664207"/>
                </a:moveTo>
                <a:lnTo>
                  <a:pt x="3188081" y="1664207"/>
                </a:lnTo>
                <a:lnTo>
                  <a:pt x="3188081" y="0"/>
                </a:lnTo>
                <a:lnTo>
                  <a:pt x="0" y="0"/>
                </a:lnTo>
                <a:lnTo>
                  <a:pt x="0" y="1664207"/>
                </a:lnTo>
                <a:close/>
              </a:path>
            </a:pathLst>
          </a:custGeom>
          <a:ln w="9525">
            <a:solidFill>
              <a:srgbClr val="000000"/>
            </a:solidFill>
          </a:ln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1" name="object 41"/>
          <p:cNvSpPr/>
          <p:nvPr/>
        </p:nvSpPr>
        <p:spPr>
          <a:xfrm>
            <a:off x="605878" y="5202415"/>
            <a:ext cx="2865120" cy="216420"/>
          </a:xfrm>
          <a:custGeom>
            <a:avLst/>
            <a:gdLst/>
            <a:ahLst/>
            <a:cxnLst/>
            <a:rect b="b" l="l" r="r" t="t"/>
            <a:pathLst>
              <a:path h="216420" w="2865120">
                <a:moveTo>
                  <a:pt x="0" y="216420"/>
                </a:moveTo>
                <a:lnTo>
                  <a:pt x="2865120" y="216420"/>
                </a:lnTo>
                <a:lnTo>
                  <a:pt x="2865120" y="0"/>
                </a:lnTo>
                <a:lnTo>
                  <a:pt x="0" y="0"/>
                </a:lnTo>
                <a:lnTo>
                  <a:pt x="0" y="216420"/>
                </a:lnTo>
                <a:close/>
              </a:path>
            </a:pathLst>
          </a:custGeom>
          <a:solidFill>
            <a:srgbClr val="F6F5F5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2" name="object 42"/>
          <p:cNvSpPr/>
          <p:nvPr/>
        </p:nvSpPr>
        <p:spPr>
          <a:xfrm>
            <a:off x="708660" y="5254752"/>
            <a:ext cx="647700" cy="111251"/>
          </a:xfrm>
          <a:prstGeom prst="rect">
            <a:avLst/>
          </a:prstGeom>
          <a:blipFill>
            <a:blip cstate="print" r:embed="rId4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3" name="object 43"/>
          <p:cNvSpPr/>
          <p:nvPr/>
        </p:nvSpPr>
        <p:spPr>
          <a:xfrm>
            <a:off x="2941320" y="5254752"/>
            <a:ext cx="426719" cy="111251"/>
          </a:xfrm>
          <a:prstGeom prst="rect">
            <a:avLst/>
          </a:prstGeom>
          <a:blipFill>
            <a:blip cstate="print" r:embed="rId5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4" name="object 44"/>
          <p:cNvSpPr/>
          <p:nvPr/>
        </p:nvSpPr>
        <p:spPr>
          <a:xfrm>
            <a:off x="708672" y="3843921"/>
            <a:ext cx="1768348" cy="139179"/>
          </a:xfrm>
          <a:custGeom>
            <a:avLst/>
            <a:gdLst/>
            <a:ahLst/>
            <a:cxnLst/>
            <a:rect b="b" l="l" r="r" t="t"/>
            <a:pathLst>
              <a:path h="139179" w="1768348">
                <a:moveTo>
                  <a:pt x="0" y="139179"/>
                </a:moveTo>
                <a:lnTo>
                  <a:pt x="1768348" y="139179"/>
                </a:lnTo>
                <a:lnTo>
                  <a:pt x="1768348" y="0"/>
                </a:lnTo>
                <a:lnTo>
                  <a:pt x="0" y="0"/>
                </a:lnTo>
                <a:lnTo>
                  <a:pt x="0" y="139179"/>
                </a:lnTo>
                <a:close/>
              </a:path>
            </a:pathLst>
          </a:custGeom>
          <a:solidFill>
            <a:srgbClr val="FFFFFF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5" name="object 45"/>
          <p:cNvSpPr/>
          <p:nvPr/>
        </p:nvSpPr>
        <p:spPr>
          <a:xfrm>
            <a:off x="770204" y="3788029"/>
            <a:ext cx="1646224" cy="250825"/>
          </a:xfrm>
          <a:custGeom>
            <a:avLst/>
            <a:gdLst/>
            <a:ahLst/>
            <a:cxnLst/>
            <a:rect b="b" l="l" r="r" t="t"/>
            <a:pathLst>
              <a:path h="250825" w="1646224">
                <a:moveTo>
                  <a:pt x="1562912" y="0"/>
                </a:moveTo>
                <a:lnTo>
                  <a:pt x="0" y="0"/>
                </a:lnTo>
                <a:lnTo>
                  <a:pt x="83350" y="250825"/>
                </a:lnTo>
                <a:lnTo>
                  <a:pt x="1646224" y="250825"/>
                </a:lnTo>
                <a:lnTo>
                  <a:pt x="1562912" y="0"/>
                </a:lnTo>
                <a:close/>
              </a:path>
            </a:pathLst>
          </a:custGeom>
          <a:solidFill>
            <a:srgbClr val="FFD700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6" name="object 46"/>
          <p:cNvSpPr/>
          <p:nvPr/>
        </p:nvSpPr>
        <p:spPr>
          <a:xfrm>
            <a:off x="902208" y="3842004"/>
            <a:ext cx="1382267" cy="143255"/>
          </a:xfrm>
          <a:prstGeom prst="rect">
            <a:avLst/>
          </a:prstGeom>
          <a:blipFill>
            <a:blip cstate="print" r:embed="rId6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7" name="object 47"/>
          <p:cNvSpPr/>
          <p:nvPr/>
        </p:nvSpPr>
        <p:spPr>
          <a:xfrm>
            <a:off x="605878" y="4853508"/>
            <a:ext cx="2865120" cy="232079"/>
          </a:xfrm>
          <a:custGeom>
            <a:avLst/>
            <a:gdLst/>
            <a:ahLst/>
            <a:cxnLst/>
            <a:rect b="b" l="l" r="r" t="t"/>
            <a:pathLst>
              <a:path h="232079" w="2865120">
                <a:moveTo>
                  <a:pt x="0" y="232079"/>
                </a:moveTo>
                <a:lnTo>
                  <a:pt x="2865120" y="232079"/>
                </a:lnTo>
                <a:lnTo>
                  <a:pt x="2865120" y="0"/>
                </a:lnTo>
                <a:lnTo>
                  <a:pt x="0" y="0"/>
                </a:lnTo>
                <a:lnTo>
                  <a:pt x="0" y="232079"/>
                </a:lnTo>
                <a:close/>
              </a:path>
            </a:pathLst>
          </a:custGeom>
          <a:solidFill>
            <a:srgbClr val="F6F5F5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8" name="object 48"/>
          <p:cNvSpPr/>
          <p:nvPr/>
        </p:nvSpPr>
        <p:spPr>
          <a:xfrm>
            <a:off x="708660" y="4913375"/>
            <a:ext cx="647700" cy="112775"/>
          </a:xfrm>
          <a:prstGeom prst="rect">
            <a:avLst/>
          </a:prstGeom>
          <a:blipFill>
            <a:blip cstate="print" r:embed="rId7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49" name="object 49"/>
          <p:cNvSpPr/>
          <p:nvPr/>
        </p:nvSpPr>
        <p:spPr>
          <a:xfrm>
            <a:off x="1818132" y="4913375"/>
            <a:ext cx="1549908" cy="112775"/>
          </a:xfrm>
          <a:prstGeom prst="rect">
            <a:avLst/>
          </a:prstGeom>
          <a:blipFill>
            <a:blip cstate="print" r:embed="rId8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0" name="object 50"/>
          <p:cNvSpPr/>
          <p:nvPr/>
        </p:nvSpPr>
        <p:spPr>
          <a:xfrm>
            <a:off x="605878" y="4504639"/>
            <a:ext cx="2865120" cy="232079"/>
          </a:xfrm>
          <a:custGeom>
            <a:avLst/>
            <a:gdLst/>
            <a:ahLst/>
            <a:cxnLst/>
            <a:rect b="b" l="l" r="r" t="t"/>
            <a:pathLst>
              <a:path h="232079" w="2865120">
                <a:moveTo>
                  <a:pt x="0" y="232079"/>
                </a:moveTo>
                <a:lnTo>
                  <a:pt x="2865120" y="232079"/>
                </a:lnTo>
                <a:lnTo>
                  <a:pt x="2865120" y="0"/>
                </a:lnTo>
                <a:lnTo>
                  <a:pt x="0" y="0"/>
                </a:lnTo>
                <a:lnTo>
                  <a:pt x="0" y="232079"/>
                </a:lnTo>
                <a:close/>
              </a:path>
            </a:pathLst>
          </a:custGeom>
          <a:solidFill>
            <a:srgbClr val="F6F5F5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1" name="object 51"/>
          <p:cNvSpPr/>
          <p:nvPr/>
        </p:nvSpPr>
        <p:spPr>
          <a:xfrm>
            <a:off x="708660" y="4564380"/>
            <a:ext cx="838200" cy="112775"/>
          </a:xfrm>
          <a:prstGeom prst="rect">
            <a:avLst/>
          </a:prstGeom>
          <a:blipFill>
            <a:blip cstate="print" r:embed="rId9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2" name="object 52"/>
          <p:cNvSpPr/>
          <p:nvPr/>
        </p:nvSpPr>
        <p:spPr>
          <a:xfrm>
            <a:off x="2450592" y="4564380"/>
            <a:ext cx="917447" cy="112775"/>
          </a:xfrm>
          <a:prstGeom prst="rect">
            <a:avLst/>
          </a:prstGeom>
          <a:blipFill>
            <a:blip cstate="print" r:embed="rId10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3" name="object 53"/>
          <p:cNvSpPr/>
          <p:nvPr/>
        </p:nvSpPr>
        <p:spPr>
          <a:xfrm>
            <a:off x="605878" y="4155770"/>
            <a:ext cx="2865120" cy="232079"/>
          </a:xfrm>
          <a:custGeom>
            <a:avLst/>
            <a:gdLst/>
            <a:ahLst/>
            <a:cxnLst/>
            <a:rect b="b" l="l" r="r" t="t"/>
            <a:pathLst>
              <a:path h="232079" w="2865120">
                <a:moveTo>
                  <a:pt x="0" y="232079"/>
                </a:moveTo>
                <a:lnTo>
                  <a:pt x="2865120" y="232079"/>
                </a:lnTo>
                <a:lnTo>
                  <a:pt x="2865120" y="0"/>
                </a:lnTo>
                <a:lnTo>
                  <a:pt x="0" y="0"/>
                </a:lnTo>
                <a:lnTo>
                  <a:pt x="0" y="232079"/>
                </a:lnTo>
                <a:close/>
              </a:path>
            </a:pathLst>
          </a:custGeom>
          <a:solidFill>
            <a:srgbClr val="F6F5F5"/>
          </a:solid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4" name="object 54"/>
          <p:cNvSpPr/>
          <p:nvPr/>
        </p:nvSpPr>
        <p:spPr>
          <a:xfrm>
            <a:off x="708660" y="4215383"/>
            <a:ext cx="883919" cy="112775"/>
          </a:xfrm>
          <a:prstGeom prst="rect">
            <a:avLst/>
          </a:prstGeom>
          <a:blipFill>
            <a:blip cstate="print" r:embed="rId11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55" name="object 55"/>
          <p:cNvSpPr/>
          <p:nvPr/>
        </p:nvSpPr>
        <p:spPr>
          <a:xfrm>
            <a:off x="2941320" y="4215383"/>
            <a:ext cx="426719" cy="112775"/>
          </a:xfrm>
          <a:prstGeom prst="rect">
            <a:avLst/>
          </a:prstGeom>
          <a:blipFill>
            <a:blip cstate="print" r:embed="rId12"/>
            <a:stretch>
              <a:fillRect/>
            </a:stretch>
          </a:blipFill>
        </p:spPr>
        <p:txBody>
          <a:bodyPr bIns="0" lIns="0" rIns="0" rtlCol="0" tIns="0" wrap="square">
            <a:noAutofit/>
          </a:bodyPr>
          <a:lstStyle/>
          <a:p/>
        </p:txBody>
      </p:sp>
      <p:sp>
        <p:nvSpPr>
          <p:cNvPr id="39" name="object 39"/>
          <p:cNvSpPr txBox="1"/>
          <p:nvPr/>
        </p:nvSpPr>
        <p:spPr>
          <a:xfrm>
            <a:off x="5584698" y="494410"/>
            <a:ext cx="1477238" cy="139700"/>
          </a:xfrm>
          <a:prstGeom prst="rect">
            <a:avLst/>
          </a:prstGeom>
        </p:spPr>
        <p:txBody>
          <a:bodyPr bIns="0" lIns="0" rIns="0" rtlCol="0" tIns="6159" wrap="square">
            <a:noAutofit/>
          </a:bodyPr>
          <a:lstStyle/>
          <a:p>
            <a:pPr marL="12700">
              <a:lnSpc>
                <a:spcPts val="969"/>
              </a:lnSpc>
            </a:pPr>
            <a:r>
              <a:rPr dirty="0" smtClean="0" spc="-40" sz="900">
                <a:solidFill>
                  <a:srgbClr val="FFFFFF"/>
                </a:solidFill>
                <a:latin typeface="Times New Roman"/>
                <a:cs typeface="Times New Roman"/>
              </a:rPr>
              <a:t>X</a:t>
            </a:r>
            <a:r>
              <a:rPr dirty="0" smtClean="0" spc="-40" sz="900">
                <a:solidFill>
                  <a:srgbClr val="FFFFFF"/>
                </a:solidFill>
                <a:latin typeface="Times New Roman"/>
                <a:cs typeface="Times New Roman"/>
              </a:rPr>
              <a:t>YZ</a:t>
            </a:r>
            <a:r>
              <a:rPr dirty="0" smtClean="0" spc="-40" sz="9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pc="-40" sz="90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smtClean="0" spc="-40" sz="900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dirty="0" smtClean="0" spc="-40" sz="900">
                <a:solidFill>
                  <a:srgbClr val="FFFFFF"/>
                </a:solidFill>
                <a:latin typeface="Times New Roman"/>
                <a:cs typeface="Times New Roman"/>
              </a:rPr>
              <a:t>U</a:t>
            </a:r>
            <a:r>
              <a:rPr dirty="0" smtClean="0" spc="-40" sz="900">
                <a:solidFill>
                  <a:srgbClr val="FFFFFF"/>
                </a:solidFill>
                <a:latin typeface="Times New Roman"/>
                <a:cs typeface="Times New Roman"/>
              </a:rPr>
              <a:t>CK</a:t>
            </a:r>
            <a:r>
              <a:rPr dirty="0" smtClean="0" spc="-40" sz="90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dirty="0" smtClean="0" spc="-40" sz="90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smtClean="0" spc="-40" sz="900">
                <a:solidFill>
                  <a:srgbClr val="FFFFFF"/>
                </a:solidFill>
                <a:latin typeface="Times New Roman"/>
                <a:cs typeface="Times New Roman"/>
              </a:rPr>
              <a:t>G</a:t>
            </a:r>
            <a:r>
              <a:rPr dirty="0" smtClean="0" spc="-40" sz="9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pc="-40" sz="9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pc="-40" sz="900">
                <a:solidFill>
                  <a:srgbClr val="FFFFFF"/>
                </a:solidFill>
                <a:latin typeface="Times New Roman"/>
                <a:cs typeface="Times New Roman"/>
              </a:rPr>
              <a:t>SO</a:t>
            </a:r>
            <a:r>
              <a:rPr dirty="0" smtClean="0" spc="-40" sz="900"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  <a:r>
              <a:rPr dirty="0" smtClean="0" spc="-40" sz="900">
                <a:solidFill>
                  <a:srgbClr val="FFFFFF"/>
                </a:solidFill>
                <a:latin typeface="Times New Roman"/>
                <a:cs typeface="Times New Roman"/>
              </a:rPr>
              <a:t>U</a:t>
            </a:r>
            <a:r>
              <a:rPr dirty="0" smtClean="0" spc="-40" sz="90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smtClean="0" spc="-40" sz="90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dirty="0" smtClean="0" spc="-40" sz="90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dirty="0" smtClean="0" spc="-40" sz="90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smtClean="0" spc="-40" sz="90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38" name="object 38"/>
          <p:cNvSpPr txBox="1"/>
          <p:nvPr/>
        </p:nvSpPr>
        <p:spPr>
          <a:xfrm>
            <a:off x="403352" y="510184"/>
            <a:ext cx="1765960" cy="1054582"/>
          </a:xfrm>
          <a:prstGeom prst="rect">
            <a:avLst/>
          </a:prstGeom>
        </p:spPr>
        <p:txBody>
          <a:bodyPr bIns="0" lIns="0" rIns="0" rtlCol="0" tIns="17208" wrap="square">
            <a:noAutofit/>
          </a:bodyPr>
          <a:lstStyle/>
          <a:p>
            <a:pPr marL="12700" marR="18701">
              <a:lnSpc>
                <a:spcPts val="2710"/>
              </a:lnSpc>
            </a:pPr>
            <a:r>
              <a:rPr dirty="0" smtClean="0" spc="-109" sz="2700">
                <a:solidFill>
                  <a:srgbClr val="FFD700"/>
                </a:solidFill>
                <a:latin typeface="Times New Roman"/>
                <a:cs typeface="Times New Roman"/>
              </a:rPr>
              <a:t>T</a:t>
            </a:r>
            <a:r>
              <a:rPr dirty="0" smtClean="0" spc="-109" sz="2700">
                <a:solidFill>
                  <a:srgbClr val="FFD700"/>
                </a:solidFill>
                <a:latin typeface="Times New Roman"/>
                <a:cs typeface="Times New Roman"/>
              </a:rPr>
              <a:t>R</a:t>
            </a:r>
            <a:r>
              <a:rPr dirty="0" smtClean="0" spc="-109" sz="2700">
                <a:solidFill>
                  <a:srgbClr val="FFD700"/>
                </a:solidFill>
                <a:latin typeface="Times New Roman"/>
                <a:cs typeface="Times New Roman"/>
              </a:rPr>
              <a:t>U</a:t>
            </a:r>
            <a:r>
              <a:rPr dirty="0" smtClean="0" spc="-109" sz="2700">
                <a:solidFill>
                  <a:srgbClr val="FFD700"/>
                </a:solidFill>
                <a:latin typeface="Times New Roman"/>
                <a:cs typeface="Times New Roman"/>
              </a:rPr>
              <a:t>C</a:t>
            </a:r>
            <a:r>
              <a:rPr dirty="0" smtClean="0" spc="-109" sz="2700">
                <a:solidFill>
                  <a:srgbClr val="FFD700"/>
                </a:solidFill>
                <a:latin typeface="Times New Roman"/>
                <a:cs typeface="Times New Roman"/>
              </a:rPr>
              <a:t>K</a:t>
            </a:r>
            <a:r>
              <a:rPr dirty="0" smtClean="0" spc="-109" sz="2700">
                <a:solidFill>
                  <a:srgbClr val="FFD700"/>
                </a:solidFill>
                <a:latin typeface="Times New Roman"/>
                <a:cs typeface="Times New Roman"/>
              </a:rPr>
              <a:t>I</a:t>
            </a:r>
            <a:r>
              <a:rPr dirty="0" smtClean="0" spc="-109" sz="2700">
                <a:solidFill>
                  <a:srgbClr val="FFD700"/>
                </a:solidFill>
                <a:latin typeface="Times New Roman"/>
                <a:cs typeface="Times New Roman"/>
              </a:rPr>
              <a:t>N</a:t>
            </a:r>
            <a:r>
              <a:rPr dirty="0" smtClean="0" spc="-109" sz="2700">
                <a:solidFill>
                  <a:srgbClr val="FFD700"/>
                </a:solidFill>
                <a:latin typeface="Times New Roman"/>
                <a:cs typeface="Times New Roman"/>
              </a:rPr>
              <a:t>G</a:t>
            </a:r>
            <a:endParaRPr sz="2700">
              <a:latin typeface="Times New Roman"/>
              <a:cs typeface="Times New Roman"/>
            </a:endParaRPr>
          </a:p>
          <a:p>
            <a:pPr marL="12700">
              <a:lnSpc>
                <a:spcPts val="2700"/>
              </a:lnSpc>
            </a:pPr>
            <a:r>
              <a:rPr dirty="0" smtClean="0" spc="-35" sz="2700">
                <a:solidFill>
                  <a:srgbClr val="FFFFFF"/>
                </a:solidFill>
                <a:latin typeface="Times New Roman"/>
                <a:cs typeface="Times New Roman"/>
              </a:rPr>
              <a:t>C</a:t>
            </a:r>
            <a:r>
              <a:rPr dirty="0" smtClean="0" spc="-35" sz="270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dirty="0" smtClean="0" spc="-35" sz="2700">
                <a:solidFill>
                  <a:srgbClr val="FFFFFF"/>
                </a:solidFill>
                <a:latin typeface="Times New Roman"/>
                <a:cs typeface="Times New Roman"/>
              </a:rPr>
              <a:t>M</a:t>
            </a:r>
            <a:r>
              <a:rPr dirty="0" smtClean="0" spc="-35" sz="2700">
                <a:solidFill>
                  <a:srgbClr val="FFFFFF"/>
                </a:solidFill>
                <a:latin typeface="Times New Roman"/>
                <a:cs typeface="Times New Roman"/>
              </a:rPr>
              <a:t>P</a:t>
            </a:r>
            <a:r>
              <a:rPr dirty="0" smtClean="0" spc="-35" sz="270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smtClean="0" spc="-35" sz="270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smtClean="0" spc="-35" sz="2700">
                <a:solidFill>
                  <a:srgbClr val="FFFFFF"/>
                </a:solidFill>
                <a:latin typeface="Times New Roman"/>
                <a:cs typeface="Times New Roman"/>
              </a:rPr>
              <a:t>Y</a:t>
            </a:r>
            <a:endParaRPr sz="2700">
              <a:latin typeface="Times New Roman"/>
              <a:cs typeface="Times New Roman"/>
            </a:endParaRPr>
          </a:p>
          <a:p>
            <a:pPr marL="12700" marR="51435">
              <a:lnSpc>
                <a:spcPts val="2700"/>
              </a:lnSpc>
            </a:pPr>
            <a:r>
              <a:rPr dirty="0" smtClean="0" spc="-176" sz="2700">
                <a:solidFill>
                  <a:srgbClr val="FFFFFF"/>
                </a:solidFill>
                <a:latin typeface="Times New Roman"/>
                <a:cs typeface="Times New Roman"/>
              </a:rPr>
              <a:t>P</a:t>
            </a:r>
            <a:r>
              <a:rPr dirty="0" smtClean="0" spc="-176" sz="2700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dirty="0" smtClean="0" spc="-176" sz="270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dirty="0" smtClean="0" spc="-176" sz="2700">
                <a:solidFill>
                  <a:srgbClr val="FFFFFF"/>
                </a:solidFill>
                <a:latin typeface="Times New Roman"/>
                <a:cs typeface="Times New Roman"/>
              </a:rPr>
              <a:t>F</a:t>
            </a:r>
            <a:r>
              <a:rPr dirty="0" smtClean="0" spc="-176" sz="270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dirty="0" smtClean="0" spc="-176" sz="2700"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  <a:r>
              <a:rPr dirty="0" smtClean="0" spc="-176" sz="270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endParaRPr sz="2700">
              <a:latin typeface="Times New Roman"/>
              <a:cs typeface="Times New Roman"/>
            </a:endParaRPr>
          </a:p>
        </p:txBody>
      </p:sp>
      <p:sp>
        <p:nvSpPr>
          <p:cNvPr id="37" name="object 37"/>
          <p:cNvSpPr txBox="1"/>
          <p:nvPr/>
        </p:nvSpPr>
        <p:spPr>
          <a:xfrm>
            <a:off x="421640" y="2346705"/>
            <a:ext cx="1026814" cy="159511"/>
          </a:xfrm>
          <a:prstGeom prst="rect">
            <a:avLst/>
          </a:prstGeom>
        </p:spPr>
        <p:txBody>
          <a:bodyPr bIns="0" lIns="0" rIns="0" rtlCol="0" tIns="7111" wrap="square">
            <a:noAutofit/>
          </a:bodyPr>
          <a:lstStyle/>
          <a:p>
            <a:pPr marL="12700">
              <a:lnSpc>
                <a:spcPts val="1120"/>
              </a:lnSpc>
            </a:pPr>
            <a:r>
              <a:rPr dirty="0" smtClean="0" spc="139" sz="1050">
                <a:solidFill>
                  <a:srgbClr val="FFD700"/>
                </a:solidFill>
                <a:latin typeface="Times New Roman"/>
                <a:cs typeface="Times New Roman"/>
              </a:rPr>
              <a:t>Ach</a:t>
            </a:r>
            <a:r>
              <a:rPr dirty="0" smtClean="0" spc="139" sz="1050">
                <a:solidFill>
                  <a:srgbClr val="FFD700"/>
                </a:solidFill>
                <a:latin typeface="Times New Roman"/>
                <a:cs typeface="Times New Roman"/>
              </a:rPr>
              <a:t>i</a:t>
            </a:r>
            <a:r>
              <a:rPr dirty="0" smtClean="0" spc="139" sz="1050">
                <a:solidFill>
                  <a:srgbClr val="FFD700"/>
                </a:solidFill>
                <a:latin typeface="Times New Roman"/>
                <a:cs typeface="Times New Roman"/>
              </a:rPr>
              <a:t>e</a:t>
            </a:r>
            <a:r>
              <a:rPr dirty="0" smtClean="0" spc="139" sz="1050">
                <a:solidFill>
                  <a:srgbClr val="FFD700"/>
                </a:solidFill>
                <a:latin typeface="Times New Roman"/>
                <a:cs typeface="Times New Roman"/>
              </a:rPr>
              <a:t>v</a:t>
            </a:r>
            <a:r>
              <a:rPr dirty="0" smtClean="0" spc="139" sz="1050">
                <a:solidFill>
                  <a:srgbClr val="FFD700"/>
                </a:solidFill>
                <a:latin typeface="Times New Roman"/>
                <a:cs typeface="Times New Roman"/>
              </a:rPr>
              <a:t>e</a:t>
            </a:r>
            <a:r>
              <a:rPr dirty="0" smtClean="0" spc="139" sz="1050">
                <a:solidFill>
                  <a:srgbClr val="FFD700"/>
                </a:solidFill>
                <a:latin typeface="Times New Roman"/>
                <a:cs typeface="Times New Roman"/>
              </a:rPr>
              <a:t>m</a:t>
            </a:r>
            <a:r>
              <a:rPr dirty="0" smtClean="0" spc="139" sz="1050">
                <a:solidFill>
                  <a:srgbClr val="FFD700"/>
                </a:solidFill>
                <a:latin typeface="Times New Roman"/>
                <a:cs typeface="Times New Roman"/>
              </a:rPr>
              <a:t>e</a:t>
            </a:r>
            <a:r>
              <a:rPr dirty="0" smtClean="0" spc="139" sz="1050">
                <a:solidFill>
                  <a:srgbClr val="FFD700"/>
                </a:solidFill>
                <a:latin typeface="Times New Roman"/>
                <a:cs typeface="Times New Roman"/>
              </a:rPr>
              <a:t>n</a:t>
            </a:r>
            <a:r>
              <a:rPr dirty="0" smtClean="0" spc="139" sz="1050">
                <a:solidFill>
                  <a:srgbClr val="FFD700"/>
                </a:solidFill>
                <a:latin typeface="Times New Roman"/>
                <a:cs typeface="Times New Roman"/>
              </a:rPr>
              <a:t>t</a:t>
            </a:r>
            <a:r>
              <a:rPr dirty="0" smtClean="0" spc="139" sz="1050">
                <a:solidFill>
                  <a:srgbClr val="FFD700"/>
                </a:solidFill>
                <a:latin typeface="Times New Roman"/>
                <a:cs typeface="Times New Roman"/>
              </a:rPr>
              <a:t>s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36" name="object 36"/>
          <p:cNvSpPr txBox="1"/>
          <p:nvPr/>
        </p:nvSpPr>
        <p:spPr>
          <a:xfrm>
            <a:off x="2610739" y="2617216"/>
            <a:ext cx="1003780" cy="234187"/>
          </a:xfrm>
          <a:prstGeom prst="rect">
            <a:avLst/>
          </a:prstGeom>
        </p:spPr>
        <p:txBody>
          <a:bodyPr bIns="0" lIns="0" rIns="0" rtlCol="0" tIns="2540" wrap="square">
            <a:noAutofit/>
          </a:bodyPr>
          <a:lstStyle/>
          <a:p>
            <a:pPr marL="12700" marR="2842">
              <a:lnSpc>
                <a:spcPts val="517"/>
              </a:lnSpc>
            </a:pPr>
            <a:r>
              <a:rPr dirty="0" smtClean="0" spc="42" sz="450">
                <a:solidFill>
                  <a:srgbClr val="FFFFFF"/>
                </a:solidFill>
                <a:latin typeface="Times New Roman"/>
                <a:cs typeface="Times New Roman"/>
              </a:rPr>
              <a:t>H</a:t>
            </a:r>
            <a:r>
              <a:rPr dirty="0" smtClean="0" spc="42" sz="45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dirty="0" smtClean="0" spc="42" sz="45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smtClean="0" spc="42" sz="45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dirty="0" smtClean="0" spc="42" sz="450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dirty="0" smtClean="0" spc="42" sz="45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mtClean="0" spc="42" sz="450">
                <a:solidFill>
                  <a:srgbClr val="FFFFFF"/>
                </a:solidFill>
                <a:latin typeface="Times New Roman"/>
                <a:cs typeface="Times New Roman"/>
              </a:rPr>
              <a:t>d</a:t>
            </a:r>
            <a:r>
              <a:rPr dirty="0" smtClean="0" spc="42" sz="45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pc="42" sz="450">
                <a:solidFill>
                  <a:srgbClr val="FFFFFF"/>
                </a:solidFill>
                <a:latin typeface="Times New Roman"/>
                <a:cs typeface="Times New Roman"/>
              </a:rPr>
              <a:t>w</a:t>
            </a:r>
            <a:r>
              <a:rPr dirty="0" smtClean="0" spc="42" sz="45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dirty="0" smtClean="0" spc="42" sz="45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smtClean="0" spc="42" sz="450">
                <a:solidFill>
                  <a:srgbClr val="FFFFFF"/>
                </a:solidFill>
                <a:latin typeface="Times New Roman"/>
                <a:cs typeface="Times New Roman"/>
              </a:rPr>
              <a:t>h</a:t>
            </a:r>
            <a:r>
              <a:rPr dirty="0" smtClean="0" spc="42" sz="45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pc="42" sz="45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smtClean="0" spc="42" sz="450">
                <a:solidFill>
                  <a:srgbClr val="FFFFFF"/>
                </a:solidFill>
                <a:latin typeface="Times New Roman"/>
                <a:cs typeface="Times New Roman"/>
              </a:rPr>
              <a:t>h</a:t>
            </a:r>
            <a:r>
              <a:rPr dirty="0" smtClean="0" spc="42" sz="45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mtClean="0" spc="42" sz="45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pc="42" sz="450">
                <a:solidFill>
                  <a:srgbClr val="FFFFFF"/>
                </a:solidFill>
                <a:latin typeface="Times New Roman"/>
                <a:cs typeface="Times New Roman"/>
              </a:rPr>
              <a:t>"</a:t>
            </a:r>
            <a:r>
              <a:rPr dirty="0" i="1" smtClean="0" spc="42" sz="450">
                <a:solidFill>
                  <a:srgbClr val="FFD700"/>
                </a:solidFill>
                <a:latin typeface="Times New Roman"/>
                <a:cs typeface="Times New Roman"/>
              </a:rPr>
              <a:t>C</a:t>
            </a:r>
            <a:r>
              <a:rPr dirty="0" i="1" smtClean="0" spc="42" sz="450">
                <a:solidFill>
                  <a:srgbClr val="FFD700"/>
                </a:solidFill>
                <a:latin typeface="Times New Roman"/>
                <a:cs typeface="Times New Roman"/>
              </a:rPr>
              <a:t>u</a:t>
            </a:r>
            <a:r>
              <a:rPr dirty="0" i="1" smtClean="0" spc="42" sz="450">
                <a:solidFill>
                  <a:srgbClr val="FFD700"/>
                </a:solidFill>
                <a:latin typeface="Times New Roman"/>
                <a:cs typeface="Times New Roman"/>
              </a:rPr>
              <a:t>s</a:t>
            </a:r>
            <a:r>
              <a:rPr dirty="0" i="1" smtClean="0" spc="42" sz="450">
                <a:solidFill>
                  <a:srgbClr val="FFD700"/>
                </a:solidFill>
                <a:latin typeface="Times New Roman"/>
                <a:cs typeface="Times New Roman"/>
              </a:rPr>
              <a:t>t</a:t>
            </a:r>
            <a:r>
              <a:rPr dirty="0" i="1" smtClean="0" spc="42" sz="450">
                <a:solidFill>
                  <a:srgbClr val="FFD700"/>
                </a:solidFill>
                <a:latin typeface="Times New Roman"/>
                <a:cs typeface="Times New Roman"/>
              </a:rPr>
              <a:t>o</a:t>
            </a:r>
            <a:r>
              <a:rPr dirty="0" i="1" smtClean="0" spc="42" sz="450">
                <a:solidFill>
                  <a:srgbClr val="FFD700"/>
                </a:solidFill>
                <a:latin typeface="Times New Roman"/>
                <a:cs typeface="Times New Roman"/>
              </a:rPr>
              <a:t>m</a:t>
            </a:r>
            <a:r>
              <a:rPr dirty="0" i="1" smtClean="0" spc="42" sz="450">
                <a:solidFill>
                  <a:srgbClr val="FFD700"/>
                </a:solidFill>
                <a:latin typeface="Times New Roman"/>
                <a:cs typeface="Times New Roman"/>
              </a:rPr>
              <a:t>e</a:t>
            </a:r>
            <a:r>
              <a:rPr dirty="0" i="1" smtClean="0" spc="42" sz="450">
                <a:solidFill>
                  <a:srgbClr val="FFD700"/>
                </a:solidFill>
                <a:latin typeface="Times New Roman"/>
                <a:cs typeface="Times New Roman"/>
              </a:rPr>
              <a:t>r</a:t>
            </a:r>
            <a:r>
              <a:rPr dirty="0" i="1" smtClean="0" spc="42" sz="450">
                <a:solidFill>
                  <a:srgbClr val="FFD700"/>
                </a:solidFill>
                <a:latin typeface="Times New Roman"/>
                <a:cs typeface="Times New Roman"/>
              </a:rPr>
              <a:t> </a:t>
            </a:r>
            <a:r>
              <a:rPr dirty="0" i="1" smtClean="0" spc="42" sz="450">
                <a:solidFill>
                  <a:srgbClr val="FFD700"/>
                </a:solidFill>
                <a:latin typeface="Times New Roman"/>
                <a:cs typeface="Times New Roman"/>
              </a:rPr>
              <a:t>S</a:t>
            </a:r>
            <a:r>
              <a:rPr dirty="0" i="1" smtClean="0" spc="42" sz="450">
                <a:solidFill>
                  <a:srgbClr val="FFD700"/>
                </a:solidFill>
                <a:latin typeface="Times New Roman"/>
                <a:cs typeface="Times New Roman"/>
              </a:rPr>
              <a:t>a</a:t>
            </a:r>
            <a:r>
              <a:rPr dirty="0" i="1" smtClean="0" spc="42" sz="450">
                <a:solidFill>
                  <a:srgbClr val="FFD700"/>
                </a:solidFill>
                <a:latin typeface="Times New Roman"/>
                <a:cs typeface="Times New Roman"/>
              </a:rPr>
              <a:t>t</a:t>
            </a:r>
            <a:r>
              <a:rPr dirty="0" i="1" smtClean="0" spc="42" sz="450">
                <a:solidFill>
                  <a:srgbClr val="FFD700"/>
                </a:solidFill>
                <a:latin typeface="Times New Roman"/>
                <a:cs typeface="Times New Roman"/>
              </a:rPr>
              <a:t>i</a:t>
            </a:r>
            <a:r>
              <a:rPr dirty="0" i="1" smtClean="0" spc="42" sz="450">
                <a:solidFill>
                  <a:srgbClr val="FFD700"/>
                </a:solidFill>
                <a:latin typeface="Times New Roman"/>
                <a:cs typeface="Times New Roman"/>
              </a:rPr>
              <a:t>s</a:t>
            </a:r>
            <a:r>
              <a:rPr dirty="0" i="1" smtClean="0" spc="42" sz="450">
                <a:solidFill>
                  <a:srgbClr val="FFD700"/>
                </a:solidFill>
                <a:latin typeface="Times New Roman"/>
                <a:cs typeface="Times New Roman"/>
              </a:rPr>
              <a:t>f</a:t>
            </a:r>
            <a:r>
              <a:rPr dirty="0" i="1" smtClean="0" spc="42" sz="450">
                <a:solidFill>
                  <a:srgbClr val="FFD700"/>
                </a:solidFill>
                <a:latin typeface="Times New Roman"/>
                <a:cs typeface="Times New Roman"/>
              </a:rPr>
              <a:t>a</a:t>
            </a:r>
            <a:r>
              <a:rPr dirty="0" i="1" smtClean="0" spc="42" sz="450">
                <a:solidFill>
                  <a:srgbClr val="FFD700"/>
                </a:solidFill>
                <a:latin typeface="Times New Roman"/>
                <a:cs typeface="Times New Roman"/>
              </a:rPr>
              <a:t>c</a:t>
            </a:r>
            <a:r>
              <a:rPr dirty="0" i="1" smtClean="0" spc="42" sz="450">
                <a:solidFill>
                  <a:srgbClr val="FFD700"/>
                </a:solidFill>
                <a:latin typeface="Times New Roman"/>
                <a:cs typeface="Times New Roman"/>
              </a:rPr>
              <a:t>t</a:t>
            </a:r>
            <a:r>
              <a:rPr dirty="0" i="1" smtClean="0" spc="42" sz="450">
                <a:solidFill>
                  <a:srgbClr val="FFD700"/>
                </a:solidFill>
                <a:latin typeface="Times New Roman"/>
                <a:cs typeface="Times New Roman"/>
              </a:rPr>
              <a:t>i</a:t>
            </a:r>
            <a:r>
              <a:rPr dirty="0" i="1" smtClean="0" spc="42" sz="450">
                <a:solidFill>
                  <a:srgbClr val="FFD700"/>
                </a:solidFill>
                <a:latin typeface="Times New Roman"/>
                <a:cs typeface="Times New Roman"/>
              </a:rPr>
              <a:t>o</a:t>
            </a:r>
            <a:r>
              <a:rPr dirty="0" i="1" smtClean="0" spc="42" sz="450">
                <a:solidFill>
                  <a:srgbClr val="FFD700"/>
                </a:solidFill>
                <a:latin typeface="Times New Roman"/>
                <a:cs typeface="Times New Roman"/>
              </a:rPr>
              <a:t>n</a:t>
            </a:r>
            <a:r>
              <a:rPr dirty="0" i="1" smtClean="0" spc="42" sz="450">
                <a:solidFill>
                  <a:srgbClr val="FFD700"/>
                </a:solidFill>
                <a:latin typeface="Times New Roman"/>
                <a:cs typeface="Times New Roman"/>
              </a:rPr>
              <a:t> </a:t>
            </a:r>
            <a:r>
              <a:rPr dirty="0" i="1" smtClean="0" spc="42" sz="450">
                <a:solidFill>
                  <a:srgbClr val="FFD700"/>
                </a:solidFill>
                <a:latin typeface="Times New Roman"/>
                <a:cs typeface="Times New Roman"/>
              </a:rPr>
              <a:t>E</a:t>
            </a:r>
            <a:r>
              <a:rPr dirty="0" i="1" smtClean="0" spc="42" sz="450">
                <a:solidFill>
                  <a:srgbClr val="FFD700"/>
                </a:solidFill>
                <a:latin typeface="Times New Roman"/>
                <a:cs typeface="Times New Roman"/>
              </a:rPr>
              <a:t>x</a:t>
            </a:r>
            <a:r>
              <a:rPr dirty="0" i="1" smtClean="0" spc="42" sz="450">
                <a:solidFill>
                  <a:srgbClr val="FFD700"/>
                </a:solidFill>
                <a:latin typeface="Times New Roman"/>
                <a:cs typeface="Times New Roman"/>
              </a:rPr>
              <a:t>c</a:t>
            </a:r>
            <a:r>
              <a:rPr dirty="0" i="1" smtClean="0" spc="42" sz="450">
                <a:solidFill>
                  <a:srgbClr val="FFD700"/>
                </a:solidFill>
                <a:latin typeface="Times New Roman"/>
                <a:cs typeface="Times New Roman"/>
              </a:rPr>
              <a:t>e</a:t>
            </a:r>
            <a:r>
              <a:rPr dirty="0" i="1" smtClean="0" spc="42" sz="450">
                <a:solidFill>
                  <a:srgbClr val="FFD700"/>
                </a:solidFill>
                <a:latin typeface="Times New Roman"/>
                <a:cs typeface="Times New Roman"/>
              </a:rPr>
              <a:t>l</a:t>
            </a:r>
            <a:r>
              <a:rPr dirty="0" i="1" smtClean="0" spc="42" sz="450">
                <a:solidFill>
                  <a:srgbClr val="FFD700"/>
                </a:solidFill>
                <a:latin typeface="Times New Roman"/>
                <a:cs typeface="Times New Roman"/>
              </a:rPr>
              <a:t>l</a:t>
            </a:r>
            <a:r>
              <a:rPr dirty="0" i="1" smtClean="0" spc="42" sz="450">
                <a:solidFill>
                  <a:srgbClr val="FFD700"/>
                </a:solidFill>
                <a:latin typeface="Times New Roman"/>
                <a:cs typeface="Times New Roman"/>
              </a:rPr>
              <a:t>e</a:t>
            </a:r>
            <a:r>
              <a:rPr dirty="0" i="1" smtClean="0" spc="42" sz="450">
                <a:solidFill>
                  <a:srgbClr val="FFD700"/>
                </a:solidFill>
                <a:latin typeface="Times New Roman"/>
                <a:cs typeface="Times New Roman"/>
              </a:rPr>
              <a:t>n</a:t>
            </a:r>
            <a:r>
              <a:rPr dirty="0" i="1" smtClean="0" spc="42" sz="450">
                <a:solidFill>
                  <a:srgbClr val="FFD700"/>
                </a:solidFill>
                <a:latin typeface="Times New Roman"/>
                <a:cs typeface="Times New Roman"/>
              </a:rPr>
              <a:t>c</a:t>
            </a:r>
            <a:r>
              <a:rPr dirty="0" i="1" smtClean="0" spc="42" sz="450">
                <a:solidFill>
                  <a:srgbClr val="FFD700"/>
                </a:solidFill>
                <a:latin typeface="Times New Roman"/>
                <a:cs typeface="Times New Roman"/>
              </a:rPr>
              <a:t>e</a:t>
            </a:r>
            <a:r>
              <a:rPr dirty="0" smtClean="0" spc="42" sz="450">
                <a:solidFill>
                  <a:srgbClr val="FFF0A3"/>
                </a:solidFill>
                <a:latin typeface="Times New Roman"/>
                <a:cs typeface="Times New Roman"/>
              </a:rPr>
              <a:t>"</a:t>
            </a:r>
            <a:r>
              <a:rPr dirty="0" smtClean="0" spc="42" sz="450">
                <a:solidFill>
                  <a:srgbClr val="FFF0A3"/>
                </a:solidFill>
                <a:latin typeface="Times New Roman"/>
                <a:cs typeface="Times New Roman"/>
              </a:rPr>
              <a:t> </a:t>
            </a:r>
            <a:r>
              <a:rPr dirty="0" smtClean="0" spc="42" sz="45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smtClean="0" spc="42" sz="450">
                <a:solidFill>
                  <a:srgbClr val="FFFFFF"/>
                </a:solidFill>
                <a:latin typeface="Times New Roman"/>
                <a:cs typeface="Times New Roman"/>
              </a:rPr>
              <a:t>w</a:t>
            </a:r>
            <a:r>
              <a:rPr dirty="0" smtClean="0" spc="42" sz="45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smtClean="0" spc="42" sz="450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dirty="0" smtClean="0" spc="42" sz="450">
                <a:solidFill>
                  <a:srgbClr val="FFFFFF"/>
                </a:solidFill>
                <a:latin typeface="Times New Roman"/>
                <a:cs typeface="Times New Roman"/>
              </a:rPr>
              <a:t>d</a:t>
            </a:r>
            <a:r>
              <a:rPr dirty="0" smtClean="0" spc="42" sz="45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pc="42" sz="450">
                <a:solidFill>
                  <a:srgbClr val="FFFFFF"/>
                </a:solidFill>
                <a:latin typeface="Times New Roman"/>
                <a:cs typeface="Times New Roman"/>
              </a:rPr>
              <a:t>f</a:t>
            </a:r>
            <a:r>
              <a:rPr dirty="0" smtClean="0" spc="42" sz="45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dirty="0" smtClean="0" spc="42" sz="450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dirty="0" smtClean="0" spc="42" sz="45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pc="42" sz="450">
                <a:solidFill>
                  <a:srgbClr val="FFFFFF"/>
                </a:solidFill>
                <a:latin typeface="Times New Roman"/>
                <a:cs typeface="Times New Roman"/>
              </a:rPr>
              <a:t>m</a:t>
            </a:r>
            <a:r>
              <a:rPr dirty="0" smtClean="0" spc="42" sz="45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smtClean="0" spc="42" sz="45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dirty="0" smtClean="0" spc="42" sz="45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smtClean="0" spc="42" sz="45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smtClean="0" spc="42" sz="45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smtClean="0" spc="42" sz="45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dirty="0" smtClean="0" spc="42" sz="45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smtClean="0" spc="42" sz="45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dirty="0" smtClean="0" spc="42" sz="45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smtClean="0" spc="42" sz="450">
                <a:solidFill>
                  <a:srgbClr val="FFFFFF"/>
                </a:solidFill>
                <a:latin typeface="Times New Roman"/>
                <a:cs typeface="Times New Roman"/>
              </a:rPr>
              <a:t>g</a:t>
            </a:r>
            <a:r>
              <a:rPr dirty="0" smtClean="0" spc="42" sz="45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pc="42" sz="450">
                <a:solidFill>
                  <a:srgbClr val="FFFFFF"/>
                </a:solidFill>
                <a:latin typeface="Times New Roman"/>
                <a:cs typeface="Times New Roman"/>
              </a:rPr>
              <a:t>h</a:t>
            </a:r>
            <a:r>
              <a:rPr dirty="0" smtClean="0" spc="42" sz="45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dirty="0" smtClean="0" spc="42" sz="450">
                <a:solidFill>
                  <a:srgbClr val="FFFFFF"/>
                </a:solidFill>
                <a:latin typeface="Times New Roman"/>
                <a:cs typeface="Times New Roman"/>
              </a:rPr>
              <a:t>g</a:t>
            </a:r>
            <a:r>
              <a:rPr dirty="0" smtClean="0" spc="42" sz="450">
                <a:solidFill>
                  <a:srgbClr val="FFFFFF"/>
                </a:solidFill>
                <a:latin typeface="Times New Roman"/>
                <a:cs typeface="Times New Roman"/>
              </a:rPr>
              <a:t>h</a:t>
            </a:r>
            <a:r>
              <a:rPr dirty="0" smtClean="0" spc="42" sz="45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pc="42" sz="45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dirty="0" smtClean="0" spc="42" sz="45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mtClean="0" spc="42" sz="450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dirty="0" smtClean="0" spc="42" sz="450">
                <a:solidFill>
                  <a:srgbClr val="FFFFFF"/>
                </a:solidFill>
                <a:latin typeface="Times New Roman"/>
                <a:cs typeface="Times New Roman"/>
              </a:rPr>
              <a:t>v</a:t>
            </a:r>
            <a:r>
              <a:rPr dirty="0" smtClean="0" spc="42" sz="45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dirty="0" smtClean="0" spc="42" sz="450">
                <a:solidFill>
                  <a:srgbClr val="FFFFFF"/>
                </a:solidFill>
                <a:latin typeface="Times New Roman"/>
                <a:cs typeface="Times New Roman"/>
              </a:rPr>
              <a:t>ce</a:t>
            </a:r>
            <a:r>
              <a:rPr dirty="0" smtClean="0" spc="42" sz="45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pc="42" sz="450">
                <a:solidFill>
                  <a:srgbClr val="FFFFFF"/>
                </a:solidFill>
                <a:latin typeface="Times New Roman"/>
                <a:cs typeface="Times New Roman"/>
              </a:rPr>
              <a:t>q</a:t>
            </a:r>
            <a:r>
              <a:rPr dirty="0" smtClean="0" spc="42" sz="450">
                <a:solidFill>
                  <a:srgbClr val="FFFFFF"/>
                </a:solidFill>
                <a:latin typeface="Times New Roman"/>
                <a:cs typeface="Times New Roman"/>
              </a:rPr>
              <a:t>u</a:t>
            </a:r>
            <a:r>
              <a:rPr dirty="0" smtClean="0" spc="42" sz="45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smtClean="0" spc="42" sz="450"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  <a:r>
              <a:rPr dirty="0" smtClean="0" spc="42" sz="45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dirty="0" smtClean="0" spc="42" sz="45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smtClean="0" spc="42" sz="450">
                <a:solidFill>
                  <a:srgbClr val="FFFFFF"/>
                </a:solidFill>
                <a:latin typeface="Times New Roman"/>
                <a:cs typeface="Times New Roman"/>
              </a:rPr>
              <a:t>y</a:t>
            </a:r>
            <a:endParaRPr sz="450">
              <a:latin typeface="Times New Roman"/>
              <a:cs typeface="Times New Roman"/>
            </a:endParaRPr>
          </a:p>
        </p:txBody>
      </p:sp>
      <p:sp>
        <p:nvSpPr>
          <p:cNvPr id="35" name="object 35"/>
          <p:cNvSpPr txBox="1"/>
          <p:nvPr/>
        </p:nvSpPr>
        <p:spPr>
          <a:xfrm>
            <a:off x="4263009" y="2617216"/>
            <a:ext cx="1010598" cy="234187"/>
          </a:xfrm>
          <a:prstGeom prst="rect">
            <a:avLst/>
          </a:prstGeom>
        </p:spPr>
        <p:txBody>
          <a:bodyPr bIns="0" lIns="0" rIns="0" rtlCol="0" tIns="2540" wrap="square">
            <a:noAutofit/>
          </a:bodyPr>
          <a:lstStyle/>
          <a:p>
            <a:pPr marL="12700" marR="2842">
              <a:lnSpc>
                <a:spcPts val="517"/>
              </a:lnSpc>
            </a:pPr>
            <a:r>
              <a:rPr dirty="0" smtClean="0" spc="45" sz="450">
                <a:solidFill>
                  <a:srgbClr val="FFFFFF"/>
                </a:solidFill>
                <a:latin typeface="Times New Roman"/>
                <a:cs typeface="Times New Roman"/>
              </a:rPr>
              <a:t>G</a:t>
            </a:r>
            <a:r>
              <a:rPr dirty="0" smtClean="0" spc="45" sz="450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dirty="0" smtClean="0" spc="45" sz="45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smtClean="0" spc="45" sz="45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smtClean="0" spc="45" sz="45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smtClean="0" spc="45" sz="45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mtClean="0" spc="45" sz="450">
                <a:solidFill>
                  <a:srgbClr val="FFFFFF"/>
                </a:solidFill>
                <a:latin typeface="Times New Roman"/>
                <a:cs typeface="Times New Roman"/>
              </a:rPr>
              <a:t>d</a:t>
            </a:r>
            <a:r>
              <a:rPr dirty="0" smtClean="0" spc="45" sz="45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pc="45" sz="45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smtClean="0" spc="45" sz="450">
                <a:solidFill>
                  <a:srgbClr val="FFFFFF"/>
                </a:solidFill>
                <a:latin typeface="Times New Roman"/>
                <a:cs typeface="Times New Roman"/>
              </a:rPr>
              <a:t>h</a:t>
            </a:r>
            <a:r>
              <a:rPr dirty="0" smtClean="0" spc="45" sz="45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mtClean="0" spc="45" sz="45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pc="45" sz="450">
                <a:solidFill>
                  <a:srgbClr val="FFFFFF"/>
                </a:solidFill>
                <a:latin typeface="Times New Roman"/>
                <a:cs typeface="Times New Roman"/>
              </a:rPr>
              <a:t>"</a:t>
            </a:r>
            <a:r>
              <a:rPr dirty="0" i="1" smtClean="0" spc="45" sz="450">
                <a:solidFill>
                  <a:srgbClr val="FFD700"/>
                </a:solidFill>
                <a:latin typeface="Times New Roman"/>
                <a:cs typeface="Times New Roman"/>
              </a:rPr>
              <a:t>S</a:t>
            </a:r>
            <a:r>
              <a:rPr dirty="0" i="1" smtClean="0" spc="45" sz="450">
                <a:solidFill>
                  <a:srgbClr val="FFD700"/>
                </a:solidFill>
                <a:latin typeface="Times New Roman"/>
                <a:cs typeface="Times New Roman"/>
              </a:rPr>
              <a:t>a</a:t>
            </a:r>
            <a:r>
              <a:rPr dirty="0" i="1" smtClean="0" spc="45" sz="450">
                <a:solidFill>
                  <a:srgbClr val="FFD700"/>
                </a:solidFill>
                <a:latin typeface="Times New Roman"/>
                <a:cs typeface="Times New Roman"/>
              </a:rPr>
              <a:t>f</a:t>
            </a:r>
            <a:r>
              <a:rPr dirty="0" i="1" smtClean="0" spc="45" sz="450">
                <a:solidFill>
                  <a:srgbClr val="FFD700"/>
                </a:solidFill>
                <a:latin typeface="Times New Roman"/>
                <a:cs typeface="Times New Roman"/>
              </a:rPr>
              <a:t>e</a:t>
            </a:r>
            <a:r>
              <a:rPr dirty="0" i="1" smtClean="0" spc="45" sz="450">
                <a:solidFill>
                  <a:srgbClr val="FFD700"/>
                </a:solidFill>
                <a:latin typeface="Times New Roman"/>
                <a:cs typeface="Times New Roman"/>
              </a:rPr>
              <a:t>t</a:t>
            </a:r>
            <a:r>
              <a:rPr dirty="0" i="1" smtClean="0" spc="45" sz="450">
                <a:solidFill>
                  <a:srgbClr val="FFD700"/>
                </a:solidFill>
                <a:latin typeface="Times New Roman"/>
                <a:cs typeface="Times New Roman"/>
              </a:rPr>
              <a:t>y</a:t>
            </a:r>
            <a:r>
              <a:rPr dirty="0" i="1" smtClean="0" spc="45" sz="450">
                <a:solidFill>
                  <a:srgbClr val="FFD700"/>
                </a:solidFill>
                <a:latin typeface="Times New Roman"/>
                <a:cs typeface="Times New Roman"/>
              </a:rPr>
              <a:t> </a:t>
            </a:r>
            <a:r>
              <a:rPr dirty="0" i="1" smtClean="0" spc="45" sz="450">
                <a:solidFill>
                  <a:srgbClr val="FFD700"/>
                </a:solidFill>
                <a:latin typeface="Times New Roman"/>
                <a:cs typeface="Times New Roman"/>
              </a:rPr>
              <a:t>E</a:t>
            </a:r>
            <a:r>
              <a:rPr dirty="0" i="1" smtClean="0" spc="45" sz="450">
                <a:solidFill>
                  <a:srgbClr val="FFD700"/>
                </a:solidFill>
                <a:latin typeface="Times New Roman"/>
                <a:cs typeface="Times New Roman"/>
              </a:rPr>
              <a:t>x</a:t>
            </a:r>
            <a:r>
              <a:rPr dirty="0" i="1" smtClean="0" spc="45" sz="450">
                <a:solidFill>
                  <a:srgbClr val="FFD700"/>
                </a:solidFill>
                <a:latin typeface="Times New Roman"/>
                <a:cs typeface="Times New Roman"/>
              </a:rPr>
              <a:t>c</a:t>
            </a:r>
            <a:r>
              <a:rPr dirty="0" i="1" smtClean="0" spc="45" sz="450">
                <a:solidFill>
                  <a:srgbClr val="FFD700"/>
                </a:solidFill>
                <a:latin typeface="Times New Roman"/>
                <a:cs typeface="Times New Roman"/>
              </a:rPr>
              <a:t>e</a:t>
            </a:r>
            <a:r>
              <a:rPr dirty="0" i="1" smtClean="0" spc="45" sz="450">
                <a:solidFill>
                  <a:srgbClr val="FFD700"/>
                </a:solidFill>
                <a:latin typeface="Times New Roman"/>
                <a:cs typeface="Times New Roman"/>
              </a:rPr>
              <a:t>l</a:t>
            </a:r>
            <a:r>
              <a:rPr dirty="0" i="1" smtClean="0" spc="45" sz="450">
                <a:solidFill>
                  <a:srgbClr val="FFD700"/>
                </a:solidFill>
                <a:latin typeface="Times New Roman"/>
                <a:cs typeface="Times New Roman"/>
              </a:rPr>
              <a:t>l</a:t>
            </a:r>
            <a:r>
              <a:rPr dirty="0" i="1" smtClean="0" spc="45" sz="450">
                <a:solidFill>
                  <a:srgbClr val="FFD700"/>
                </a:solidFill>
                <a:latin typeface="Times New Roman"/>
                <a:cs typeface="Times New Roman"/>
              </a:rPr>
              <a:t>e</a:t>
            </a:r>
            <a:r>
              <a:rPr dirty="0" i="1" smtClean="0" spc="45" sz="450">
                <a:solidFill>
                  <a:srgbClr val="FFD700"/>
                </a:solidFill>
                <a:latin typeface="Times New Roman"/>
                <a:cs typeface="Times New Roman"/>
              </a:rPr>
              <a:t>n</a:t>
            </a:r>
            <a:r>
              <a:rPr dirty="0" i="1" smtClean="0" spc="45" sz="450">
                <a:solidFill>
                  <a:srgbClr val="FFD700"/>
                </a:solidFill>
                <a:latin typeface="Times New Roman"/>
                <a:cs typeface="Times New Roman"/>
              </a:rPr>
              <a:t>c</a:t>
            </a:r>
            <a:r>
              <a:rPr dirty="0" i="1" smtClean="0" spc="45" sz="450">
                <a:solidFill>
                  <a:srgbClr val="FFD700"/>
                </a:solidFill>
                <a:latin typeface="Times New Roman"/>
                <a:cs typeface="Times New Roman"/>
              </a:rPr>
              <a:t>e</a:t>
            </a:r>
            <a:r>
              <a:rPr dirty="0" smtClean="0" spc="45" sz="450">
                <a:solidFill>
                  <a:srgbClr val="FFFFFF"/>
                </a:solidFill>
                <a:latin typeface="Times New Roman"/>
                <a:cs typeface="Times New Roman"/>
              </a:rPr>
              <a:t>"</a:t>
            </a:r>
            <a:r>
              <a:rPr dirty="0" smtClean="0" spc="45" sz="45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pc="45" sz="45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smtClean="0" spc="45" sz="450">
                <a:solidFill>
                  <a:srgbClr val="FFFFFF"/>
                </a:solidFill>
                <a:latin typeface="Times New Roman"/>
                <a:cs typeface="Times New Roman"/>
              </a:rPr>
              <a:t>w</a:t>
            </a:r>
            <a:r>
              <a:rPr dirty="0" smtClean="0" spc="45" sz="45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smtClean="0" spc="45" sz="450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dirty="0" smtClean="0" spc="45" sz="450">
                <a:solidFill>
                  <a:srgbClr val="FFFFFF"/>
                </a:solidFill>
                <a:latin typeface="Times New Roman"/>
                <a:cs typeface="Times New Roman"/>
              </a:rPr>
              <a:t>d</a:t>
            </a:r>
            <a:r>
              <a:rPr dirty="0" smtClean="0" spc="45" sz="45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pc="45" sz="450">
                <a:solidFill>
                  <a:srgbClr val="FFFFFF"/>
                </a:solidFill>
                <a:latin typeface="Times New Roman"/>
                <a:cs typeface="Times New Roman"/>
              </a:rPr>
              <a:t>f</a:t>
            </a:r>
            <a:r>
              <a:rPr dirty="0" smtClean="0" spc="45" sz="45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dirty="0" smtClean="0" spc="45" sz="450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dirty="0" smtClean="0" spc="45" sz="45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pc="45" sz="45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mtClean="0" spc="45" sz="450">
                <a:solidFill>
                  <a:srgbClr val="FFFFFF"/>
                </a:solidFill>
                <a:latin typeface="Times New Roman"/>
                <a:cs typeface="Times New Roman"/>
              </a:rPr>
              <a:t>x</a:t>
            </a:r>
            <a:r>
              <a:rPr dirty="0" smtClean="0" spc="45" sz="45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mtClean="0" spc="45" sz="450">
                <a:solidFill>
                  <a:srgbClr val="FFFFFF"/>
                </a:solidFill>
                <a:latin typeface="Times New Roman"/>
                <a:cs typeface="Times New Roman"/>
              </a:rPr>
              <a:t>m</a:t>
            </a:r>
            <a:r>
              <a:rPr dirty="0" smtClean="0" spc="45" sz="450">
                <a:solidFill>
                  <a:srgbClr val="FFFFFF"/>
                </a:solidFill>
                <a:latin typeface="Times New Roman"/>
                <a:cs typeface="Times New Roman"/>
              </a:rPr>
              <a:t>p</a:t>
            </a:r>
            <a:r>
              <a:rPr dirty="0" smtClean="0" spc="45" sz="450"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  <a:r>
              <a:rPr dirty="0" smtClean="0" spc="45" sz="45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smtClean="0" spc="45" sz="450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dirty="0" smtClean="0" spc="45" sz="450">
                <a:solidFill>
                  <a:srgbClr val="FFFFFF"/>
                </a:solidFill>
                <a:latin typeface="Times New Roman"/>
                <a:cs typeface="Times New Roman"/>
              </a:rPr>
              <a:t>y</a:t>
            </a:r>
            <a:r>
              <a:rPr dirty="0" smtClean="0" spc="45" sz="45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pc="45" sz="450">
                <a:solidFill>
                  <a:srgbClr val="FFFFFF"/>
                </a:solidFill>
                <a:latin typeface="Times New Roman"/>
                <a:cs typeface="Times New Roman"/>
              </a:rPr>
              <a:t>c</a:t>
            </a:r>
            <a:r>
              <a:rPr dirty="0" smtClean="0" spc="45" sz="45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dirty="0" smtClean="0" spc="45" sz="450">
                <a:solidFill>
                  <a:srgbClr val="FFFFFF"/>
                </a:solidFill>
                <a:latin typeface="Times New Roman"/>
                <a:cs typeface="Times New Roman"/>
              </a:rPr>
              <a:t>m</a:t>
            </a:r>
            <a:r>
              <a:rPr dirty="0" smtClean="0" spc="45" sz="450">
                <a:solidFill>
                  <a:srgbClr val="FFFFFF"/>
                </a:solidFill>
                <a:latin typeface="Times New Roman"/>
                <a:cs typeface="Times New Roman"/>
              </a:rPr>
              <a:t>m</a:t>
            </a:r>
            <a:r>
              <a:rPr dirty="0" smtClean="0" spc="45" sz="45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dirty="0" smtClean="0" spc="45" sz="45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smtClean="0" spc="45" sz="450">
                <a:solidFill>
                  <a:srgbClr val="FFFFFF"/>
                </a:solidFill>
                <a:latin typeface="Times New Roman"/>
                <a:cs typeface="Times New Roman"/>
              </a:rPr>
              <a:t>m</a:t>
            </a:r>
            <a:r>
              <a:rPr dirty="0" smtClean="0" spc="45" sz="45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mtClean="0" spc="45" sz="45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smtClean="0" spc="45" sz="45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smtClean="0" spc="45" sz="45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pc="45" sz="45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smtClean="0" spc="45" sz="45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dirty="0" smtClean="0" spc="45" sz="45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pc="45" sz="45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dirty="0" smtClean="0" spc="45" sz="45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smtClean="0" spc="45" sz="450">
                <a:solidFill>
                  <a:srgbClr val="FFFFFF"/>
                </a:solidFill>
                <a:latin typeface="Times New Roman"/>
                <a:cs typeface="Times New Roman"/>
              </a:rPr>
              <a:t>f</a:t>
            </a:r>
            <a:r>
              <a:rPr dirty="0" smtClean="0" spc="45" sz="45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mtClean="0" spc="45" sz="45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smtClean="0" spc="45" sz="450">
                <a:solidFill>
                  <a:srgbClr val="FFFFFF"/>
                </a:solidFill>
                <a:latin typeface="Times New Roman"/>
                <a:cs typeface="Times New Roman"/>
              </a:rPr>
              <a:t>y</a:t>
            </a:r>
            <a:r>
              <a:rPr dirty="0" smtClean="0" spc="45" sz="45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pc="45" sz="450">
                <a:solidFill>
                  <a:srgbClr val="FFFFFF"/>
                </a:solidFill>
                <a:latin typeface="Times New Roman"/>
                <a:cs typeface="Times New Roman"/>
              </a:rPr>
              <a:t>p</a:t>
            </a:r>
            <a:r>
              <a:rPr dirty="0" smtClean="0" spc="45" sz="450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dirty="0" smtClean="0" spc="45" sz="45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dirty="0" smtClean="0" spc="45" sz="45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smtClean="0" spc="45" sz="45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dirty="0" smtClean="0" spc="45" sz="450">
                <a:solidFill>
                  <a:srgbClr val="FFFFFF"/>
                </a:solidFill>
                <a:latin typeface="Times New Roman"/>
                <a:cs typeface="Times New Roman"/>
              </a:rPr>
              <a:t>c</a:t>
            </a:r>
            <a:r>
              <a:rPr dirty="0" smtClean="0" spc="45" sz="45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dirty="0" smtClean="0" spc="45" sz="450"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  <a:r>
              <a:rPr dirty="0" smtClean="0" spc="45" sz="45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endParaRPr sz="450">
              <a:latin typeface="Times New Roman"/>
              <a:cs typeface="Times New Roman"/>
            </a:endParaRPr>
          </a:p>
        </p:txBody>
      </p:sp>
      <p:sp>
        <p:nvSpPr>
          <p:cNvPr id="34" name="object 34"/>
          <p:cNvSpPr txBox="1"/>
          <p:nvPr/>
        </p:nvSpPr>
        <p:spPr>
          <a:xfrm>
            <a:off x="5891022" y="2617216"/>
            <a:ext cx="941394" cy="234187"/>
          </a:xfrm>
          <a:prstGeom prst="rect">
            <a:avLst/>
          </a:prstGeom>
        </p:spPr>
        <p:txBody>
          <a:bodyPr bIns="0" lIns="0" rIns="0" rtlCol="0" tIns="2540" wrap="square">
            <a:noAutofit/>
          </a:bodyPr>
          <a:lstStyle/>
          <a:p>
            <a:pPr marL="12700" marR="2842">
              <a:lnSpc>
                <a:spcPts val="517"/>
              </a:lnSpc>
            </a:pPr>
            <a:r>
              <a:rPr dirty="0" smtClean="0" spc="45" sz="450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dirty="0" smtClean="0" spc="45" sz="45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mtClean="0" spc="45" sz="450">
                <a:solidFill>
                  <a:srgbClr val="FFFFFF"/>
                </a:solidFill>
                <a:latin typeface="Times New Roman"/>
                <a:cs typeface="Times New Roman"/>
              </a:rPr>
              <a:t>c</a:t>
            </a:r>
            <a:r>
              <a:rPr dirty="0" smtClean="0" spc="45" sz="45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mtClean="0" spc="45" sz="45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dirty="0" smtClean="0" spc="45" sz="450">
                <a:solidFill>
                  <a:srgbClr val="FFFFFF"/>
                </a:solidFill>
                <a:latin typeface="Times New Roman"/>
                <a:cs typeface="Times New Roman"/>
              </a:rPr>
              <a:t>v</a:t>
            </a:r>
            <a:r>
              <a:rPr dirty="0" smtClean="0" spc="45" sz="45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mtClean="0" spc="45" sz="450">
                <a:solidFill>
                  <a:srgbClr val="FFFFFF"/>
                </a:solidFill>
                <a:latin typeface="Times New Roman"/>
                <a:cs typeface="Times New Roman"/>
              </a:rPr>
              <a:t>d</a:t>
            </a:r>
            <a:r>
              <a:rPr dirty="0" smtClean="0" spc="45" sz="45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pc="45" sz="45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smtClean="0" spc="45" sz="450">
                <a:solidFill>
                  <a:srgbClr val="FFFFFF"/>
                </a:solidFill>
                <a:latin typeface="Times New Roman"/>
                <a:cs typeface="Times New Roman"/>
              </a:rPr>
              <a:t>h</a:t>
            </a:r>
            <a:r>
              <a:rPr dirty="0" smtClean="0" spc="45" sz="45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mtClean="0" spc="45" sz="45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pc="45" sz="450">
                <a:solidFill>
                  <a:srgbClr val="FFFFFF"/>
                </a:solidFill>
                <a:latin typeface="Times New Roman"/>
                <a:cs typeface="Times New Roman"/>
              </a:rPr>
              <a:t>"</a:t>
            </a:r>
            <a:r>
              <a:rPr dirty="0" i="1" smtClean="0" spc="45" sz="450">
                <a:solidFill>
                  <a:srgbClr val="FFD700"/>
                </a:solidFill>
                <a:latin typeface="Times New Roman"/>
                <a:cs typeface="Times New Roman"/>
              </a:rPr>
              <a:t>E</a:t>
            </a:r>
            <a:r>
              <a:rPr dirty="0" i="1" smtClean="0" spc="45" sz="450">
                <a:solidFill>
                  <a:srgbClr val="FFD700"/>
                </a:solidFill>
                <a:latin typeface="Times New Roman"/>
                <a:cs typeface="Times New Roman"/>
              </a:rPr>
              <a:t>x</a:t>
            </a:r>
            <a:r>
              <a:rPr dirty="0" i="1" smtClean="0" spc="45" sz="450">
                <a:solidFill>
                  <a:srgbClr val="FFD700"/>
                </a:solidFill>
                <a:latin typeface="Times New Roman"/>
                <a:cs typeface="Times New Roman"/>
              </a:rPr>
              <a:t>c</a:t>
            </a:r>
            <a:r>
              <a:rPr dirty="0" i="1" smtClean="0" spc="45" sz="450">
                <a:solidFill>
                  <a:srgbClr val="FFD700"/>
                </a:solidFill>
                <a:latin typeface="Times New Roman"/>
                <a:cs typeface="Times New Roman"/>
              </a:rPr>
              <a:t>e</a:t>
            </a:r>
            <a:r>
              <a:rPr dirty="0" i="1" smtClean="0" spc="45" sz="450">
                <a:solidFill>
                  <a:srgbClr val="FFD700"/>
                </a:solidFill>
                <a:latin typeface="Times New Roman"/>
                <a:cs typeface="Times New Roman"/>
              </a:rPr>
              <a:t>l</a:t>
            </a:r>
            <a:r>
              <a:rPr dirty="0" i="1" smtClean="0" spc="45" sz="450">
                <a:solidFill>
                  <a:srgbClr val="FFD700"/>
                </a:solidFill>
                <a:latin typeface="Times New Roman"/>
                <a:cs typeface="Times New Roman"/>
              </a:rPr>
              <a:t>l</a:t>
            </a:r>
            <a:r>
              <a:rPr dirty="0" i="1" smtClean="0" spc="45" sz="450">
                <a:solidFill>
                  <a:srgbClr val="FFD700"/>
                </a:solidFill>
                <a:latin typeface="Times New Roman"/>
                <a:cs typeface="Times New Roman"/>
              </a:rPr>
              <a:t>e</a:t>
            </a:r>
            <a:r>
              <a:rPr dirty="0" i="1" smtClean="0" spc="45" sz="450">
                <a:solidFill>
                  <a:srgbClr val="FFD700"/>
                </a:solidFill>
                <a:latin typeface="Times New Roman"/>
                <a:cs typeface="Times New Roman"/>
              </a:rPr>
              <a:t>n</a:t>
            </a:r>
            <a:r>
              <a:rPr dirty="0" i="1" smtClean="0" spc="45" sz="450">
                <a:solidFill>
                  <a:srgbClr val="FFD700"/>
                </a:solidFill>
                <a:latin typeface="Times New Roman"/>
                <a:cs typeface="Times New Roman"/>
              </a:rPr>
              <a:t>c</a:t>
            </a:r>
            <a:r>
              <a:rPr dirty="0" i="1" smtClean="0" spc="45" sz="450">
                <a:solidFill>
                  <a:srgbClr val="FFD700"/>
                </a:solidFill>
                <a:latin typeface="Times New Roman"/>
                <a:cs typeface="Times New Roman"/>
              </a:rPr>
              <a:t>e</a:t>
            </a:r>
            <a:r>
              <a:rPr dirty="0" i="1" smtClean="0" spc="45" sz="450">
                <a:solidFill>
                  <a:srgbClr val="FFD700"/>
                </a:solidFill>
                <a:latin typeface="Times New Roman"/>
                <a:cs typeface="Times New Roman"/>
              </a:rPr>
              <a:t> </a:t>
            </a:r>
            <a:r>
              <a:rPr dirty="0" i="1" smtClean="0" spc="45" sz="450">
                <a:solidFill>
                  <a:srgbClr val="FFD700"/>
                </a:solidFill>
                <a:latin typeface="Times New Roman"/>
                <a:cs typeface="Times New Roman"/>
              </a:rPr>
              <a:t>i</a:t>
            </a:r>
            <a:r>
              <a:rPr dirty="0" i="1" smtClean="0" spc="45" sz="450">
                <a:solidFill>
                  <a:srgbClr val="FFD700"/>
                </a:solidFill>
                <a:latin typeface="Times New Roman"/>
                <a:cs typeface="Times New Roman"/>
              </a:rPr>
              <a:t>n</a:t>
            </a:r>
            <a:r>
              <a:rPr dirty="0" i="1" smtClean="0" spc="45" sz="450">
                <a:solidFill>
                  <a:srgbClr val="FFD700"/>
                </a:solidFill>
                <a:latin typeface="Times New Roman"/>
                <a:cs typeface="Times New Roman"/>
              </a:rPr>
              <a:t> </a:t>
            </a:r>
            <a:r>
              <a:rPr dirty="0" i="1" smtClean="0" spc="45" sz="450">
                <a:solidFill>
                  <a:srgbClr val="FFD700"/>
                </a:solidFill>
                <a:latin typeface="Times New Roman"/>
                <a:cs typeface="Times New Roman"/>
              </a:rPr>
              <a:t>T</a:t>
            </a:r>
            <a:r>
              <a:rPr dirty="0" i="1" smtClean="0" spc="45" sz="450">
                <a:solidFill>
                  <a:srgbClr val="FFD700"/>
                </a:solidFill>
                <a:latin typeface="Times New Roman"/>
                <a:cs typeface="Times New Roman"/>
              </a:rPr>
              <a:t>r</a:t>
            </a:r>
            <a:r>
              <a:rPr dirty="0" i="1" smtClean="0" spc="45" sz="450">
                <a:solidFill>
                  <a:srgbClr val="FFD700"/>
                </a:solidFill>
                <a:latin typeface="Times New Roman"/>
                <a:cs typeface="Times New Roman"/>
              </a:rPr>
              <a:t>a</a:t>
            </a:r>
            <a:r>
              <a:rPr dirty="0" i="1" smtClean="0" spc="45" sz="450">
                <a:solidFill>
                  <a:srgbClr val="FFD700"/>
                </a:solidFill>
                <a:latin typeface="Times New Roman"/>
                <a:cs typeface="Times New Roman"/>
              </a:rPr>
              <a:t>n</a:t>
            </a:r>
            <a:r>
              <a:rPr dirty="0" i="1" smtClean="0" spc="45" sz="450">
                <a:solidFill>
                  <a:srgbClr val="FFD700"/>
                </a:solidFill>
                <a:latin typeface="Times New Roman"/>
                <a:cs typeface="Times New Roman"/>
              </a:rPr>
              <a:t>s</a:t>
            </a:r>
            <a:r>
              <a:rPr dirty="0" i="1" smtClean="0" spc="45" sz="450">
                <a:solidFill>
                  <a:srgbClr val="FFD700"/>
                </a:solidFill>
                <a:latin typeface="Times New Roman"/>
                <a:cs typeface="Times New Roman"/>
              </a:rPr>
              <a:t>p</a:t>
            </a:r>
            <a:r>
              <a:rPr dirty="0" i="1" smtClean="0" spc="45" sz="450">
                <a:solidFill>
                  <a:srgbClr val="FFD700"/>
                </a:solidFill>
                <a:latin typeface="Times New Roman"/>
                <a:cs typeface="Times New Roman"/>
              </a:rPr>
              <a:t>o</a:t>
            </a:r>
            <a:r>
              <a:rPr dirty="0" i="1" smtClean="0" spc="45" sz="450">
                <a:solidFill>
                  <a:srgbClr val="FFD700"/>
                </a:solidFill>
                <a:latin typeface="Times New Roman"/>
                <a:cs typeface="Times New Roman"/>
              </a:rPr>
              <a:t>r</a:t>
            </a:r>
            <a:r>
              <a:rPr dirty="0" i="1" smtClean="0" spc="45" sz="450">
                <a:solidFill>
                  <a:srgbClr val="FFD700"/>
                </a:solidFill>
                <a:latin typeface="Times New Roman"/>
                <a:cs typeface="Times New Roman"/>
              </a:rPr>
              <a:t>t</a:t>
            </a:r>
            <a:r>
              <a:rPr dirty="0" i="1" smtClean="0" spc="45" sz="450">
                <a:solidFill>
                  <a:srgbClr val="FFD700"/>
                </a:solidFill>
                <a:latin typeface="Times New Roman"/>
                <a:cs typeface="Times New Roman"/>
              </a:rPr>
              <a:t>a</a:t>
            </a:r>
            <a:r>
              <a:rPr dirty="0" i="1" smtClean="0" spc="45" sz="450">
                <a:solidFill>
                  <a:srgbClr val="FFD700"/>
                </a:solidFill>
                <a:latin typeface="Times New Roman"/>
                <a:cs typeface="Times New Roman"/>
              </a:rPr>
              <a:t>t</a:t>
            </a:r>
            <a:r>
              <a:rPr dirty="0" i="1" smtClean="0" spc="45" sz="450">
                <a:solidFill>
                  <a:srgbClr val="FFD700"/>
                </a:solidFill>
                <a:latin typeface="Times New Roman"/>
                <a:cs typeface="Times New Roman"/>
              </a:rPr>
              <a:t>i</a:t>
            </a:r>
            <a:r>
              <a:rPr dirty="0" i="1" smtClean="0" spc="45" sz="450">
                <a:solidFill>
                  <a:srgbClr val="FFD700"/>
                </a:solidFill>
                <a:latin typeface="Times New Roman"/>
                <a:cs typeface="Times New Roman"/>
              </a:rPr>
              <a:t>o</a:t>
            </a:r>
            <a:r>
              <a:rPr dirty="0" i="1" smtClean="0" spc="45" sz="450">
                <a:solidFill>
                  <a:srgbClr val="FFD700"/>
                </a:solidFill>
                <a:latin typeface="Times New Roman"/>
                <a:cs typeface="Times New Roman"/>
              </a:rPr>
              <a:t>n</a:t>
            </a:r>
            <a:r>
              <a:rPr dirty="0" i="1" smtClean="0" spc="45" sz="450">
                <a:solidFill>
                  <a:srgbClr val="FFD700"/>
                </a:solidFill>
                <a:latin typeface="Times New Roman"/>
                <a:cs typeface="Times New Roman"/>
              </a:rPr>
              <a:t> </a:t>
            </a:r>
            <a:r>
              <a:rPr dirty="0" i="1" smtClean="0" spc="45" sz="450">
                <a:solidFill>
                  <a:srgbClr val="FFD700"/>
                </a:solidFill>
                <a:latin typeface="Times New Roman"/>
                <a:cs typeface="Times New Roman"/>
              </a:rPr>
              <a:t>S</a:t>
            </a:r>
            <a:r>
              <a:rPr dirty="0" i="1" smtClean="0" spc="45" sz="450">
                <a:solidFill>
                  <a:srgbClr val="FFD700"/>
                </a:solidFill>
                <a:latin typeface="Times New Roman"/>
                <a:cs typeface="Times New Roman"/>
              </a:rPr>
              <a:t>e</a:t>
            </a:r>
            <a:r>
              <a:rPr dirty="0" i="1" smtClean="0" spc="45" sz="450">
                <a:solidFill>
                  <a:srgbClr val="FFD700"/>
                </a:solidFill>
                <a:latin typeface="Times New Roman"/>
                <a:cs typeface="Times New Roman"/>
              </a:rPr>
              <a:t>r</a:t>
            </a:r>
            <a:r>
              <a:rPr dirty="0" i="1" smtClean="0" spc="45" sz="450">
                <a:solidFill>
                  <a:srgbClr val="FFD700"/>
                </a:solidFill>
                <a:latin typeface="Times New Roman"/>
                <a:cs typeface="Times New Roman"/>
              </a:rPr>
              <a:t>v</a:t>
            </a:r>
            <a:r>
              <a:rPr dirty="0" i="1" smtClean="0" spc="45" sz="450">
                <a:solidFill>
                  <a:srgbClr val="FFD700"/>
                </a:solidFill>
                <a:latin typeface="Times New Roman"/>
                <a:cs typeface="Times New Roman"/>
              </a:rPr>
              <a:t>i</a:t>
            </a:r>
            <a:r>
              <a:rPr dirty="0" i="1" smtClean="0" spc="45" sz="450">
                <a:solidFill>
                  <a:srgbClr val="FFD700"/>
                </a:solidFill>
                <a:latin typeface="Times New Roman"/>
                <a:cs typeface="Times New Roman"/>
              </a:rPr>
              <a:t>c</a:t>
            </a:r>
            <a:r>
              <a:rPr dirty="0" i="1" smtClean="0" spc="45" sz="450">
                <a:solidFill>
                  <a:srgbClr val="FFD700"/>
                </a:solidFill>
                <a:latin typeface="Times New Roman"/>
                <a:cs typeface="Times New Roman"/>
              </a:rPr>
              <a:t>e</a:t>
            </a:r>
            <a:r>
              <a:rPr dirty="0" i="1" smtClean="0" spc="45" sz="450">
                <a:solidFill>
                  <a:srgbClr val="FFD700"/>
                </a:solidFill>
                <a:latin typeface="Times New Roman"/>
                <a:cs typeface="Times New Roman"/>
              </a:rPr>
              <a:t>s</a:t>
            </a:r>
            <a:r>
              <a:rPr dirty="0" smtClean="0" spc="45" sz="450">
                <a:solidFill>
                  <a:srgbClr val="FFFFFF"/>
                </a:solidFill>
                <a:latin typeface="Times New Roman"/>
                <a:cs typeface="Times New Roman"/>
              </a:rPr>
              <a:t>"</a:t>
            </a:r>
            <a:r>
              <a:rPr dirty="0" smtClean="0" spc="45" sz="45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pc="45" sz="45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smtClean="0" spc="45" sz="450">
                <a:solidFill>
                  <a:srgbClr val="FFFFFF"/>
                </a:solidFill>
                <a:latin typeface="Times New Roman"/>
                <a:cs typeface="Times New Roman"/>
              </a:rPr>
              <a:t>w</a:t>
            </a:r>
            <a:r>
              <a:rPr dirty="0" smtClean="0" spc="45" sz="45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smtClean="0" spc="45" sz="450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dirty="0" smtClean="0" spc="45" sz="450">
                <a:solidFill>
                  <a:srgbClr val="FFFFFF"/>
                </a:solidFill>
                <a:latin typeface="Times New Roman"/>
                <a:cs typeface="Times New Roman"/>
              </a:rPr>
              <a:t>d</a:t>
            </a:r>
            <a:r>
              <a:rPr dirty="0" smtClean="0" spc="45" sz="45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pc="45" sz="450">
                <a:solidFill>
                  <a:srgbClr val="FFFFFF"/>
                </a:solidFill>
                <a:latin typeface="Times New Roman"/>
                <a:cs typeface="Times New Roman"/>
              </a:rPr>
              <a:t>f</a:t>
            </a:r>
            <a:r>
              <a:rPr dirty="0" smtClean="0" spc="45" sz="45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dirty="0" smtClean="0" spc="45" sz="450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dirty="0" smtClean="0" spc="45" sz="45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pc="45" sz="450">
                <a:solidFill>
                  <a:srgbClr val="FFFFFF"/>
                </a:solidFill>
                <a:latin typeface="Times New Roman"/>
                <a:cs typeface="Times New Roman"/>
              </a:rPr>
              <a:t>c</a:t>
            </a:r>
            <a:r>
              <a:rPr dirty="0" smtClean="0" spc="45" sz="45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dirty="0" smtClean="0" spc="45" sz="450">
                <a:solidFill>
                  <a:srgbClr val="FFFFFF"/>
                </a:solidFill>
                <a:latin typeface="Times New Roman"/>
                <a:cs typeface="Times New Roman"/>
              </a:rPr>
              <a:t>m</a:t>
            </a:r>
            <a:r>
              <a:rPr dirty="0" smtClean="0" spc="45" sz="450">
                <a:solidFill>
                  <a:srgbClr val="FFFFFF"/>
                </a:solidFill>
                <a:latin typeface="Times New Roman"/>
                <a:cs typeface="Times New Roman"/>
              </a:rPr>
              <a:t>m</a:t>
            </a:r>
            <a:r>
              <a:rPr dirty="0" smtClean="0" spc="45" sz="45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dirty="0" smtClean="0" spc="45" sz="45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smtClean="0" spc="45" sz="450">
                <a:solidFill>
                  <a:srgbClr val="FFFFFF"/>
                </a:solidFill>
                <a:latin typeface="Times New Roman"/>
                <a:cs typeface="Times New Roman"/>
              </a:rPr>
              <a:t>m</a:t>
            </a:r>
            <a:r>
              <a:rPr dirty="0" smtClean="0" spc="45" sz="45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mtClean="0" spc="45" sz="45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smtClean="0" spc="45" sz="45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smtClean="0" spc="45" sz="45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pc="45" sz="45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smtClean="0" spc="45" sz="45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smtClean="0" spc="45" sz="450">
                <a:solidFill>
                  <a:srgbClr val="FFFFFF"/>
                </a:solidFill>
                <a:latin typeface="Times New Roman"/>
                <a:cs typeface="Times New Roman"/>
              </a:rPr>
              <a:t>d</a:t>
            </a:r>
            <a:r>
              <a:rPr dirty="0" smtClean="0" spc="45" sz="45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pc="45" sz="45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dirty="0" smtClean="0" spc="45" sz="45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smtClean="0" spc="45" sz="45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smtClean="0" spc="45" sz="45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dirty="0" smtClean="0" spc="45" sz="450">
                <a:solidFill>
                  <a:srgbClr val="FFFFFF"/>
                </a:solidFill>
                <a:latin typeface="Times New Roman"/>
                <a:cs typeface="Times New Roman"/>
              </a:rPr>
              <a:t>v</a:t>
            </a:r>
            <a:r>
              <a:rPr dirty="0" smtClean="0" spc="45" sz="45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smtClean="0" spc="45" sz="45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smtClean="0" spc="45" sz="45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dirty="0" smtClean="0" spc="45" sz="45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dirty="0" smtClean="0" spc="45" sz="45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endParaRPr sz="450">
              <a:latin typeface="Times New Roman"/>
              <a:cs typeface="Times New Roman"/>
            </a:endParaRPr>
          </a:p>
        </p:txBody>
      </p:sp>
      <p:sp>
        <p:nvSpPr>
          <p:cNvPr id="33" name="object 33"/>
          <p:cNvSpPr txBox="1"/>
          <p:nvPr/>
        </p:nvSpPr>
        <p:spPr>
          <a:xfrm>
            <a:off x="909624" y="3840606"/>
            <a:ext cx="1387709" cy="159511"/>
          </a:xfrm>
          <a:prstGeom prst="rect">
            <a:avLst/>
          </a:prstGeom>
        </p:spPr>
        <p:txBody>
          <a:bodyPr bIns="0" lIns="0" rIns="0" rtlCol="0" tIns="7111" wrap="square">
            <a:noAutofit/>
          </a:bodyPr>
          <a:lstStyle/>
          <a:p>
            <a:pPr marL="12700">
              <a:lnSpc>
                <a:spcPts val="1120"/>
              </a:lnSpc>
            </a:pPr>
            <a:r>
              <a:rPr dirty="0" smtClean="0" spc="126" sz="1050">
                <a:latin typeface="Times New Roman"/>
                <a:cs typeface="Times New Roman"/>
              </a:rPr>
              <a:t>C</a:t>
            </a:r>
            <a:r>
              <a:rPr dirty="0" smtClean="0" spc="126" sz="1050">
                <a:latin typeface="Times New Roman"/>
                <a:cs typeface="Times New Roman"/>
              </a:rPr>
              <a:t>o</a:t>
            </a:r>
            <a:r>
              <a:rPr dirty="0" smtClean="0" spc="126" sz="1050">
                <a:latin typeface="Times New Roman"/>
                <a:cs typeface="Times New Roman"/>
              </a:rPr>
              <a:t>m</a:t>
            </a:r>
            <a:r>
              <a:rPr dirty="0" smtClean="0" spc="126" sz="1050">
                <a:latin typeface="Times New Roman"/>
                <a:cs typeface="Times New Roman"/>
              </a:rPr>
              <a:t>p</a:t>
            </a:r>
            <a:r>
              <a:rPr dirty="0" smtClean="0" spc="126" sz="1050">
                <a:latin typeface="Times New Roman"/>
                <a:cs typeface="Times New Roman"/>
              </a:rPr>
              <a:t>a</a:t>
            </a:r>
            <a:r>
              <a:rPr dirty="0" smtClean="0" spc="126" sz="1050">
                <a:latin typeface="Times New Roman"/>
                <a:cs typeface="Times New Roman"/>
              </a:rPr>
              <a:t>ny</a:t>
            </a:r>
            <a:r>
              <a:rPr dirty="0" smtClean="0" spc="126" sz="1050">
                <a:latin typeface="Times New Roman"/>
                <a:cs typeface="Times New Roman"/>
              </a:rPr>
              <a:t> </a:t>
            </a:r>
            <a:r>
              <a:rPr dirty="0" smtClean="0" spc="126" sz="1050">
                <a:latin typeface="Times New Roman"/>
                <a:cs typeface="Times New Roman"/>
              </a:rPr>
              <a:t>O</a:t>
            </a:r>
            <a:r>
              <a:rPr dirty="0" smtClean="0" spc="126" sz="1050">
                <a:latin typeface="Times New Roman"/>
                <a:cs typeface="Times New Roman"/>
              </a:rPr>
              <a:t>v</a:t>
            </a:r>
            <a:r>
              <a:rPr dirty="0" smtClean="0" spc="126" sz="1050">
                <a:latin typeface="Times New Roman"/>
                <a:cs typeface="Times New Roman"/>
              </a:rPr>
              <a:t>e</a:t>
            </a:r>
            <a:r>
              <a:rPr dirty="0" smtClean="0" spc="126" sz="1050">
                <a:latin typeface="Times New Roman"/>
                <a:cs typeface="Times New Roman"/>
              </a:rPr>
              <a:t>r</a:t>
            </a:r>
            <a:r>
              <a:rPr dirty="0" smtClean="0" spc="126" sz="1050">
                <a:latin typeface="Times New Roman"/>
                <a:cs typeface="Times New Roman"/>
              </a:rPr>
              <a:t>v</a:t>
            </a:r>
            <a:r>
              <a:rPr dirty="0" smtClean="0" spc="126" sz="1050">
                <a:latin typeface="Times New Roman"/>
                <a:cs typeface="Times New Roman"/>
              </a:rPr>
              <a:t>i</a:t>
            </a:r>
            <a:r>
              <a:rPr dirty="0" smtClean="0" spc="126" sz="1050">
                <a:latin typeface="Times New Roman"/>
                <a:cs typeface="Times New Roman"/>
              </a:rPr>
              <a:t>e</a:t>
            </a:r>
            <a:r>
              <a:rPr dirty="0" smtClean="0" spc="126" sz="1050">
                <a:latin typeface="Times New Roman"/>
                <a:cs typeface="Times New Roman"/>
              </a:rPr>
              <a:t>w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32" name="object 32"/>
          <p:cNvSpPr txBox="1"/>
          <p:nvPr/>
        </p:nvSpPr>
        <p:spPr>
          <a:xfrm>
            <a:off x="4214241" y="4063110"/>
            <a:ext cx="559568" cy="159511"/>
          </a:xfrm>
          <a:prstGeom prst="rect">
            <a:avLst/>
          </a:prstGeom>
        </p:spPr>
        <p:txBody>
          <a:bodyPr bIns="0" lIns="0" rIns="0" rtlCol="0" tIns="7111" wrap="square">
            <a:noAutofit/>
          </a:bodyPr>
          <a:lstStyle/>
          <a:p>
            <a:pPr marL="12700">
              <a:lnSpc>
                <a:spcPts val="1120"/>
              </a:lnSpc>
            </a:pPr>
            <a:r>
              <a:rPr dirty="0" smtClean="0" spc="92" sz="1050">
                <a:latin typeface="Times New Roman"/>
                <a:cs typeface="Times New Roman"/>
              </a:rPr>
              <a:t>M</a:t>
            </a:r>
            <a:r>
              <a:rPr dirty="0" smtClean="0" spc="92" sz="1050">
                <a:latin typeface="Times New Roman"/>
                <a:cs typeface="Times New Roman"/>
              </a:rPr>
              <a:t>i</a:t>
            </a:r>
            <a:r>
              <a:rPr dirty="0" smtClean="0" spc="92" sz="1050">
                <a:latin typeface="Times New Roman"/>
                <a:cs typeface="Times New Roman"/>
              </a:rPr>
              <a:t>ss</a:t>
            </a:r>
            <a:r>
              <a:rPr dirty="0" smtClean="0" spc="92" sz="1050">
                <a:latin typeface="Times New Roman"/>
                <a:cs typeface="Times New Roman"/>
              </a:rPr>
              <a:t>i</a:t>
            </a:r>
            <a:r>
              <a:rPr dirty="0" smtClean="0" spc="92" sz="1050">
                <a:latin typeface="Times New Roman"/>
                <a:cs typeface="Times New Roman"/>
              </a:rPr>
              <a:t>on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31" name="object 31"/>
          <p:cNvSpPr txBox="1"/>
          <p:nvPr/>
        </p:nvSpPr>
        <p:spPr>
          <a:xfrm>
            <a:off x="4214241" y="4336669"/>
            <a:ext cx="2836631" cy="322579"/>
          </a:xfrm>
          <a:prstGeom prst="rect">
            <a:avLst/>
          </a:prstGeom>
        </p:spPr>
        <p:txBody>
          <a:bodyPr bIns="0" lIns="0" rIns="0" rtlCol="0" tIns="4603" wrap="square">
            <a:noAutofit/>
          </a:bodyPr>
          <a:lstStyle/>
          <a:p>
            <a:pPr marL="12700">
              <a:lnSpc>
                <a:spcPts val="725"/>
              </a:lnSpc>
            </a:pPr>
            <a:r>
              <a:rPr dirty="0" smtClean="0" spc="51" sz="650">
                <a:solidFill>
                  <a:srgbClr val="121212"/>
                </a:solidFill>
                <a:latin typeface="Times New Roman"/>
                <a:cs typeface="Times New Roman"/>
              </a:rPr>
              <a:t>O</a:t>
            </a:r>
            <a:r>
              <a:rPr dirty="0" smtClean="0" spc="51" sz="650">
                <a:solidFill>
                  <a:srgbClr val="121212"/>
                </a:solidFill>
                <a:latin typeface="Times New Roman"/>
                <a:cs typeface="Times New Roman"/>
              </a:rPr>
              <a:t>u</a:t>
            </a:r>
            <a:r>
              <a:rPr dirty="0" smtClean="0" spc="51" sz="650">
                <a:solidFill>
                  <a:srgbClr val="121212"/>
                </a:solidFill>
                <a:latin typeface="Times New Roman"/>
                <a:cs typeface="Times New Roman"/>
              </a:rPr>
              <a:t>r</a:t>
            </a:r>
            <a:r>
              <a:rPr dirty="0" smtClean="0" spc="51" sz="650">
                <a:solidFill>
                  <a:srgbClr val="121212"/>
                </a:solidFill>
                <a:latin typeface="Times New Roman"/>
                <a:cs typeface="Times New Roman"/>
              </a:rPr>
              <a:t> </a:t>
            </a:r>
            <a:r>
              <a:rPr dirty="0" smtClean="0" spc="51" sz="650">
                <a:solidFill>
                  <a:srgbClr val="121212"/>
                </a:solidFill>
                <a:latin typeface="Times New Roman"/>
                <a:cs typeface="Times New Roman"/>
              </a:rPr>
              <a:t>m</a:t>
            </a:r>
            <a:r>
              <a:rPr dirty="0" smtClean="0" spc="51" sz="650">
                <a:solidFill>
                  <a:srgbClr val="121212"/>
                </a:solidFill>
                <a:latin typeface="Times New Roman"/>
                <a:cs typeface="Times New Roman"/>
              </a:rPr>
              <a:t>i</a:t>
            </a:r>
            <a:r>
              <a:rPr dirty="0" smtClean="0" spc="51" sz="650">
                <a:solidFill>
                  <a:srgbClr val="121212"/>
                </a:solidFill>
                <a:latin typeface="Times New Roman"/>
                <a:cs typeface="Times New Roman"/>
              </a:rPr>
              <a:t>s</a:t>
            </a:r>
            <a:r>
              <a:rPr dirty="0" smtClean="0" spc="51" sz="650">
                <a:solidFill>
                  <a:srgbClr val="121212"/>
                </a:solidFill>
                <a:latin typeface="Times New Roman"/>
                <a:cs typeface="Times New Roman"/>
              </a:rPr>
              <a:t>s</a:t>
            </a:r>
            <a:r>
              <a:rPr dirty="0" smtClean="0" spc="51" sz="650">
                <a:solidFill>
                  <a:srgbClr val="121212"/>
                </a:solidFill>
                <a:latin typeface="Times New Roman"/>
                <a:cs typeface="Times New Roman"/>
              </a:rPr>
              <a:t>i</a:t>
            </a:r>
            <a:r>
              <a:rPr dirty="0" smtClean="0" spc="51" sz="650">
                <a:solidFill>
                  <a:srgbClr val="121212"/>
                </a:solidFill>
                <a:latin typeface="Times New Roman"/>
                <a:cs typeface="Times New Roman"/>
              </a:rPr>
              <a:t>o</a:t>
            </a:r>
            <a:r>
              <a:rPr dirty="0" smtClean="0" spc="51" sz="650">
                <a:solidFill>
                  <a:srgbClr val="121212"/>
                </a:solidFill>
                <a:latin typeface="Times New Roman"/>
                <a:cs typeface="Times New Roman"/>
              </a:rPr>
              <a:t>n</a:t>
            </a:r>
            <a:r>
              <a:rPr dirty="0" smtClean="0" spc="51" sz="650">
                <a:solidFill>
                  <a:srgbClr val="121212"/>
                </a:solidFill>
                <a:latin typeface="Times New Roman"/>
                <a:cs typeface="Times New Roman"/>
              </a:rPr>
              <a:t> </a:t>
            </a:r>
            <a:r>
              <a:rPr dirty="0" smtClean="0" spc="51" sz="650">
                <a:solidFill>
                  <a:srgbClr val="121212"/>
                </a:solidFill>
                <a:latin typeface="Times New Roman"/>
                <a:cs typeface="Times New Roman"/>
              </a:rPr>
              <a:t>i</a:t>
            </a:r>
            <a:r>
              <a:rPr dirty="0" smtClean="0" spc="51" sz="650">
                <a:solidFill>
                  <a:srgbClr val="121212"/>
                </a:solidFill>
                <a:latin typeface="Times New Roman"/>
                <a:cs typeface="Times New Roman"/>
              </a:rPr>
              <a:t>s</a:t>
            </a:r>
            <a:r>
              <a:rPr dirty="0" smtClean="0" spc="51" sz="650">
                <a:solidFill>
                  <a:srgbClr val="121212"/>
                </a:solidFill>
                <a:latin typeface="Times New Roman"/>
                <a:cs typeface="Times New Roman"/>
              </a:rPr>
              <a:t> </a:t>
            </a:r>
            <a:r>
              <a:rPr dirty="0" smtClean="0" spc="51" sz="650">
                <a:solidFill>
                  <a:srgbClr val="121212"/>
                </a:solidFill>
                <a:latin typeface="Times New Roman"/>
                <a:cs typeface="Times New Roman"/>
              </a:rPr>
              <a:t>t</a:t>
            </a:r>
            <a:r>
              <a:rPr dirty="0" smtClean="0" spc="51" sz="650">
                <a:solidFill>
                  <a:srgbClr val="121212"/>
                </a:solidFill>
                <a:latin typeface="Times New Roman"/>
                <a:cs typeface="Times New Roman"/>
              </a:rPr>
              <a:t>o</a:t>
            </a:r>
            <a:r>
              <a:rPr dirty="0" smtClean="0" spc="51" sz="650">
                <a:solidFill>
                  <a:srgbClr val="121212"/>
                </a:solidFill>
                <a:latin typeface="Times New Roman"/>
                <a:cs typeface="Times New Roman"/>
              </a:rPr>
              <a:t> </a:t>
            </a:r>
            <a:r>
              <a:rPr dirty="0" smtClean="0" spc="51" sz="650">
                <a:solidFill>
                  <a:srgbClr val="121212"/>
                </a:solidFill>
                <a:latin typeface="Times New Roman"/>
                <a:cs typeface="Times New Roman"/>
              </a:rPr>
              <a:t>p</a:t>
            </a:r>
            <a:r>
              <a:rPr dirty="0" smtClean="0" spc="51" sz="650">
                <a:solidFill>
                  <a:srgbClr val="121212"/>
                </a:solidFill>
                <a:latin typeface="Times New Roman"/>
                <a:cs typeface="Times New Roman"/>
              </a:rPr>
              <a:t>r</a:t>
            </a:r>
            <a:r>
              <a:rPr dirty="0" smtClean="0" spc="51" sz="650">
                <a:solidFill>
                  <a:srgbClr val="121212"/>
                </a:solidFill>
                <a:latin typeface="Times New Roman"/>
                <a:cs typeface="Times New Roman"/>
              </a:rPr>
              <a:t>o</a:t>
            </a:r>
            <a:r>
              <a:rPr dirty="0" smtClean="0" spc="51" sz="650">
                <a:solidFill>
                  <a:srgbClr val="121212"/>
                </a:solidFill>
                <a:latin typeface="Times New Roman"/>
                <a:cs typeface="Times New Roman"/>
              </a:rPr>
              <a:t>v</a:t>
            </a:r>
            <a:r>
              <a:rPr dirty="0" smtClean="0" spc="51" sz="650">
                <a:solidFill>
                  <a:srgbClr val="121212"/>
                </a:solidFill>
                <a:latin typeface="Times New Roman"/>
                <a:cs typeface="Times New Roman"/>
              </a:rPr>
              <a:t>i</a:t>
            </a:r>
            <a:r>
              <a:rPr dirty="0" smtClean="0" spc="51" sz="650">
                <a:solidFill>
                  <a:srgbClr val="121212"/>
                </a:solidFill>
                <a:latin typeface="Times New Roman"/>
                <a:cs typeface="Times New Roman"/>
              </a:rPr>
              <a:t>d</a:t>
            </a:r>
            <a:r>
              <a:rPr dirty="0" smtClean="0" spc="51" sz="650">
                <a:solidFill>
                  <a:srgbClr val="121212"/>
                </a:solidFill>
                <a:latin typeface="Times New Roman"/>
                <a:cs typeface="Times New Roman"/>
              </a:rPr>
              <a:t>e</a:t>
            </a:r>
            <a:r>
              <a:rPr dirty="0" smtClean="0" spc="51" sz="650">
                <a:solidFill>
                  <a:srgbClr val="121212"/>
                </a:solidFill>
                <a:latin typeface="Times New Roman"/>
                <a:cs typeface="Times New Roman"/>
              </a:rPr>
              <a:t> </a:t>
            </a:r>
            <a:r>
              <a:rPr dirty="0" smtClean="0" spc="51" sz="650">
                <a:solidFill>
                  <a:srgbClr val="121212"/>
                </a:solidFill>
                <a:latin typeface="Times New Roman"/>
                <a:cs typeface="Times New Roman"/>
              </a:rPr>
              <a:t>r</a:t>
            </a:r>
            <a:r>
              <a:rPr dirty="0" smtClean="0" spc="51" sz="650">
                <a:solidFill>
                  <a:srgbClr val="121212"/>
                </a:solidFill>
                <a:latin typeface="Times New Roman"/>
                <a:cs typeface="Times New Roman"/>
              </a:rPr>
              <a:t>e</a:t>
            </a:r>
            <a:r>
              <a:rPr dirty="0" smtClean="0" spc="51" sz="650">
                <a:solidFill>
                  <a:srgbClr val="121212"/>
                </a:solidFill>
                <a:latin typeface="Times New Roman"/>
                <a:cs typeface="Times New Roman"/>
              </a:rPr>
              <a:t>l</a:t>
            </a:r>
            <a:r>
              <a:rPr dirty="0" smtClean="0" spc="51" sz="650">
                <a:solidFill>
                  <a:srgbClr val="121212"/>
                </a:solidFill>
                <a:latin typeface="Times New Roman"/>
                <a:cs typeface="Times New Roman"/>
              </a:rPr>
              <a:t>i</a:t>
            </a:r>
            <a:r>
              <a:rPr dirty="0" smtClean="0" spc="51" sz="650">
                <a:solidFill>
                  <a:srgbClr val="121212"/>
                </a:solidFill>
                <a:latin typeface="Times New Roman"/>
                <a:cs typeface="Times New Roman"/>
              </a:rPr>
              <a:t>a</a:t>
            </a:r>
            <a:r>
              <a:rPr dirty="0" smtClean="0" spc="51" sz="650">
                <a:solidFill>
                  <a:srgbClr val="121212"/>
                </a:solidFill>
                <a:latin typeface="Times New Roman"/>
                <a:cs typeface="Times New Roman"/>
              </a:rPr>
              <a:t>b</a:t>
            </a:r>
            <a:r>
              <a:rPr dirty="0" smtClean="0" spc="51" sz="650">
                <a:solidFill>
                  <a:srgbClr val="121212"/>
                </a:solidFill>
                <a:latin typeface="Times New Roman"/>
                <a:cs typeface="Times New Roman"/>
              </a:rPr>
              <a:t>l</a:t>
            </a:r>
            <a:r>
              <a:rPr dirty="0" smtClean="0" spc="51" sz="650">
                <a:solidFill>
                  <a:srgbClr val="121212"/>
                </a:solidFill>
                <a:latin typeface="Times New Roman"/>
                <a:cs typeface="Times New Roman"/>
              </a:rPr>
              <a:t>e</a:t>
            </a:r>
            <a:r>
              <a:rPr dirty="0" smtClean="0" spc="51" sz="650">
                <a:solidFill>
                  <a:srgbClr val="121212"/>
                </a:solidFill>
                <a:latin typeface="Times New Roman"/>
                <a:cs typeface="Times New Roman"/>
              </a:rPr>
              <a:t> </a:t>
            </a:r>
            <a:r>
              <a:rPr dirty="0" smtClean="0" spc="51" sz="650">
                <a:solidFill>
                  <a:srgbClr val="121212"/>
                </a:solidFill>
                <a:latin typeface="Times New Roman"/>
                <a:cs typeface="Times New Roman"/>
              </a:rPr>
              <a:t>t</a:t>
            </a:r>
            <a:r>
              <a:rPr dirty="0" smtClean="0" spc="51" sz="650">
                <a:solidFill>
                  <a:srgbClr val="121212"/>
                </a:solidFill>
                <a:latin typeface="Times New Roman"/>
                <a:cs typeface="Times New Roman"/>
              </a:rPr>
              <a:t>r</a:t>
            </a:r>
            <a:r>
              <a:rPr dirty="0" smtClean="0" spc="51" sz="650">
                <a:solidFill>
                  <a:srgbClr val="121212"/>
                </a:solidFill>
                <a:latin typeface="Times New Roman"/>
                <a:cs typeface="Times New Roman"/>
              </a:rPr>
              <a:t>a</a:t>
            </a:r>
            <a:r>
              <a:rPr dirty="0" smtClean="0" spc="51" sz="650">
                <a:solidFill>
                  <a:srgbClr val="121212"/>
                </a:solidFill>
                <a:latin typeface="Times New Roman"/>
                <a:cs typeface="Times New Roman"/>
              </a:rPr>
              <a:t>n</a:t>
            </a:r>
            <a:r>
              <a:rPr dirty="0" smtClean="0" spc="51" sz="650">
                <a:solidFill>
                  <a:srgbClr val="121212"/>
                </a:solidFill>
                <a:latin typeface="Times New Roman"/>
                <a:cs typeface="Times New Roman"/>
              </a:rPr>
              <a:t>s</a:t>
            </a:r>
            <a:r>
              <a:rPr dirty="0" smtClean="0" spc="51" sz="650">
                <a:solidFill>
                  <a:srgbClr val="121212"/>
                </a:solidFill>
                <a:latin typeface="Times New Roman"/>
                <a:cs typeface="Times New Roman"/>
              </a:rPr>
              <a:t>p</a:t>
            </a:r>
            <a:r>
              <a:rPr dirty="0" smtClean="0" spc="51" sz="650">
                <a:solidFill>
                  <a:srgbClr val="121212"/>
                </a:solidFill>
                <a:latin typeface="Times New Roman"/>
                <a:cs typeface="Times New Roman"/>
              </a:rPr>
              <a:t>o</a:t>
            </a:r>
            <a:r>
              <a:rPr dirty="0" smtClean="0" spc="51" sz="650">
                <a:solidFill>
                  <a:srgbClr val="121212"/>
                </a:solidFill>
                <a:latin typeface="Times New Roman"/>
                <a:cs typeface="Times New Roman"/>
              </a:rPr>
              <a:t>rt</a:t>
            </a:r>
            <a:r>
              <a:rPr dirty="0" smtClean="0" spc="51" sz="650">
                <a:solidFill>
                  <a:srgbClr val="121212"/>
                </a:solidFill>
                <a:latin typeface="Times New Roman"/>
                <a:cs typeface="Times New Roman"/>
              </a:rPr>
              <a:t>a</a:t>
            </a:r>
            <a:r>
              <a:rPr dirty="0" smtClean="0" spc="51" sz="650">
                <a:solidFill>
                  <a:srgbClr val="121212"/>
                </a:solidFill>
                <a:latin typeface="Times New Roman"/>
                <a:cs typeface="Times New Roman"/>
              </a:rPr>
              <a:t>t</a:t>
            </a:r>
            <a:r>
              <a:rPr dirty="0" smtClean="0" spc="51" sz="650">
                <a:solidFill>
                  <a:srgbClr val="121212"/>
                </a:solidFill>
                <a:latin typeface="Times New Roman"/>
                <a:cs typeface="Times New Roman"/>
              </a:rPr>
              <a:t>i</a:t>
            </a:r>
            <a:r>
              <a:rPr dirty="0" smtClean="0" spc="51" sz="650">
                <a:solidFill>
                  <a:srgbClr val="121212"/>
                </a:solidFill>
                <a:latin typeface="Times New Roman"/>
                <a:cs typeface="Times New Roman"/>
              </a:rPr>
              <a:t>o</a:t>
            </a:r>
            <a:r>
              <a:rPr dirty="0" smtClean="0" spc="51" sz="650">
                <a:solidFill>
                  <a:srgbClr val="121212"/>
                </a:solidFill>
                <a:latin typeface="Times New Roman"/>
                <a:cs typeface="Times New Roman"/>
              </a:rPr>
              <a:t>n</a:t>
            </a:r>
            <a:r>
              <a:rPr dirty="0" smtClean="0" spc="51" sz="650">
                <a:solidFill>
                  <a:srgbClr val="121212"/>
                </a:solidFill>
                <a:latin typeface="Times New Roman"/>
                <a:cs typeface="Times New Roman"/>
              </a:rPr>
              <a:t> </a:t>
            </a:r>
            <a:r>
              <a:rPr dirty="0" smtClean="0" spc="51" sz="650">
                <a:solidFill>
                  <a:srgbClr val="121212"/>
                </a:solidFill>
                <a:latin typeface="Times New Roman"/>
                <a:cs typeface="Times New Roman"/>
              </a:rPr>
              <a:t>s</a:t>
            </a:r>
            <a:r>
              <a:rPr dirty="0" smtClean="0" spc="51" sz="650">
                <a:solidFill>
                  <a:srgbClr val="121212"/>
                </a:solidFill>
                <a:latin typeface="Times New Roman"/>
                <a:cs typeface="Times New Roman"/>
              </a:rPr>
              <a:t>o</a:t>
            </a:r>
            <a:r>
              <a:rPr dirty="0" smtClean="0" spc="51" sz="650">
                <a:solidFill>
                  <a:srgbClr val="121212"/>
                </a:solidFill>
                <a:latin typeface="Times New Roman"/>
                <a:cs typeface="Times New Roman"/>
              </a:rPr>
              <a:t>l</a:t>
            </a:r>
            <a:r>
              <a:rPr dirty="0" smtClean="0" spc="51" sz="650">
                <a:solidFill>
                  <a:srgbClr val="121212"/>
                </a:solidFill>
                <a:latin typeface="Times New Roman"/>
                <a:cs typeface="Times New Roman"/>
              </a:rPr>
              <a:t>u</a:t>
            </a:r>
            <a:r>
              <a:rPr dirty="0" smtClean="0" spc="51" sz="650">
                <a:solidFill>
                  <a:srgbClr val="121212"/>
                </a:solidFill>
                <a:latin typeface="Times New Roman"/>
                <a:cs typeface="Times New Roman"/>
              </a:rPr>
              <a:t>t</a:t>
            </a:r>
            <a:r>
              <a:rPr dirty="0" smtClean="0" spc="51" sz="650">
                <a:solidFill>
                  <a:srgbClr val="121212"/>
                </a:solidFill>
                <a:latin typeface="Times New Roman"/>
                <a:cs typeface="Times New Roman"/>
              </a:rPr>
              <a:t>i</a:t>
            </a:r>
            <a:r>
              <a:rPr dirty="0" smtClean="0" spc="51" sz="650">
                <a:solidFill>
                  <a:srgbClr val="121212"/>
                </a:solidFill>
                <a:latin typeface="Times New Roman"/>
                <a:cs typeface="Times New Roman"/>
              </a:rPr>
              <a:t>o</a:t>
            </a:r>
            <a:r>
              <a:rPr dirty="0" smtClean="0" spc="51" sz="650">
                <a:solidFill>
                  <a:srgbClr val="121212"/>
                </a:solidFill>
                <a:latin typeface="Times New Roman"/>
                <a:cs typeface="Times New Roman"/>
              </a:rPr>
              <a:t>n</a:t>
            </a:r>
            <a:r>
              <a:rPr dirty="0" smtClean="0" spc="51" sz="650">
                <a:solidFill>
                  <a:srgbClr val="121212"/>
                </a:solidFill>
                <a:latin typeface="Times New Roman"/>
                <a:cs typeface="Times New Roman"/>
              </a:rPr>
              <a:t>s</a:t>
            </a:r>
            <a:r>
              <a:rPr dirty="0" smtClean="0" spc="51" sz="650">
                <a:solidFill>
                  <a:srgbClr val="121212"/>
                </a:solidFill>
                <a:latin typeface="Times New Roman"/>
                <a:cs typeface="Times New Roman"/>
              </a:rPr>
              <a:t>,</a:t>
            </a:r>
            <a:r>
              <a:rPr dirty="0" smtClean="0" spc="51" sz="650">
                <a:solidFill>
                  <a:srgbClr val="121212"/>
                </a:solidFill>
                <a:latin typeface="Times New Roman"/>
                <a:cs typeface="Times New Roman"/>
              </a:rPr>
              <a:t> </a:t>
            </a:r>
            <a:r>
              <a:rPr dirty="0" smtClean="0" spc="51" sz="650">
                <a:solidFill>
                  <a:srgbClr val="121212"/>
                </a:solidFill>
                <a:latin typeface="Times New Roman"/>
                <a:cs typeface="Times New Roman"/>
              </a:rPr>
              <a:t>p</a:t>
            </a:r>
            <a:r>
              <a:rPr dirty="0" smtClean="0" spc="51" sz="650">
                <a:solidFill>
                  <a:srgbClr val="121212"/>
                </a:solidFill>
                <a:latin typeface="Times New Roman"/>
                <a:cs typeface="Times New Roman"/>
              </a:rPr>
              <a:t>r</a:t>
            </a:r>
            <a:r>
              <a:rPr dirty="0" smtClean="0" spc="51" sz="650">
                <a:solidFill>
                  <a:srgbClr val="121212"/>
                </a:solidFill>
                <a:latin typeface="Times New Roman"/>
                <a:cs typeface="Times New Roman"/>
              </a:rPr>
              <a:t>i</a:t>
            </a:r>
            <a:r>
              <a:rPr dirty="0" smtClean="0" spc="51" sz="650">
                <a:solidFill>
                  <a:srgbClr val="121212"/>
                </a:solidFill>
                <a:latin typeface="Times New Roman"/>
                <a:cs typeface="Times New Roman"/>
              </a:rPr>
              <a:t>o</a:t>
            </a:r>
            <a:r>
              <a:rPr dirty="0" smtClean="0" spc="51" sz="650">
                <a:solidFill>
                  <a:srgbClr val="121212"/>
                </a:solidFill>
                <a:latin typeface="Times New Roman"/>
                <a:cs typeface="Times New Roman"/>
              </a:rPr>
              <a:t>r</a:t>
            </a:r>
            <a:r>
              <a:rPr dirty="0" smtClean="0" spc="51" sz="650">
                <a:solidFill>
                  <a:srgbClr val="121212"/>
                </a:solidFill>
                <a:latin typeface="Times New Roman"/>
                <a:cs typeface="Times New Roman"/>
              </a:rPr>
              <a:t>i</a:t>
            </a:r>
            <a:r>
              <a:rPr dirty="0" smtClean="0" spc="51" sz="650">
                <a:solidFill>
                  <a:srgbClr val="121212"/>
                </a:solidFill>
                <a:latin typeface="Times New Roman"/>
                <a:cs typeface="Times New Roman"/>
              </a:rPr>
              <a:t>t</a:t>
            </a:r>
            <a:r>
              <a:rPr dirty="0" smtClean="0" spc="51" sz="650">
                <a:solidFill>
                  <a:srgbClr val="121212"/>
                </a:solidFill>
                <a:latin typeface="Times New Roman"/>
                <a:cs typeface="Times New Roman"/>
              </a:rPr>
              <a:t>i</a:t>
            </a:r>
            <a:r>
              <a:rPr dirty="0" smtClean="0" spc="51" sz="650">
                <a:solidFill>
                  <a:srgbClr val="121212"/>
                </a:solidFill>
                <a:latin typeface="Times New Roman"/>
                <a:cs typeface="Times New Roman"/>
              </a:rPr>
              <a:t>z</a:t>
            </a:r>
            <a:r>
              <a:rPr dirty="0" smtClean="0" spc="51" sz="650">
                <a:solidFill>
                  <a:srgbClr val="121212"/>
                </a:solidFill>
                <a:latin typeface="Times New Roman"/>
                <a:cs typeface="Times New Roman"/>
              </a:rPr>
              <a:t>i</a:t>
            </a:r>
            <a:r>
              <a:rPr dirty="0" smtClean="0" spc="51" sz="650">
                <a:solidFill>
                  <a:srgbClr val="121212"/>
                </a:solidFill>
                <a:latin typeface="Times New Roman"/>
                <a:cs typeface="Times New Roman"/>
              </a:rPr>
              <a:t>n</a:t>
            </a:r>
            <a:r>
              <a:rPr dirty="0" smtClean="0" spc="51" sz="650">
                <a:solidFill>
                  <a:srgbClr val="121212"/>
                </a:solidFill>
                <a:latin typeface="Times New Roman"/>
                <a:cs typeface="Times New Roman"/>
              </a:rPr>
              <a:t>g</a:t>
            </a:r>
            <a:endParaRPr sz="650">
              <a:latin typeface="Times New Roman"/>
              <a:cs typeface="Times New Roman"/>
            </a:endParaRPr>
          </a:p>
          <a:p>
            <a:pPr marL="12700" marR="99603">
              <a:lnSpc>
                <a:spcPts val="747"/>
              </a:lnSpc>
              <a:spcBef>
                <a:spcPts val="53"/>
              </a:spcBef>
            </a:pPr>
            <a:r>
              <a:rPr dirty="0" smtClean="0" spc="63" sz="650">
                <a:solidFill>
                  <a:srgbClr val="121212"/>
                </a:solidFill>
                <a:latin typeface="Times New Roman"/>
                <a:cs typeface="Times New Roman"/>
              </a:rPr>
              <a:t>s</a:t>
            </a:r>
            <a:r>
              <a:rPr dirty="0" smtClean="0" spc="63" sz="650">
                <a:solidFill>
                  <a:srgbClr val="121212"/>
                </a:solidFill>
                <a:latin typeface="Times New Roman"/>
                <a:cs typeface="Times New Roman"/>
              </a:rPr>
              <a:t>a</a:t>
            </a:r>
            <a:r>
              <a:rPr dirty="0" smtClean="0" spc="63" sz="650">
                <a:solidFill>
                  <a:srgbClr val="121212"/>
                </a:solidFill>
                <a:latin typeface="Times New Roman"/>
                <a:cs typeface="Times New Roman"/>
              </a:rPr>
              <a:t>f</a:t>
            </a:r>
            <a:r>
              <a:rPr dirty="0" smtClean="0" spc="63" sz="650">
                <a:solidFill>
                  <a:srgbClr val="121212"/>
                </a:solidFill>
                <a:latin typeface="Times New Roman"/>
                <a:cs typeface="Times New Roman"/>
              </a:rPr>
              <a:t>e</a:t>
            </a:r>
            <a:r>
              <a:rPr dirty="0" smtClean="0" spc="63" sz="650">
                <a:solidFill>
                  <a:srgbClr val="121212"/>
                </a:solidFill>
                <a:latin typeface="Times New Roman"/>
                <a:cs typeface="Times New Roman"/>
              </a:rPr>
              <a:t>t</a:t>
            </a:r>
            <a:r>
              <a:rPr dirty="0" smtClean="0" spc="63" sz="650">
                <a:solidFill>
                  <a:srgbClr val="121212"/>
                </a:solidFill>
                <a:latin typeface="Times New Roman"/>
                <a:cs typeface="Times New Roman"/>
              </a:rPr>
              <a:t>y</a:t>
            </a:r>
            <a:r>
              <a:rPr dirty="0" smtClean="0" spc="63" sz="650">
                <a:solidFill>
                  <a:srgbClr val="121212"/>
                </a:solidFill>
                <a:latin typeface="Times New Roman"/>
                <a:cs typeface="Times New Roman"/>
              </a:rPr>
              <a:t>,</a:t>
            </a:r>
            <a:r>
              <a:rPr dirty="0" smtClean="0" spc="63" sz="650">
                <a:solidFill>
                  <a:srgbClr val="121212"/>
                </a:solidFill>
                <a:latin typeface="Times New Roman"/>
                <a:cs typeface="Times New Roman"/>
              </a:rPr>
              <a:t> </a:t>
            </a:r>
            <a:r>
              <a:rPr dirty="0" smtClean="0" spc="63" sz="650">
                <a:solidFill>
                  <a:srgbClr val="121212"/>
                </a:solidFill>
                <a:latin typeface="Times New Roman"/>
                <a:cs typeface="Times New Roman"/>
              </a:rPr>
              <a:t>s</a:t>
            </a:r>
            <a:r>
              <a:rPr dirty="0" smtClean="0" spc="63" sz="650">
                <a:solidFill>
                  <a:srgbClr val="121212"/>
                </a:solidFill>
                <a:latin typeface="Times New Roman"/>
                <a:cs typeface="Times New Roman"/>
              </a:rPr>
              <a:t>u</a:t>
            </a:r>
            <a:r>
              <a:rPr dirty="0" smtClean="0" spc="63" sz="650">
                <a:solidFill>
                  <a:srgbClr val="121212"/>
                </a:solidFill>
                <a:latin typeface="Times New Roman"/>
                <a:cs typeface="Times New Roman"/>
              </a:rPr>
              <a:t>s</a:t>
            </a:r>
            <a:r>
              <a:rPr dirty="0" smtClean="0" spc="63" sz="650">
                <a:solidFill>
                  <a:srgbClr val="121212"/>
                </a:solidFill>
                <a:latin typeface="Times New Roman"/>
                <a:cs typeface="Times New Roman"/>
              </a:rPr>
              <a:t>t</a:t>
            </a:r>
            <a:r>
              <a:rPr dirty="0" smtClean="0" spc="63" sz="650">
                <a:solidFill>
                  <a:srgbClr val="121212"/>
                </a:solidFill>
                <a:latin typeface="Times New Roman"/>
                <a:cs typeface="Times New Roman"/>
              </a:rPr>
              <a:t>a</a:t>
            </a:r>
            <a:r>
              <a:rPr dirty="0" smtClean="0" spc="63" sz="650">
                <a:solidFill>
                  <a:srgbClr val="121212"/>
                </a:solidFill>
                <a:latin typeface="Times New Roman"/>
                <a:cs typeface="Times New Roman"/>
              </a:rPr>
              <a:t>i</a:t>
            </a:r>
            <a:r>
              <a:rPr dirty="0" smtClean="0" spc="63" sz="650">
                <a:solidFill>
                  <a:srgbClr val="121212"/>
                </a:solidFill>
                <a:latin typeface="Times New Roman"/>
                <a:cs typeface="Times New Roman"/>
              </a:rPr>
              <a:t>n</a:t>
            </a:r>
            <a:r>
              <a:rPr dirty="0" smtClean="0" spc="63" sz="650">
                <a:solidFill>
                  <a:srgbClr val="121212"/>
                </a:solidFill>
                <a:latin typeface="Times New Roman"/>
                <a:cs typeface="Times New Roman"/>
              </a:rPr>
              <a:t>a</a:t>
            </a:r>
            <a:r>
              <a:rPr dirty="0" smtClean="0" spc="63" sz="650">
                <a:solidFill>
                  <a:srgbClr val="121212"/>
                </a:solidFill>
                <a:latin typeface="Times New Roman"/>
                <a:cs typeface="Times New Roman"/>
              </a:rPr>
              <a:t>b</a:t>
            </a:r>
            <a:r>
              <a:rPr dirty="0" smtClean="0" spc="63" sz="650">
                <a:solidFill>
                  <a:srgbClr val="121212"/>
                </a:solidFill>
                <a:latin typeface="Times New Roman"/>
                <a:cs typeface="Times New Roman"/>
              </a:rPr>
              <a:t>i</a:t>
            </a:r>
            <a:r>
              <a:rPr dirty="0" smtClean="0" spc="63" sz="650">
                <a:solidFill>
                  <a:srgbClr val="121212"/>
                </a:solidFill>
                <a:latin typeface="Times New Roman"/>
                <a:cs typeface="Times New Roman"/>
              </a:rPr>
              <a:t>l</a:t>
            </a:r>
            <a:r>
              <a:rPr dirty="0" smtClean="0" spc="63" sz="650">
                <a:solidFill>
                  <a:srgbClr val="121212"/>
                </a:solidFill>
                <a:latin typeface="Times New Roman"/>
                <a:cs typeface="Times New Roman"/>
              </a:rPr>
              <a:t>i</a:t>
            </a:r>
            <a:r>
              <a:rPr dirty="0" smtClean="0" spc="63" sz="650">
                <a:solidFill>
                  <a:srgbClr val="121212"/>
                </a:solidFill>
                <a:latin typeface="Times New Roman"/>
                <a:cs typeface="Times New Roman"/>
              </a:rPr>
              <a:t>t</a:t>
            </a:r>
            <a:r>
              <a:rPr dirty="0" smtClean="0" spc="63" sz="650">
                <a:solidFill>
                  <a:srgbClr val="121212"/>
                </a:solidFill>
                <a:latin typeface="Times New Roman"/>
                <a:cs typeface="Times New Roman"/>
              </a:rPr>
              <a:t>y</a:t>
            </a:r>
            <a:r>
              <a:rPr dirty="0" smtClean="0" spc="63" sz="650">
                <a:solidFill>
                  <a:srgbClr val="121212"/>
                </a:solidFill>
                <a:latin typeface="Times New Roman"/>
                <a:cs typeface="Times New Roman"/>
              </a:rPr>
              <a:t>,</a:t>
            </a:r>
            <a:r>
              <a:rPr dirty="0" smtClean="0" spc="63" sz="650">
                <a:solidFill>
                  <a:srgbClr val="121212"/>
                </a:solidFill>
                <a:latin typeface="Times New Roman"/>
                <a:cs typeface="Times New Roman"/>
              </a:rPr>
              <a:t> </a:t>
            </a:r>
            <a:r>
              <a:rPr dirty="0" smtClean="0" spc="63" sz="650">
                <a:solidFill>
                  <a:srgbClr val="121212"/>
                </a:solidFill>
                <a:latin typeface="Times New Roman"/>
                <a:cs typeface="Times New Roman"/>
              </a:rPr>
              <a:t>a</a:t>
            </a:r>
            <a:r>
              <a:rPr dirty="0" smtClean="0" spc="63" sz="650">
                <a:solidFill>
                  <a:srgbClr val="121212"/>
                </a:solidFill>
                <a:latin typeface="Times New Roman"/>
                <a:cs typeface="Times New Roman"/>
              </a:rPr>
              <a:t>n</a:t>
            </a:r>
            <a:r>
              <a:rPr dirty="0" smtClean="0" spc="63" sz="650">
                <a:solidFill>
                  <a:srgbClr val="121212"/>
                </a:solidFill>
                <a:latin typeface="Times New Roman"/>
                <a:cs typeface="Times New Roman"/>
              </a:rPr>
              <a:t>d</a:t>
            </a:r>
            <a:r>
              <a:rPr dirty="0" smtClean="0" spc="63" sz="650">
                <a:solidFill>
                  <a:srgbClr val="121212"/>
                </a:solidFill>
                <a:latin typeface="Times New Roman"/>
                <a:cs typeface="Times New Roman"/>
              </a:rPr>
              <a:t> </a:t>
            </a:r>
            <a:r>
              <a:rPr dirty="0" smtClean="0" spc="63" sz="650">
                <a:solidFill>
                  <a:srgbClr val="121212"/>
                </a:solidFill>
                <a:latin typeface="Times New Roman"/>
                <a:cs typeface="Times New Roman"/>
              </a:rPr>
              <a:t>c</a:t>
            </a:r>
            <a:r>
              <a:rPr dirty="0" smtClean="0" spc="63" sz="650">
                <a:solidFill>
                  <a:srgbClr val="121212"/>
                </a:solidFill>
                <a:latin typeface="Times New Roman"/>
                <a:cs typeface="Times New Roman"/>
              </a:rPr>
              <a:t>u</a:t>
            </a:r>
            <a:r>
              <a:rPr dirty="0" smtClean="0" spc="63" sz="650">
                <a:solidFill>
                  <a:srgbClr val="121212"/>
                </a:solidFill>
                <a:latin typeface="Times New Roman"/>
                <a:cs typeface="Times New Roman"/>
              </a:rPr>
              <a:t>s</a:t>
            </a:r>
            <a:r>
              <a:rPr dirty="0" smtClean="0" spc="63" sz="650">
                <a:solidFill>
                  <a:srgbClr val="121212"/>
                </a:solidFill>
                <a:latin typeface="Times New Roman"/>
                <a:cs typeface="Times New Roman"/>
              </a:rPr>
              <a:t>t</a:t>
            </a:r>
            <a:r>
              <a:rPr dirty="0" smtClean="0" spc="63" sz="650">
                <a:solidFill>
                  <a:srgbClr val="121212"/>
                </a:solidFill>
                <a:latin typeface="Times New Roman"/>
                <a:cs typeface="Times New Roman"/>
              </a:rPr>
              <a:t>o</a:t>
            </a:r>
            <a:r>
              <a:rPr dirty="0" smtClean="0" spc="63" sz="650">
                <a:solidFill>
                  <a:srgbClr val="121212"/>
                </a:solidFill>
                <a:latin typeface="Times New Roman"/>
                <a:cs typeface="Times New Roman"/>
              </a:rPr>
              <a:t>m</a:t>
            </a:r>
            <a:r>
              <a:rPr dirty="0" smtClean="0" spc="63" sz="650">
                <a:solidFill>
                  <a:srgbClr val="121212"/>
                </a:solidFill>
                <a:latin typeface="Times New Roman"/>
                <a:cs typeface="Times New Roman"/>
              </a:rPr>
              <a:t>e</a:t>
            </a:r>
            <a:r>
              <a:rPr dirty="0" smtClean="0" spc="63" sz="650">
                <a:solidFill>
                  <a:srgbClr val="121212"/>
                </a:solidFill>
                <a:latin typeface="Times New Roman"/>
                <a:cs typeface="Times New Roman"/>
              </a:rPr>
              <a:t>r</a:t>
            </a:r>
            <a:r>
              <a:rPr dirty="0" smtClean="0" spc="63" sz="650">
                <a:solidFill>
                  <a:srgbClr val="121212"/>
                </a:solidFill>
                <a:latin typeface="Times New Roman"/>
                <a:cs typeface="Times New Roman"/>
              </a:rPr>
              <a:t> </a:t>
            </a:r>
            <a:r>
              <a:rPr dirty="0" smtClean="0" spc="63" sz="650">
                <a:solidFill>
                  <a:srgbClr val="121212"/>
                </a:solidFill>
                <a:latin typeface="Times New Roman"/>
                <a:cs typeface="Times New Roman"/>
              </a:rPr>
              <a:t>s</a:t>
            </a:r>
            <a:r>
              <a:rPr dirty="0" smtClean="0" spc="63" sz="650">
                <a:solidFill>
                  <a:srgbClr val="121212"/>
                </a:solidFill>
                <a:latin typeface="Times New Roman"/>
                <a:cs typeface="Times New Roman"/>
              </a:rPr>
              <a:t>a</a:t>
            </a:r>
            <a:r>
              <a:rPr dirty="0" smtClean="0" spc="63" sz="650">
                <a:solidFill>
                  <a:srgbClr val="121212"/>
                </a:solidFill>
                <a:latin typeface="Times New Roman"/>
                <a:cs typeface="Times New Roman"/>
              </a:rPr>
              <a:t>t</a:t>
            </a:r>
            <a:r>
              <a:rPr dirty="0" smtClean="0" spc="63" sz="650">
                <a:solidFill>
                  <a:srgbClr val="121212"/>
                </a:solidFill>
                <a:latin typeface="Times New Roman"/>
                <a:cs typeface="Times New Roman"/>
              </a:rPr>
              <a:t>i</a:t>
            </a:r>
            <a:r>
              <a:rPr dirty="0" smtClean="0" spc="63" sz="650">
                <a:solidFill>
                  <a:srgbClr val="121212"/>
                </a:solidFill>
                <a:latin typeface="Times New Roman"/>
                <a:cs typeface="Times New Roman"/>
              </a:rPr>
              <a:t>s</a:t>
            </a:r>
            <a:r>
              <a:rPr dirty="0" smtClean="0" spc="63" sz="650">
                <a:solidFill>
                  <a:srgbClr val="121212"/>
                </a:solidFill>
                <a:latin typeface="Times New Roman"/>
                <a:cs typeface="Times New Roman"/>
              </a:rPr>
              <a:t>f</a:t>
            </a:r>
            <a:r>
              <a:rPr dirty="0" smtClean="0" spc="63" sz="650">
                <a:solidFill>
                  <a:srgbClr val="121212"/>
                </a:solidFill>
                <a:latin typeface="Times New Roman"/>
                <a:cs typeface="Times New Roman"/>
              </a:rPr>
              <a:t>a</a:t>
            </a:r>
            <a:r>
              <a:rPr dirty="0" smtClean="0" spc="63" sz="650">
                <a:solidFill>
                  <a:srgbClr val="121212"/>
                </a:solidFill>
                <a:latin typeface="Times New Roman"/>
                <a:cs typeface="Times New Roman"/>
              </a:rPr>
              <a:t>c</a:t>
            </a:r>
            <a:r>
              <a:rPr dirty="0" smtClean="0" spc="63" sz="650">
                <a:solidFill>
                  <a:srgbClr val="121212"/>
                </a:solidFill>
                <a:latin typeface="Times New Roman"/>
                <a:cs typeface="Times New Roman"/>
              </a:rPr>
              <a:t>t</a:t>
            </a:r>
            <a:r>
              <a:rPr dirty="0" smtClean="0" spc="63" sz="650">
                <a:solidFill>
                  <a:srgbClr val="121212"/>
                </a:solidFill>
                <a:latin typeface="Times New Roman"/>
                <a:cs typeface="Times New Roman"/>
              </a:rPr>
              <a:t>i</a:t>
            </a:r>
            <a:r>
              <a:rPr dirty="0" smtClean="0" spc="63" sz="650">
                <a:solidFill>
                  <a:srgbClr val="121212"/>
                </a:solidFill>
                <a:latin typeface="Times New Roman"/>
                <a:cs typeface="Times New Roman"/>
              </a:rPr>
              <a:t>o</a:t>
            </a:r>
            <a:r>
              <a:rPr dirty="0" smtClean="0" spc="63" sz="650">
                <a:solidFill>
                  <a:srgbClr val="121212"/>
                </a:solidFill>
                <a:latin typeface="Times New Roman"/>
                <a:cs typeface="Times New Roman"/>
              </a:rPr>
              <a:t>n</a:t>
            </a:r>
            <a:r>
              <a:rPr dirty="0" smtClean="0" spc="63" sz="650">
                <a:solidFill>
                  <a:srgbClr val="121212"/>
                </a:solidFill>
                <a:latin typeface="Times New Roman"/>
                <a:cs typeface="Times New Roman"/>
              </a:rPr>
              <a:t>.</a:t>
            </a:r>
            <a:r>
              <a:rPr dirty="0" smtClean="0" spc="63" sz="650">
                <a:solidFill>
                  <a:srgbClr val="121212"/>
                </a:solidFill>
                <a:latin typeface="Times New Roman"/>
                <a:cs typeface="Times New Roman"/>
              </a:rPr>
              <a:t> </a:t>
            </a:r>
            <a:r>
              <a:rPr dirty="0" smtClean="0" spc="63" sz="650">
                <a:solidFill>
                  <a:srgbClr val="121212"/>
                </a:solidFill>
                <a:latin typeface="Times New Roman"/>
                <a:cs typeface="Times New Roman"/>
              </a:rPr>
              <a:t>W</a:t>
            </a:r>
            <a:r>
              <a:rPr dirty="0" smtClean="0" spc="63" sz="650">
                <a:solidFill>
                  <a:srgbClr val="121212"/>
                </a:solidFill>
                <a:latin typeface="Times New Roman"/>
                <a:cs typeface="Times New Roman"/>
              </a:rPr>
              <a:t>i</a:t>
            </a:r>
            <a:r>
              <a:rPr dirty="0" smtClean="0" spc="63" sz="650">
                <a:solidFill>
                  <a:srgbClr val="121212"/>
                </a:solidFill>
                <a:latin typeface="Times New Roman"/>
                <a:cs typeface="Times New Roman"/>
              </a:rPr>
              <a:t>t</a:t>
            </a:r>
            <a:r>
              <a:rPr dirty="0" smtClean="0" spc="63" sz="650">
                <a:solidFill>
                  <a:srgbClr val="121212"/>
                </a:solidFill>
                <a:latin typeface="Times New Roman"/>
                <a:cs typeface="Times New Roman"/>
              </a:rPr>
              <a:t>h</a:t>
            </a:r>
            <a:r>
              <a:rPr dirty="0" smtClean="0" spc="63" sz="650">
                <a:solidFill>
                  <a:srgbClr val="121212"/>
                </a:solidFill>
                <a:latin typeface="Times New Roman"/>
                <a:cs typeface="Times New Roman"/>
              </a:rPr>
              <a:t> </a:t>
            </a:r>
            <a:r>
              <a:rPr dirty="0" smtClean="0" spc="63" sz="650">
                <a:solidFill>
                  <a:srgbClr val="121212"/>
                </a:solidFill>
                <a:latin typeface="Times New Roman"/>
                <a:cs typeface="Times New Roman"/>
              </a:rPr>
              <a:t>a</a:t>
            </a:r>
            <a:r>
              <a:rPr dirty="0" smtClean="0" spc="63" sz="650">
                <a:solidFill>
                  <a:srgbClr val="121212"/>
                </a:solidFill>
                <a:latin typeface="Times New Roman"/>
                <a:cs typeface="Times New Roman"/>
              </a:rPr>
              <a:t> </a:t>
            </a:r>
            <a:r>
              <a:rPr dirty="0" smtClean="0" spc="63" sz="650">
                <a:solidFill>
                  <a:srgbClr val="121212"/>
                </a:solidFill>
                <a:latin typeface="Times New Roman"/>
                <a:cs typeface="Times New Roman"/>
              </a:rPr>
              <a:t>d</a:t>
            </a:r>
            <a:r>
              <a:rPr dirty="0" smtClean="0" spc="63" sz="650">
                <a:solidFill>
                  <a:srgbClr val="121212"/>
                </a:solidFill>
                <a:latin typeface="Times New Roman"/>
                <a:cs typeface="Times New Roman"/>
              </a:rPr>
              <a:t>e</a:t>
            </a:r>
            <a:r>
              <a:rPr dirty="0" smtClean="0" spc="63" sz="650">
                <a:solidFill>
                  <a:srgbClr val="121212"/>
                </a:solidFill>
                <a:latin typeface="Times New Roman"/>
                <a:cs typeface="Times New Roman"/>
              </a:rPr>
              <a:t>d</a:t>
            </a:r>
            <a:r>
              <a:rPr dirty="0" smtClean="0" spc="63" sz="650">
                <a:solidFill>
                  <a:srgbClr val="121212"/>
                </a:solidFill>
                <a:latin typeface="Times New Roman"/>
                <a:cs typeface="Times New Roman"/>
              </a:rPr>
              <a:t>i</a:t>
            </a:r>
            <a:r>
              <a:rPr dirty="0" smtClean="0" spc="63" sz="650">
                <a:solidFill>
                  <a:srgbClr val="121212"/>
                </a:solidFill>
                <a:latin typeface="Times New Roman"/>
                <a:cs typeface="Times New Roman"/>
              </a:rPr>
              <a:t>c</a:t>
            </a:r>
            <a:r>
              <a:rPr dirty="0" smtClean="0" spc="63" sz="650">
                <a:solidFill>
                  <a:srgbClr val="121212"/>
                </a:solidFill>
                <a:latin typeface="Times New Roman"/>
                <a:cs typeface="Times New Roman"/>
              </a:rPr>
              <a:t>a</a:t>
            </a:r>
            <a:r>
              <a:rPr dirty="0" smtClean="0" spc="63" sz="650">
                <a:solidFill>
                  <a:srgbClr val="121212"/>
                </a:solidFill>
                <a:latin typeface="Times New Roman"/>
                <a:cs typeface="Times New Roman"/>
              </a:rPr>
              <a:t>t</a:t>
            </a:r>
            <a:r>
              <a:rPr dirty="0" smtClean="0" spc="63" sz="650">
                <a:solidFill>
                  <a:srgbClr val="121212"/>
                </a:solidFill>
                <a:latin typeface="Times New Roman"/>
                <a:cs typeface="Times New Roman"/>
              </a:rPr>
              <a:t>e</a:t>
            </a:r>
            <a:r>
              <a:rPr dirty="0" smtClean="0" spc="63" sz="650">
                <a:solidFill>
                  <a:srgbClr val="121212"/>
                </a:solidFill>
                <a:latin typeface="Times New Roman"/>
                <a:cs typeface="Times New Roman"/>
              </a:rPr>
              <a:t>d</a:t>
            </a:r>
            <a:r>
              <a:rPr dirty="0" smtClean="0" spc="63" sz="650">
                <a:solidFill>
                  <a:srgbClr val="121212"/>
                </a:solidFill>
                <a:latin typeface="Times New Roman"/>
                <a:cs typeface="Times New Roman"/>
              </a:rPr>
              <a:t> </a:t>
            </a:r>
            <a:endParaRPr sz="650">
              <a:latin typeface="Times New Roman"/>
              <a:cs typeface="Times New Roman"/>
            </a:endParaRPr>
          </a:p>
          <a:p>
            <a:pPr marL="12700" marR="99603">
              <a:lnSpc>
                <a:spcPts val="747"/>
              </a:lnSpc>
              <a:spcBef>
                <a:spcPts val="104"/>
              </a:spcBef>
            </a:pP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t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e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a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m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,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 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w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e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 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a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r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e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 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c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o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m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m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i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t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t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e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d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 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t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o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 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d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e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l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i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v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e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r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i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n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g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 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e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x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c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e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l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l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e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n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c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e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 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e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v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e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r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y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 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m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i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l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e</a:t>
            </a:r>
            <a:endParaRPr sz="650">
              <a:latin typeface="Times New Roman"/>
              <a:cs typeface="Times New Roman"/>
            </a:endParaRPr>
          </a:p>
        </p:txBody>
      </p:sp>
      <p:sp>
        <p:nvSpPr>
          <p:cNvPr id="30" name="object 30"/>
          <p:cNvSpPr txBox="1"/>
          <p:nvPr/>
        </p:nvSpPr>
        <p:spPr>
          <a:xfrm>
            <a:off x="4214241" y="4863210"/>
            <a:ext cx="461934" cy="159512"/>
          </a:xfrm>
          <a:prstGeom prst="rect">
            <a:avLst/>
          </a:prstGeom>
        </p:spPr>
        <p:txBody>
          <a:bodyPr bIns="0" lIns="0" rIns="0" rtlCol="0" tIns="7111" wrap="square">
            <a:noAutofit/>
          </a:bodyPr>
          <a:lstStyle/>
          <a:p>
            <a:pPr marL="12700">
              <a:lnSpc>
                <a:spcPts val="1120"/>
              </a:lnSpc>
            </a:pPr>
            <a:r>
              <a:rPr dirty="0" smtClean="0" spc="78" sz="1050">
                <a:latin typeface="Times New Roman"/>
                <a:cs typeface="Times New Roman"/>
              </a:rPr>
              <a:t>V</a:t>
            </a:r>
            <a:r>
              <a:rPr dirty="0" smtClean="0" spc="78" sz="1050">
                <a:latin typeface="Times New Roman"/>
                <a:cs typeface="Times New Roman"/>
              </a:rPr>
              <a:t>i</a:t>
            </a:r>
            <a:r>
              <a:rPr dirty="0" smtClean="0" spc="78" sz="1050">
                <a:latin typeface="Times New Roman"/>
                <a:cs typeface="Times New Roman"/>
              </a:rPr>
              <a:t>s</a:t>
            </a:r>
            <a:r>
              <a:rPr dirty="0" smtClean="0" spc="78" sz="1050">
                <a:latin typeface="Times New Roman"/>
                <a:cs typeface="Times New Roman"/>
              </a:rPr>
              <a:t>i</a:t>
            </a:r>
            <a:r>
              <a:rPr dirty="0" smtClean="0" spc="78" sz="1050">
                <a:latin typeface="Times New Roman"/>
                <a:cs typeface="Times New Roman"/>
              </a:rPr>
              <a:t>on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29" name="object 29"/>
          <p:cNvSpPr txBox="1"/>
          <p:nvPr/>
        </p:nvSpPr>
        <p:spPr>
          <a:xfrm>
            <a:off x="4214241" y="5136769"/>
            <a:ext cx="2870043" cy="322579"/>
          </a:xfrm>
          <a:prstGeom prst="rect">
            <a:avLst/>
          </a:prstGeom>
        </p:spPr>
        <p:txBody>
          <a:bodyPr bIns="0" lIns="0" rIns="0" rtlCol="0" tIns="4603" wrap="square">
            <a:noAutofit/>
          </a:bodyPr>
          <a:lstStyle/>
          <a:p>
            <a:pPr marL="12700">
              <a:lnSpc>
                <a:spcPts val="725"/>
              </a:lnSpc>
            </a:pPr>
            <a:r>
              <a:rPr dirty="0" smtClean="0" spc="59" sz="650">
                <a:solidFill>
                  <a:srgbClr val="121212"/>
                </a:solidFill>
                <a:latin typeface="Times New Roman"/>
                <a:cs typeface="Times New Roman"/>
              </a:rPr>
              <a:t>O</a:t>
            </a:r>
            <a:r>
              <a:rPr dirty="0" smtClean="0" spc="59" sz="650">
                <a:solidFill>
                  <a:srgbClr val="121212"/>
                </a:solidFill>
                <a:latin typeface="Times New Roman"/>
                <a:cs typeface="Times New Roman"/>
              </a:rPr>
              <a:t>u</a:t>
            </a:r>
            <a:r>
              <a:rPr dirty="0" smtClean="0" spc="59" sz="650">
                <a:solidFill>
                  <a:srgbClr val="121212"/>
                </a:solidFill>
                <a:latin typeface="Times New Roman"/>
                <a:cs typeface="Times New Roman"/>
              </a:rPr>
              <a:t>r</a:t>
            </a:r>
            <a:r>
              <a:rPr dirty="0" smtClean="0" spc="59" sz="650">
                <a:solidFill>
                  <a:srgbClr val="121212"/>
                </a:solidFill>
                <a:latin typeface="Times New Roman"/>
                <a:cs typeface="Times New Roman"/>
              </a:rPr>
              <a:t> </a:t>
            </a:r>
            <a:r>
              <a:rPr dirty="0" smtClean="0" spc="59" sz="650">
                <a:solidFill>
                  <a:srgbClr val="121212"/>
                </a:solidFill>
                <a:latin typeface="Times New Roman"/>
                <a:cs typeface="Times New Roman"/>
              </a:rPr>
              <a:t>v</a:t>
            </a:r>
            <a:r>
              <a:rPr dirty="0" smtClean="0" spc="59" sz="650">
                <a:solidFill>
                  <a:srgbClr val="121212"/>
                </a:solidFill>
                <a:latin typeface="Times New Roman"/>
                <a:cs typeface="Times New Roman"/>
              </a:rPr>
              <a:t>i</a:t>
            </a:r>
            <a:r>
              <a:rPr dirty="0" smtClean="0" spc="59" sz="650">
                <a:solidFill>
                  <a:srgbClr val="121212"/>
                </a:solidFill>
                <a:latin typeface="Times New Roman"/>
                <a:cs typeface="Times New Roman"/>
              </a:rPr>
              <a:t>s</a:t>
            </a:r>
            <a:r>
              <a:rPr dirty="0" smtClean="0" spc="59" sz="650">
                <a:solidFill>
                  <a:srgbClr val="121212"/>
                </a:solidFill>
                <a:latin typeface="Times New Roman"/>
                <a:cs typeface="Times New Roman"/>
              </a:rPr>
              <a:t>i</a:t>
            </a:r>
            <a:r>
              <a:rPr dirty="0" smtClean="0" spc="59" sz="650">
                <a:solidFill>
                  <a:srgbClr val="121212"/>
                </a:solidFill>
                <a:latin typeface="Times New Roman"/>
                <a:cs typeface="Times New Roman"/>
              </a:rPr>
              <a:t>o</a:t>
            </a:r>
            <a:r>
              <a:rPr dirty="0" smtClean="0" spc="59" sz="650">
                <a:solidFill>
                  <a:srgbClr val="121212"/>
                </a:solidFill>
                <a:latin typeface="Times New Roman"/>
                <a:cs typeface="Times New Roman"/>
              </a:rPr>
              <a:t>n</a:t>
            </a:r>
            <a:r>
              <a:rPr dirty="0" smtClean="0" spc="59" sz="650">
                <a:solidFill>
                  <a:srgbClr val="121212"/>
                </a:solidFill>
                <a:latin typeface="Times New Roman"/>
                <a:cs typeface="Times New Roman"/>
              </a:rPr>
              <a:t> </a:t>
            </a:r>
            <a:r>
              <a:rPr dirty="0" smtClean="0" spc="59" sz="650">
                <a:solidFill>
                  <a:srgbClr val="121212"/>
                </a:solidFill>
                <a:latin typeface="Times New Roman"/>
                <a:cs typeface="Times New Roman"/>
              </a:rPr>
              <a:t>i</a:t>
            </a:r>
            <a:r>
              <a:rPr dirty="0" smtClean="0" spc="59" sz="650">
                <a:solidFill>
                  <a:srgbClr val="121212"/>
                </a:solidFill>
                <a:latin typeface="Times New Roman"/>
                <a:cs typeface="Times New Roman"/>
              </a:rPr>
              <a:t>s</a:t>
            </a:r>
            <a:r>
              <a:rPr dirty="0" smtClean="0" spc="59" sz="650">
                <a:solidFill>
                  <a:srgbClr val="121212"/>
                </a:solidFill>
                <a:latin typeface="Times New Roman"/>
                <a:cs typeface="Times New Roman"/>
              </a:rPr>
              <a:t> </a:t>
            </a:r>
            <a:r>
              <a:rPr dirty="0" smtClean="0" spc="59" sz="650">
                <a:solidFill>
                  <a:srgbClr val="121212"/>
                </a:solidFill>
                <a:latin typeface="Times New Roman"/>
                <a:cs typeface="Times New Roman"/>
              </a:rPr>
              <a:t>t</a:t>
            </a:r>
            <a:r>
              <a:rPr dirty="0" smtClean="0" spc="59" sz="650">
                <a:solidFill>
                  <a:srgbClr val="121212"/>
                </a:solidFill>
                <a:latin typeface="Times New Roman"/>
                <a:cs typeface="Times New Roman"/>
              </a:rPr>
              <a:t>o</a:t>
            </a:r>
            <a:r>
              <a:rPr dirty="0" smtClean="0" spc="59" sz="650">
                <a:solidFill>
                  <a:srgbClr val="121212"/>
                </a:solidFill>
                <a:latin typeface="Times New Roman"/>
                <a:cs typeface="Times New Roman"/>
              </a:rPr>
              <a:t> </a:t>
            </a:r>
            <a:r>
              <a:rPr dirty="0" smtClean="0" spc="59" sz="650">
                <a:solidFill>
                  <a:srgbClr val="121212"/>
                </a:solidFill>
                <a:latin typeface="Times New Roman"/>
                <a:cs typeface="Times New Roman"/>
              </a:rPr>
              <a:t>b</a:t>
            </a:r>
            <a:r>
              <a:rPr dirty="0" smtClean="0" spc="59" sz="650">
                <a:solidFill>
                  <a:srgbClr val="121212"/>
                </a:solidFill>
                <a:latin typeface="Times New Roman"/>
                <a:cs typeface="Times New Roman"/>
              </a:rPr>
              <a:t>e</a:t>
            </a:r>
            <a:r>
              <a:rPr dirty="0" smtClean="0" spc="59" sz="650">
                <a:solidFill>
                  <a:srgbClr val="121212"/>
                </a:solidFill>
                <a:latin typeface="Times New Roman"/>
                <a:cs typeface="Times New Roman"/>
              </a:rPr>
              <a:t>c</a:t>
            </a:r>
            <a:r>
              <a:rPr dirty="0" smtClean="0" spc="59" sz="650">
                <a:solidFill>
                  <a:srgbClr val="121212"/>
                </a:solidFill>
                <a:latin typeface="Times New Roman"/>
                <a:cs typeface="Times New Roman"/>
              </a:rPr>
              <a:t>o</a:t>
            </a:r>
            <a:r>
              <a:rPr dirty="0" smtClean="0" spc="59" sz="650">
                <a:solidFill>
                  <a:srgbClr val="121212"/>
                </a:solidFill>
                <a:latin typeface="Times New Roman"/>
                <a:cs typeface="Times New Roman"/>
              </a:rPr>
              <a:t>m</a:t>
            </a:r>
            <a:r>
              <a:rPr dirty="0" smtClean="0" spc="59" sz="650">
                <a:solidFill>
                  <a:srgbClr val="121212"/>
                </a:solidFill>
                <a:latin typeface="Times New Roman"/>
                <a:cs typeface="Times New Roman"/>
              </a:rPr>
              <a:t>e</a:t>
            </a:r>
            <a:r>
              <a:rPr dirty="0" smtClean="0" spc="59" sz="650">
                <a:solidFill>
                  <a:srgbClr val="121212"/>
                </a:solidFill>
                <a:latin typeface="Times New Roman"/>
                <a:cs typeface="Times New Roman"/>
              </a:rPr>
              <a:t> </a:t>
            </a:r>
            <a:r>
              <a:rPr dirty="0" smtClean="0" spc="59" sz="650">
                <a:solidFill>
                  <a:srgbClr val="121212"/>
                </a:solidFill>
                <a:latin typeface="Times New Roman"/>
                <a:cs typeface="Times New Roman"/>
              </a:rPr>
              <a:t>a</a:t>
            </a:r>
            <a:r>
              <a:rPr dirty="0" smtClean="0" spc="59" sz="650">
                <a:solidFill>
                  <a:srgbClr val="121212"/>
                </a:solidFill>
                <a:latin typeface="Times New Roman"/>
                <a:cs typeface="Times New Roman"/>
              </a:rPr>
              <a:t> </a:t>
            </a:r>
            <a:r>
              <a:rPr dirty="0" smtClean="0" spc="59" sz="650">
                <a:solidFill>
                  <a:srgbClr val="121212"/>
                </a:solidFill>
                <a:latin typeface="Times New Roman"/>
                <a:cs typeface="Times New Roman"/>
              </a:rPr>
              <a:t>l</a:t>
            </a:r>
            <a:r>
              <a:rPr dirty="0" smtClean="0" spc="59" sz="650">
                <a:solidFill>
                  <a:srgbClr val="121212"/>
                </a:solidFill>
                <a:latin typeface="Times New Roman"/>
                <a:cs typeface="Times New Roman"/>
              </a:rPr>
              <a:t>e</a:t>
            </a:r>
            <a:r>
              <a:rPr dirty="0" smtClean="0" spc="59" sz="650">
                <a:solidFill>
                  <a:srgbClr val="121212"/>
                </a:solidFill>
                <a:latin typeface="Times New Roman"/>
                <a:cs typeface="Times New Roman"/>
              </a:rPr>
              <a:t>a</a:t>
            </a:r>
            <a:r>
              <a:rPr dirty="0" smtClean="0" spc="59" sz="650">
                <a:solidFill>
                  <a:srgbClr val="121212"/>
                </a:solidFill>
                <a:latin typeface="Times New Roman"/>
                <a:cs typeface="Times New Roman"/>
              </a:rPr>
              <a:t>d</a:t>
            </a:r>
            <a:r>
              <a:rPr dirty="0" smtClean="0" spc="59" sz="650">
                <a:solidFill>
                  <a:srgbClr val="121212"/>
                </a:solidFill>
                <a:latin typeface="Times New Roman"/>
                <a:cs typeface="Times New Roman"/>
              </a:rPr>
              <a:t>i</a:t>
            </a:r>
            <a:r>
              <a:rPr dirty="0" smtClean="0" spc="59" sz="650">
                <a:solidFill>
                  <a:srgbClr val="121212"/>
                </a:solidFill>
                <a:latin typeface="Times New Roman"/>
                <a:cs typeface="Times New Roman"/>
              </a:rPr>
              <a:t>n</a:t>
            </a:r>
            <a:r>
              <a:rPr dirty="0" smtClean="0" spc="59" sz="650">
                <a:solidFill>
                  <a:srgbClr val="121212"/>
                </a:solidFill>
                <a:latin typeface="Times New Roman"/>
                <a:cs typeface="Times New Roman"/>
              </a:rPr>
              <a:t>g</a:t>
            </a:r>
            <a:r>
              <a:rPr dirty="0" smtClean="0" spc="59" sz="650">
                <a:solidFill>
                  <a:srgbClr val="121212"/>
                </a:solidFill>
                <a:latin typeface="Times New Roman"/>
                <a:cs typeface="Times New Roman"/>
              </a:rPr>
              <a:t> </a:t>
            </a:r>
            <a:r>
              <a:rPr dirty="0" smtClean="0" spc="59" sz="650">
                <a:solidFill>
                  <a:srgbClr val="121212"/>
                </a:solidFill>
                <a:latin typeface="Times New Roman"/>
                <a:cs typeface="Times New Roman"/>
              </a:rPr>
              <a:t>f</a:t>
            </a:r>
            <a:r>
              <a:rPr dirty="0" smtClean="0" spc="59" sz="650">
                <a:solidFill>
                  <a:srgbClr val="121212"/>
                </a:solidFill>
                <a:latin typeface="Times New Roman"/>
                <a:cs typeface="Times New Roman"/>
              </a:rPr>
              <a:t>o</a:t>
            </a:r>
            <a:r>
              <a:rPr dirty="0" smtClean="0" spc="59" sz="650">
                <a:solidFill>
                  <a:srgbClr val="121212"/>
                </a:solidFill>
                <a:latin typeface="Times New Roman"/>
                <a:cs typeface="Times New Roman"/>
              </a:rPr>
              <a:t>r</a:t>
            </a:r>
            <a:r>
              <a:rPr dirty="0" smtClean="0" spc="59" sz="650">
                <a:solidFill>
                  <a:srgbClr val="121212"/>
                </a:solidFill>
                <a:latin typeface="Times New Roman"/>
                <a:cs typeface="Times New Roman"/>
              </a:rPr>
              <a:t>c</a:t>
            </a:r>
            <a:r>
              <a:rPr dirty="0" smtClean="0" spc="59" sz="650">
                <a:solidFill>
                  <a:srgbClr val="121212"/>
                </a:solidFill>
                <a:latin typeface="Times New Roman"/>
                <a:cs typeface="Times New Roman"/>
              </a:rPr>
              <a:t>e</a:t>
            </a:r>
            <a:r>
              <a:rPr dirty="0" smtClean="0" spc="59" sz="650">
                <a:solidFill>
                  <a:srgbClr val="121212"/>
                </a:solidFill>
                <a:latin typeface="Times New Roman"/>
                <a:cs typeface="Times New Roman"/>
              </a:rPr>
              <a:t> </a:t>
            </a:r>
            <a:r>
              <a:rPr dirty="0" smtClean="0" spc="59" sz="650">
                <a:solidFill>
                  <a:srgbClr val="121212"/>
                </a:solidFill>
                <a:latin typeface="Times New Roman"/>
                <a:cs typeface="Times New Roman"/>
              </a:rPr>
              <a:t>i</a:t>
            </a:r>
            <a:r>
              <a:rPr dirty="0" smtClean="0" spc="59" sz="650">
                <a:solidFill>
                  <a:srgbClr val="121212"/>
                </a:solidFill>
                <a:latin typeface="Times New Roman"/>
                <a:cs typeface="Times New Roman"/>
              </a:rPr>
              <a:t>n</a:t>
            </a:r>
            <a:r>
              <a:rPr dirty="0" smtClean="0" spc="59" sz="650">
                <a:solidFill>
                  <a:srgbClr val="121212"/>
                </a:solidFill>
                <a:latin typeface="Times New Roman"/>
                <a:cs typeface="Times New Roman"/>
              </a:rPr>
              <a:t> </a:t>
            </a:r>
            <a:r>
              <a:rPr dirty="0" smtClean="0" spc="59" sz="650">
                <a:solidFill>
                  <a:srgbClr val="121212"/>
                </a:solidFill>
                <a:latin typeface="Times New Roman"/>
                <a:cs typeface="Times New Roman"/>
              </a:rPr>
              <a:t>t</a:t>
            </a:r>
            <a:r>
              <a:rPr dirty="0" smtClean="0" spc="59" sz="650">
                <a:solidFill>
                  <a:srgbClr val="121212"/>
                </a:solidFill>
                <a:latin typeface="Times New Roman"/>
                <a:cs typeface="Times New Roman"/>
              </a:rPr>
              <a:t>h</a:t>
            </a:r>
            <a:r>
              <a:rPr dirty="0" smtClean="0" spc="59" sz="650">
                <a:solidFill>
                  <a:srgbClr val="121212"/>
                </a:solidFill>
                <a:latin typeface="Times New Roman"/>
                <a:cs typeface="Times New Roman"/>
              </a:rPr>
              <a:t>e</a:t>
            </a:r>
            <a:r>
              <a:rPr dirty="0" smtClean="0" spc="59" sz="650">
                <a:solidFill>
                  <a:srgbClr val="121212"/>
                </a:solidFill>
                <a:latin typeface="Times New Roman"/>
                <a:cs typeface="Times New Roman"/>
              </a:rPr>
              <a:t> </a:t>
            </a:r>
            <a:r>
              <a:rPr dirty="0" smtClean="0" spc="59" sz="650">
                <a:solidFill>
                  <a:srgbClr val="121212"/>
                </a:solidFill>
                <a:latin typeface="Times New Roman"/>
                <a:cs typeface="Times New Roman"/>
              </a:rPr>
              <a:t>t</a:t>
            </a:r>
            <a:r>
              <a:rPr dirty="0" smtClean="0" spc="59" sz="650">
                <a:solidFill>
                  <a:srgbClr val="121212"/>
                </a:solidFill>
                <a:latin typeface="Times New Roman"/>
                <a:cs typeface="Times New Roman"/>
              </a:rPr>
              <a:t>r</a:t>
            </a:r>
            <a:r>
              <a:rPr dirty="0" smtClean="0" spc="59" sz="650">
                <a:solidFill>
                  <a:srgbClr val="121212"/>
                </a:solidFill>
                <a:latin typeface="Times New Roman"/>
                <a:cs typeface="Times New Roman"/>
              </a:rPr>
              <a:t>a</a:t>
            </a:r>
            <a:r>
              <a:rPr dirty="0" smtClean="0" spc="59" sz="650">
                <a:solidFill>
                  <a:srgbClr val="121212"/>
                </a:solidFill>
                <a:latin typeface="Times New Roman"/>
                <a:cs typeface="Times New Roman"/>
              </a:rPr>
              <a:t>n</a:t>
            </a:r>
            <a:r>
              <a:rPr dirty="0" smtClean="0" spc="59" sz="650">
                <a:solidFill>
                  <a:srgbClr val="121212"/>
                </a:solidFill>
                <a:latin typeface="Times New Roman"/>
                <a:cs typeface="Times New Roman"/>
              </a:rPr>
              <a:t>s</a:t>
            </a:r>
            <a:r>
              <a:rPr dirty="0" smtClean="0" spc="59" sz="650">
                <a:solidFill>
                  <a:srgbClr val="121212"/>
                </a:solidFill>
                <a:latin typeface="Times New Roman"/>
                <a:cs typeface="Times New Roman"/>
              </a:rPr>
              <a:t>p</a:t>
            </a:r>
            <a:r>
              <a:rPr dirty="0" smtClean="0" spc="59" sz="650">
                <a:solidFill>
                  <a:srgbClr val="121212"/>
                </a:solidFill>
                <a:latin typeface="Times New Roman"/>
                <a:cs typeface="Times New Roman"/>
              </a:rPr>
              <a:t>o</a:t>
            </a:r>
            <a:r>
              <a:rPr dirty="0" smtClean="0" spc="59" sz="650">
                <a:solidFill>
                  <a:srgbClr val="121212"/>
                </a:solidFill>
                <a:latin typeface="Times New Roman"/>
                <a:cs typeface="Times New Roman"/>
              </a:rPr>
              <a:t>rt</a:t>
            </a:r>
            <a:r>
              <a:rPr dirty="0" smtClean="0" spc="59" sz="650">
                <a:solidFill>
                  <a:srgbClr val="121212"/>
                </a:solidFill>
                <a:latin typeface="Times New Roman"/>
                <a:cs typeface="Times New Roman"/>
              </a:rPr>
              <a:t>a</a:t>
            </a:r>
            <a:r>
              <a:rPr dirty="0" smtClean="0" spc="59" sz="650">
                <a:solidFill>
                  <a:srgbClr val="121212"/>
                </a:solidFill>
                <a:latin typeface="Times New Roman"/>
                <a:cs typeface="Times New Roman"/>
              </a:rPr>
              <a:t>t</a:t>
            </a:r>
            <a:r>
              <a:rPr dirty="0" smtClean="0" spc="59" sz="650">
                <a:solidFill>
                  <a:srgbClr val="121212"/>
                </a:solidFill>
                <a:latin typeface="Times New Roman"/>
                <a:cs typeface="Times New Roman"/>
              </a:rPr>
              <a:t>i</a:t>
            </a:r>
            <a:r>
              <a:rPr dirty="0" smtClean="0" spc="59" sz="650">
                <a:solidFill>
                  <a:srgbClr val="121212"/>
                </a:solidFill>
                <a:latin typeface="Times New Roman"/>
                <a:cs typeface="Times New Roman"/>
              </a:rPr>
              <a:t>o</a:t>
            </a:r>
            <a:r>
              <a:rPr dirty="0" smtClean="0" spc="59" sz="650">
                <a:solidFill>
                  <a:srgbClr val="121212"/>
                </a:solidFill>
                <a:latin typeface="Times New Roman"/>
                <a:cs typeface="Times New Roman"/>
              </a:rPr>
              <a:t>n</a:t>
            </a:r>
            <a:r>
              <a:rPr dirty="0" smtClean="0" spc="59" sz="650">
                <a:solidFill>
                  <a:srgbClr val="121212"/>
                </a:solidFill>
                <a:latin typeface="Times New Roman"/>
                <a:cs typeface="Times New Roman"/>
              </a:rPr>
              <a:t> </a:t>
            </a:r>
            <a:r>
              <a:rPr dirty="0" smtClean="0" spc="59" sz="650">
                <a:solidFill>
                  <a:srgbClr val="121212"/>
                </a:solidFill>
                <a:latin typeface="Times New Roman"/>
                <a:cs typeface="Times New Roman"/>
              </a:rPr>
              <a:t>i</a:t>
            </a:r>
            <a:r>
              <a:rPr dirty="0" smtClean="0" spc="59" sz="650">
                <a:solidFill>
                  <a:srgbClr val="121212"/>
                </a:solidFill>
                <a:latin typeface="Times New Roman"/>
                <a:cs typeface="Times New Roman"/>
              </a:rPr>
              <a:t>n</a:t>
            </a:r>
            <a:r>
              <a:rPr dirty="0" smtClean="0" spc="59" sz="650">
                <a:solidFill>
                  <a:srgbClr val="121212"/>
                </a:solidFill>
                <a:latin typeface="Times New Roman"/>
                <a:cs typeface="Times New Roman"/>
              </a:rPr>
              <a:t>d</a:t>
            </a:r>
            <a:r>
              <a:rPr dirty="0" smtClean="0" spc="59" sz="650">
                <a:solidFill>
                  <a:srgbClr val="121212"/>
                </a:solidFill>
                <a:latin typeface="Times New Roman"/>
                <a:cs typeface="Times New Roman"/>
              </a:rPr>
              <a:t>u</a:t>
            </a:r>
            <a:r>
              <a:rPr dirty="0" smtClean="0" spc="59" sz="650">
                <a:solidFill>
                  <a:srgbClr val="121212"/>
                </a:solidFill>
                <a:latin typeface="Times New Roman"/>
                <a:cs typeface="Times New Roman"/>
              </a:rPr>
              <a:t>s</a:t>
            </a:r>
            <a:r>
              <a:rPr dirty="0" smtClean="0" spc="59" sz="650">
                <a:solidFill>
                  <a:srgbClr val="121212"/>
                </a:solidFill>
                <a:latin typeface="Times New Roman"/>
                <a:cs typeface="Times New Roman"/>
              </a:rPr>
              <a:t>t</a:t>
            </a:r>
            <a:r>
              <a:rPr dirty="0" smtClean="0" spc="59" sz="650">
                <a:solidFill>
                  <a:srgbClr val="121212"/>
                </a:solidFill>
                <a:latin typeface="Times New Roman"/>
                <a:cs typeface="Times New Roman"/>
              </a:rPr>
              <a:t>r</a:t>
            </a:r>
            <a:r>
              <a:rPr dirty="0" smtClean="0" spc="59" sz="650">
                <a:solidFill>
                  <a:srgbClr val="121212"/>
                </a:solidFill>
                <a:latin typeface="Times New Roman"/>
                <a:cs typeface="Times New Roman"/>
              </a:rPr>
              <a:t>y</a:t>
            </a:r>
            <a:r>
              <a:rPr dirty="0" smtClean="0" spc="59" sz="650">
                <a:solidFill>
                  <a:srgbClr val="121212"/>
                </a:solidFill>
                <a:latin typeface="Times New Roman"/>
                <a:cs typeface="Times New Roman"/>
              </a:rPr>
              <a:t>,</a:t>
            </a:r>
            <a:endParaRPr sz="650">
              <a:latin typeface="Times New Roman"/>
              <a:cs typeface="Times New Roman"/>
            </a:endParaRPr>
          </a:p>
          <a:p>
            <a:pPr marL="12700" marR="176217">
              <a:lnSpc>
                <a:spcPts val="747"/>
              </a:lnSpc>
              <a:spcBef>
                <a:spcPts val="53"/>
              </a:spcBef>
            </a:pP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r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e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c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o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g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n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i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z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e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d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 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f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o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r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 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o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u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r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 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c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o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m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m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i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t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m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e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n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t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 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t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o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 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i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n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n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o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v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a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t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i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o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n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,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 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s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u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s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t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a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i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n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a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b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i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l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i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t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y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,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 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a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n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d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 </a:t>
            </a:r>
            <a:endParaRPr sz="650">
              <a:latin typeface="Times New Roman"/>
              <a:cs typeface="Times New Roman"/>
            </a:endParaRPr>
          </a:p>
          <a:p>
            <a:pPr marL="12700" marR="176217">
              <a:lnSpc>
                <a:spcPts val="747"/>
              </a:lnSpc>
              <a:spcBef>
                <a:spcPts val="104"/>
              </a:spcBef>
            </a:pP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c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u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s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t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o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m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e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r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-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c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e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n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t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r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i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c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 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s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o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l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u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t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i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o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n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s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,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 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r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e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s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h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a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p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i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n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g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 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t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h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e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 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f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u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t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u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re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 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w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i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t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h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 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e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x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c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e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l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l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e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n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c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e</a:t>
            </a:r>
            <a:endParaRPr sz="650">
              <a:latin typeface="Times New Roman"/>
              <a:cs typeface="Times New Roman"/>
            </a:endParaRPr>
          </a:p>
        </p:txBody>
      </p:sp>
      <p:sp>
        <p:nvSpPr>
          <p:cNvPr id="28" name="object 28"/>
          <p:cNvSpPr txBox="1"/>
          <p:nvPr/>
        </p:nvSpPr>
        <p:spPr>
          <a:xfrm>
            <a:off x="424688" y="5963792"/>
            <a:ext cx="894043" cy="159512"/>
          </a:xfrm>
          <a:prstGeom prst="rect">
            <a:avLst/>
          </a:prstGeom>
        </p:spPr>
        <p:txBody>
          <a:bodyPr bIns="0" lIns="0" rIns="0" rtlCol="0" tIns="7111" wrap="square">
            <a:noAutofit/>
          </a:bodyPr>
          <a:lstStyle/>
          <a:p>
            <a:pPr marL="12700">
              <a:lnSpc>
                <a:spcPts val="1120"/>
              </a:lnSpc>
            </a:pPr>
            <a:r>
              <a:rPr dirty="0" smtClean="0" spc="72" sz="1050">
                <a:latin typeface="Times New Roman"/>
                <a:cs typeface="Times New Roman"/>
              </a:rPr>
              <a:t>Our</a:t>
            </a:r>
            <a:r>
              <a:rPr dirty="0" smtClean="0" spc="72" sz="1050">
                <a:latin typeface="Times New Roman"/>
                <a:cs typeface="Times New Roman"/>
              </a:rPr>
              <a:t> </a:t>
            </a:r>
            <a:r>
              <a:rPr dirty="0" smtClean="0" spc="72" sz="1050">
                <a:latin typeface="Times New Roman"/>
                <a:cs typeface="Times New Roman"/>
              </a:rPr>
              <a:t> </a:t>
            </a:r>
            <a:r>
              <a:rPr dirty="0" smtClean="0" spc="72" sz="1050">
                <a:latin typeface="Times New Roman"/>
                <a:cs typeface="Times New Roman"/>
              </a:rPr>
              <a:t>S</a:t>
            </a:r>
            <a:r>
              <a:rPr dirty="0" smtClean="0" spc="72" sz="1050">
                <a:latin typeface="Times New Roman"/>
                <a:cs typeface="Times New Roman"/>
              </a:rPr>
              <a:t>e</a:t>
            </a:r>
            <a:r>
              <a:rPr dirty="0" smtClean="0" spc="72" sz="1050">
                <a:latin typeface="Times New Roman"/>
                <a:cs typeface="Times New Roman"/>
              </a:rPr>
              <a:t>r</a:t>
            </a:r>
            <a:r>
              <a:rPr dirty="0" smtClean="0" spc="72" sz="1050">
                <a:latin typeface="Times New Roman"/>
                <a:cs typeface="Times New Roman"/>
              </a:rPr>
              <a:t>v</a:t>
            </a:r>
            <a:r>
              <a:rPr dirty="0" smtClean="0" spc="72" sz="1050">
                <a:latin typeface="Times New Roman"/>
                <a:cs typeface="Times New Roman"/>
              </a:rPr>
              <a:t>i</a:t>
            </a:r>
            <a:r>
              <a:rPr dirty="0" smtClean="0" spc="72" sz="1050">
                <a:latin typeface="Times New Roman"/>
                <a:cs typeface="Times New Roman"/>
              </a:rPr>
              <a:t>c</a:t>
            </a:r>
            <a:r>
              <a:rPr dirty="0" smtClean="0" spc="72" sz="1050">
                <a:latin typeface="Times New Roman"/>
                <a:cs typeface="Times New Roman"/>
              </a:rPr>
              <a:t>e</a:t>
            </a:r>
            <a:r>
              <a:rPr dirty="0" smtClean="0" spc="72" sz="1050">
                <a:latin typeface="Times New Roman"/>
                <a:cs typeface="Times New Roman"/>
              </a:rPr>
              <a:t>s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27" name="object 27"/>
          <p:cNvSpPr txBox="1"/>
          <p:nvPr/>
        </p:nvSpPr>
        <p:spPr>
          <a:xfrm>
            <a:off x="4214241" y="5963792"/>
            <a:ext cx="1096954" cy="159512"/>
          </a:xfrm>
          <a:prstGeom prst="rect">
            <a:avLst/>
          </a:prstGeom>
        </p:spPr>
        <p:txBody>
          <a:bodyPr bIns="0" lIns="0" rIns="0" rtlCol="0" tIns="7111" wrap="square">
            <a:noAutofit/>
          </a:bodyPr>
          <a:lstStyle/>
          <a:p>
            <a:pPr marL="12700">
              <a:lnSpc>
                <a:spcPts val="1120"/>
              </a:lnSpc>
            </a:pPr>
            <a:r>
              <a:rPr dirty="0" smtClean="0" spc="103" sz="1050">
                <a:latin typeface="Times New Roman"/>
                <a:cs typeface="Times New Roman"/>
              </a:rPr>
              <a:t>W</a:t>
            </a:r>
            <a:r>
              <a:rPr dirty="0" smtClean="0" spc="103" sz="1050">
                <a:latin typeface="Times New Roman"/>
                <a:cs typeface="Times New Roman"/>
              </a:rPr>
              <a:t>h</a:t>
            </a:r>
            <a:r>
              <a:rPr dirty="0" smtClean="0" spc="103" sz="1050">
                <a:latin typeface="Times New Roman"/>
                <a:cs typeface="Times New Roman"/>
              </a:rPr>
              <a:t>y</a:t>
            </a:r>
            <a:r>
              <a:rPr dirty="0" smtClean="0" spc="103" sz="1050">
                <a:latin typeface="Times New Roman"/>
                <a:cs typeface="Times New Roman"/>
              </a:rPr>
              <a:t> </a:t>
            </a:r>
            <a:r>
              <a:rPr dirty="0" smtClean="0" spc="103" sz="1050">
                <a:latin typeface="Times New Roman"/>
                <a:cs typeface="Times New Roman"/>
              </a:rPr>
              <a:t>C</a:t>
            </a:r>
            <a:r>
              <a:rPr dirty="0" smtClean="0" spc="103" sz="1050">
                <a:latin typeface="Times New Roman"/>
                <a:cs typeface="Times New Roman"/>
              </a:rPr>
              <a:t>h</a:t>
            </a:r>
            <a:r>
              <a:rPr dirty="0" smtClean="0" spc="103" sz="1050">
                <a:latin typeface="Times New Roman"/>
                <a:cs typeface="Times New Roman"/>
              </a:rPr>
              <a:t>o</a:t>
            </a:r>
            <a:r>
              <a:rPr dirty="0" smtClean="0" spc="103" sz="1050">
                <a:latin typeface="Times New Roman"/>
                <a:cs typeface="Times New Roman"/>
              </a:rPr>
              <a:t>ose</a:t>
            </a:r>
            <a:r>
              <a:rPr dirty="0" smtClean="0" spc="103" sz="1050">
                <a:latin typeface="Times New Roman"/>
                <a:cs typeface="Times New Roman"/>
              </a:rPr>
              <a:t> </a:t>
            </a:r>
            <a:r>
              <a:rPr dirty="0" smtClean="0" spc="103" sz="1050">
                <a:latin typeface="Times New Roman"/>
                <a:cs typeface="Times New Roman"/>
              </a:rPr>
              <a:t>U</a:t>
            </a:r>
            <a:r>
              <a:rPr dirty="0" smtClean="0" spc="103" sz="1050">
                <a:latin typeface="Times New Roman"/>
                <a:cs typeface="Times New Roman"/>
              </a:rPr>
              <a:t>s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26" name="object 26"/>
          <p:cNvSpPr txBox="1"/>
          <p:nvPr/>
        </p:nvSpPr>
        <p:spPr>
          <a:xfrm>
            <a:off x="4581525" y="6369938"/>
            <a:ext cx="2139762" cy="215900"/>
          </a:xfrm>
          <a:prstGeom prst="rect">
            <a:avLst/>
          </a:prstGeom>
        </p:spPr>
        <p:txBody>
          <a:bodyPr bIns="0" lIns="0" rIns="0" rtlCol="0" tIns="4603" wrap="square">
            <a:noAutofit/>
          </a:bodyPr>
          <a:lstStyle/>
          <a:p>
            <a:pPr marL="12700">
              <a:lnSpc>
                <a:spcPts val="725"/>
              </a:lnSpc>
            </a:pP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T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r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u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s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t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e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d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 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r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e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p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u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t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a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t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i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o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n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 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f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o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r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 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c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o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n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s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i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s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t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e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n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t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 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o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n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-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t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i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m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e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 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d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e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l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i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v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e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r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i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e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s</a:t>
            </a:r>
            <a:endParaRPr sz="65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68"/>
              </a:spcBef>
            </a:pPr>
            <a:r>
              <a:rPr dirty="0" smtClean="0" spc="63" sz="650">
                <a:solidFill>
                  <a:srgbClr val="121212"/>
                </a:solidFill>
                <a:latin typeface="Times New Roman"/>
                <a:cs typeface="Times New Roman"/>
              </a:rPr>
              <a:t>a</a:t>
            </a:r>
            <a:r>
              <a:rPr dirty="0" smtClean="0" spc="63" sz="650">
                <a:solidFill>
                  <a:srgbClr val="121212"/>
                </a:solidFill>
                <a:latin typeface="Times New Roman"/>
                <a:cs typeface="Times New Roman"/>
              </a:rPr>
              <a:t>n</a:t>
            </a:r>
            <a:r>
              <a:rPr dirty="0" smtClean="0" spc="63" sz="650">
                <a:solidFill>
                  <a:srgbClr val="121212"/>
                </a:solidFill>
                <a:latin typeface="Times New Roman"/>
                <a:cs typeface="Times New Roman"/>
              </a:rPr>
              <a:t>d</a:t>
            </a:r>
            <a:r>
              <a:rPr dirty="0" smtClean="0" spc="63" sz="650">
                <a:solidFill>
                  <a:srgbClr val="121212"/>
                </a:solidFill>
                <a:latin typeface="Times New Roman"/>
                <a:cs typeface="Times New Roman"/>
              </a:rPr>
              <a:t> </a:t>
            </a:r>
            <a:r>
              <a:rPr dirty="0" smtClean="0" spc="63" sz="650">
                <a:solidFill>
                  <a:srgbClr val="121212"/>
                </a:solidFill>
                <a:latin typeface="Times New Roman"/>
                <a:cs typeface="Times New Roman"/>
              </a:rPr>
              <a:t>p</a:t>
            </a:r>
            <a:r>
              <a:rPr dirty="0" smtClean="0" spc="63" sz="650">
                <a:solidFill>
                  <a:srgbClr val="121212"/>
                </a:solidFill>
                <a:latin typeface="Times New Roman"/>
                <a:cs typeface="Times New Roman"/>
              </a:rPr>
              <a:t>e</a:t>
            </a:r>
            <a:r>
              <a:rPr dirty="0" smtClean="0" spc="63" sz="650">
                <a:solidFill>
                  <a:srgbClr val="121212"/>
                </a:solidFill>
                <a:latin typeface="Times New Roman"/>
                <a:cs typeface="Times New Roman"/>
              </a:rPr>
              <a:t>rf</a:t>
            </a:r>
            <a:r>
              <a:rPr dirty="0" smtClean="0" spc="63" sz="650">
                <a:solidFill>
                  <a:srgbClr val="121212"/>
                </a:solidFill>
                <a:latin typeface="Times New Roman"/>
                <a:cs typeface="Times New Roman"/>
              </a:rPr>
              <a:t>o</a:t>
            </a:r>
            <a:r>
              <a:rPr dirty="0" smtClean="0" spc="63" sz="650">
                <a:solidFill>
                  <a:srgbClr val="121212"/>
                </a:solidFill>
                <a:latin typeface="Times New Roman"/>
                <a:cs typeface="Times New Roman"/>
              </a:rPr>
              <a:t>rm</a:t>
            </a:r>
            <a:r>
              <a:rPr dirty="0" smtClean="0" spc="63" sz="650">
                <a:solidFill>
                  <a:srgbClr val="121212"/>
                </a:solidFill>
                <a:latin typeface="Times New Roman"/>
                <a:cs typeface="Times New Roman"/>
              </a:rPr>
              <a:t>a</a:t>
            </a:r>
            <a:r>
              <a:rPr dirty="0" smtClean="0" spc="63" sz="650">
                <a:solidFill>
                  <a:srgbClr val="121212"/>
                </a:solidFill>
                <a:latin typeface="Times New Roman"/>
                <a:cs typeface="Times New Roman"/>
              </a:rPr>
              <a:t>n</a:t>
            </a:r>
            <a:r>
              <a:rPr dirty="0" smtClean="0" spc="63" sz="650">
                <a:solidFill>
                  <a:srgbClr val="121212"/>
                </a:solidFill>
                <a:latin typeface="Times New Roman"/>
                <a:cs typeface="Times New Roman"/>
              </a:rPr>
              <a:t>c</a:t>
            </a:r>
            <a:r>
              <a:rPr dirty="0" smtClean="0" spc="63" sz="650">
                <a:solidFill>
                  <a:srgbClr val="121212"/>
                </a:solidFill>
                <a:latin typeface="Times New Roman"/>
                <a:cs typeface="Times New Roman"/>
              </a:rPr>
              <a:t>e</a:t>
            </a:r>
            <a:r>
              <a:rPr dirty="0" smtClean="0" spc="63" sz="650">
                <a:solidFill>
                  <a:srgbClr val="121212"/>
                </a:solidFill>
                <a:latin typeface="Times New Roman"/>
                <a:cs typeface="Times New Roman"/>
              </a:rPr>
              <a:t>,</a:t>
            </a:r>
            <a:r>
              <a:rPr dirty="0" smtClean="0" spc="63" sz="650">
                <a:solidFill>
                  <a:srgbClr val="121212"/>
                </a:solidFill>
                <a:latin typeface="Times New Roman"/>
                <a:cs typeface="Times New Roman"/>
              </a:rPr>
              <a:t> </a:t>
            </a:r>
            <a:r>
              <a:rPr dirty="0" smtClean="0" spc="63" sz="650">
                <a:solidFill>
                  <a:srgbClr val="121212"/>
                </a:solidFill>
                <a:latin typeface="Times New Roman"/>
                <a:cs typeface="Times New Roman"/>
              </a:rPr>
              <a:t>e</a:t>
            </a:r>
            <a:r>
              <a:rPr dirty="0" smtClean="0" spc="63" sz="650">
                <a:solidFill>
                  <a:srgbClr val="121212"/>
                </a:solidFill>
                <a:latin typeface="Times New Roman"/>
                <a:cs typeface="Times New Roman"/>
              </a:rPr>
              <a:t>n</a:t>
            </a:r>
            <a:r>
              <a:rPr dirty="0" smtClean="0" spc="63" sz="650">
                <a:solidFill>
                  <a:srgbClr val="121212"/>
                </a:solidFill>
                <a:latin typeface="Times New Roman"/>
                <a:cs typeface="Times New Roman"/>
              </a:rPr>
              <a:t>s</a:t>
            </a:r>
            <a:r>
              <a:rPr dirty="0" smtClean="0" spc="63" sz="650">
                <a:solidFill>
                  <a:srgbClr val="121212"/>
                </a:solidFill>
                <a:latin typeface="Times New Roman"/>
                <a:cs typeface="Times New Roman"/>
              </a:rPr>
              <a:t>u</a:t>
            </a:r>
            <a:r>
              <a:rPr dirty="0" smtClean="0" spc="63" sz="650">
                <a:solidFill>
                  <a:srgbClr val="121212"/>
                </a:solidFill>
                <a:latin typeface="Times New Roman"/>
                <a:cs typeface="Times New Roman"/>
              </a:rPr>
              <a:t>r</a:t>
            </a:r>
            <a:r>
              <a:rPr dirty="0" smtClean="0" spc="63" sz="650">
                <a:solidFill>
                  <a:srgbClr val="121212"/>
                </a:solidFill>
                <a:latin typeface="Times New Roman"/>
                <a:cs typeface="Times New Roman"/>
              </a:rPr>
              <a:t>i</a:t>
            </a:r>
            <a:r>
              <a:rPr dirty="0" smtClean="0" spc="63" sz="650">
                <a:solidFill>
                  <a:srgbClr val="121212"/>
                </a:solidFill>
                <a:latin typeface="Times New Roman"/>
                <a:cs typeface="Times New Roman"/>
              </a:rPr>
              <a:t>n</a:t>
            </a:r>
            <a:r>
              <a:rPr dirty="0" smtClean="0" spc="63" sz="650">
                <a:solidFill>
                  <a:srgbClr val="121212"/>
                </a:solidFill>
                <a:latin typeface="Times New Roman"/>
                <a:cs typeface="Times New Roman"/>
              </a:rPr>
              <a:t>g</a:t>
            </a:r>
            <a:r>
              <a:rPr dirty="0" smtClean="0" spc="63" sz="650">
                <a:solidFill>
                  <a:srgbClr val="121212"/>
                </a:solidFill>
                <a:latin typeface="Times New Roman"/>
                <a:cs typeface="Times New Roman"/>
              </a:rPr>
              <a:t> </a:t>
            </a:r>
            <a:r>
              <a:rPr dirty="0" smtClean="0" spc="63" sz="650">
                <a:solidFill>
                  <a:srgbClr val="121212"/>
                </a:solidFill>
                <a:latin typeface="Times New Roman"/>
                <a:cs typeface="Times New Roman"/>
              </a:rPr>
              <a:t>u</a:t>
            </a:r>
            <a:r>
              <a:rPr dirty="0" smtClean="0" spc="63" sz="650">
                <a:solidFill>
                  <a:srgbClr val="121212"/>
                </a:solidFill>
                <a:latin typeface="Times New Roman"/>
                <a:cs typeface="Times New Roman"/>
              </a:rPr>
              <a:t>n</a:t>
            </a:r>
            <a:r>
              <a:rPr dirty="0" smtClean="0" spc="63" sz="650">
                <a:solidFill>
                  <a:srgbClr val="121212"/>
                </a:solidFill>
                <a:latin typeface="Times New Roman"/>
                <a:cs typeface="Times New Roman"/>
              </a:rPr>
              <a:t>p</a:t>
            </a:r>
            <a:r>
              <a:rPr dirty="0" smtClean="0" spc="63" sz="650">
                <a:solidFill>
                  <a:srgbClr val="121212"/>
                </a:solidFill>
                <a:latin typeface="Times New Roman"/>
                <a:cs typeface="Times New Roman"/>
              </a:rPr>
              <a:t>a</a:t>
            </a:r>
            <a:r>
              <a:rPr dirty="0" smtClean="0" spc="63" sz="650">
                <a:solidFill>
                  <a:srgbClr val="121212"/>
                </a:solidFill>
                <a:latin typeface="Times New Roman"/>
                <a:cs typeface="Times New Roman"/>
              </a:rPr>
              <a:t>r</a:t>
            </a:r>
            <a:r>
              <a:rPr dirty="0" smtClean="0" spc="63" sz="650">
                <a:solidFill>
                  <a:srgbClr val="121212"/>
                </a:solidFill>
                <a:latin typeface="Times New Roman"/>
                <a:cs typeface="Times New Roman"/>
              </a:rPr>
              <a:t>a</a:t>
            </a:r>
            <a:r>
              <a:rPr dirty="0" smtClean="0" spc="63" sz="650">
                <a:solidFill>
                  <a:srgbClr val="121212"/>
                </a:solidFill>
                <a:latin typeface="Times New Roman"/>
                <a:cs typeface="Times New Roman"/>
              </a:rPr>
              <a:t>l</a:t>
            </a:r>
            <a:r>
              <a:rPr dirty="0" smtClean="0" spc="63" sz="650">
                <a:solidFill>
                  <a:srgbClr val="121212"/>
                </a:solidFill>
                <a:latin typeface="Times New Roman"/>
                <a:cs typeface="Times New Roman"/>
              </a:rPr>
              <a:t>l</a:t>
            </a:r>
            <a:r>
              <a:rPr dirty="0" smtClean="0" spc="63" sz="650">
                <a:solidFill>
                  <a:srgbClr val="121212"/>
                </a:solidFill>
                <a:latin typeface="Times New Roman"/>
                <a:cs typeface="Times New Roman"/>
              </a:rPr>
              <a:t>e</a:t>
            </a:r>
            <a:r>
              <a:rPr dirty="0" smtClean="0" spc="63" sz="650">
                <a:solidFill>
                  <a:srgbClr val="121212"/>
                </a:solidFill>
                <a:latin typeface="Times New Roman"/>
                <a:cs typeface="Times New Roman"/>
              </a:rPr>
              <a:t>l</a:t>
            </a:r>
            <a:r>
              <a:rPr dirty="0" smtClean="0" spc="63" sz="650">
                <a:solidFill>
                  <a:srgbClr val="121212"/>
                </a:solidFill>
                <a:latin typeface="Times New Roman"/>
                <a:cs typeface="Times New Roman"/>
              </a:rPr>
              <a:t>e</a:t>
            </a:r>
            <a:r>
              <a:rPr dirty="0" smtClean="0" spc="63" sz="650">
                <a:solidFill>
                  <a:srgbClr val="121212"/>
                </a:solidFill>
                <a:latin typeface="Times New Roman"/>
                <a:cs typeface="Times New Roman"/>
              </a:rPr>
              <a:t>d</a:t>
            </a:r>
            <a:r>
              <a:rPr dirty="0" smtClean="0" spc="63" sz="650">
                <a:solidFill>
                  <a:srgbClr val="121212"/>
                </a:solidFill>
                <a:latin typeface="Times New Roman"/>
                <a:cs typeface="Times New Roman"/>
              </a:rPr>
              <a:t> </a:t>
            </a:r>
            <a:r>
              <a:rPr dirty="0" smtClean="0" spc="63" sz="650">
                <a:solidFill>
                  <a:srgbClr val="121212"/>
                </a:solidFill>
                <a:latin typeface="Times New Roman"/>
                <a:cs typeface="Times New Roman"/>
              </a:rPr>
              <a:t>r</a:t>
            </a:r>
            <a:r>
              <a:rPr dirty="0" smtClean="0" spc="63" sz="650">
                <a:solidFill>
                  <a:srgbClr val="121212"/>
                </a:solidFill>
                <a:latin typeface="Times New Roman"/>
                <a:cs typeface="Times New Roman"/>
              </a:rPr>
              <a:t>e</a:t>
            </a:r>
            <a:r>
              <a:rPr dirty="0" smtClean="0" spc="63" sz="650">
                <a:solidFill>
                  <a:srgbClr val="121212"/>
                </a:solidFill>
                <a:latin typeface="Times New Roman"/>
                <a:cs typeface="Times New Roman"/>
              </a:rPr>
              <a:t>l</a:t>
            </a:r>
            <a:r>
              <a:rPr dirty="0" smtClean="0" spc="63" sz="650">
                <a:solidFill>
                  <a:srgbClr val="121212"/>
                </a:solidFill>
                <a:latin typeface="Times New Roman"/>
                <a:cs typeface="Times New Roman"/>
              </a:rPr>
              <a:t>i</a:t>
            </a:r>
            <a:r>
              <a:rPr dirty="0" smtClean="0" spc="63" sz="650">
                <a:solidFill>
                  <a:srgbClr val="121212"/>
                </a:solidFill>
                <a:latin typeface="Times New Roman"/>
                <a:cs typeface="Times New Roman"/>
              </a:rPr>
              <a:t>a</a:t>
            </a:r>
            <a:r>
              <a:rPr dirty="0" smtClean="0" spc="63" sz="650">
                <a:solidFill>
                  <a:srgbClr val="121212"/>
                </a:solidFill>
                <a:latin typeface="Times New Roman"/>
                <a:cs typeface="Times New Roman"/>
              </a:rPr>
              <a:t>b</a:t>
            </a:r>
            <a:r>
              <a:rPr dirty="0" smtClean="0" spc="63" sz="650">
                <a:solidFill>
                  <a:srgbClr val="121212"/>
                </a:solidFill>
                <a:latin typeface="Times New Roman"/>
                <a:cs typeface="Times New Roman"/>
              </a:rPr>
              <a:t>i</a:t>
            </a:r>
            <a:r>
              <a:rPr dirty="0" smtClean="0" spc="63" sz="650">
                <a:solidFill>
                  <a:srgbClr val="121212"/>
                </a:solidFill>
                <a:latin typeface="Times New Roman"/>
                <a:cs typeface="Times New Roman"/>
              </a:rPr>
              <a:t>l</a:t>
            </a:r>
            <a:r>
              <a:rPr dirty="0" smtClean="0" spc="63" sz="650">
                <a:solidFill>
                  <a:srgbClr val="121212"/>
                </a:solidFill>
                <a:latin typeface="Times New Roman"/>
                <a:cs typeface="Times New Roman"/>
              </a:rPr>
              <a:t>i</a:t>
            </a:r>
            <a:r>
              <a:rPr dirty="0" smtClean="0" spc="63" sz="650">
                <a:solidFill>
                  <a:srgbClr val="121212"/>
                </a:solidFill>
                <a:latin typeface="Times New Roman"/>
                <a:cs typeface="Times New Roman"/>
              </a:rPr>
              <a:t>t</a:t>
            </a:r>
            <a:r>
              <a:rPr dirty="0" smtClean="0" spc="63" sz="650">
                <a:solidFill>
                  <a:srgbClr val="121212"/>
                </a:solidFill>
                <a:latin typeface="Times New Roman"/>
                <a:cs typeface="Times New Roman"/>
              </a:rPr>
              <a:t>y</a:t>
            </a:r>
            <a:endParaRPr sz="650">
              <a:latin typeface="Times New Roman"/>
              <a:cs typeface="Times New Roman"/>
            </a:endParaRPr>
          </a:p>
        </p:txBody>
      </p:sp>
      <p:sp>
        <p:nvSpPr>
          <p:cNvPr id="25" name="object 25"/>
          <p:cNvSpPr txBox="1"/>
          <p:nvPr/>
        </p:nvSpPr>
        <p:spPr>
          <a:xfrm>
            <a:off x="4581525" y="6758558"/>
            <a:ext cx="2202869" cy="212851"/>
          </a:xfrm>
          <a:prstGeom prst="rect">
            <a:avLst/>
          </a:prstGeom>
        </p:spPr>
        <p:txBody>
          <a:bodyPr bIns="0" lIns="0" rIns="0" rtlCol="0" tIns="4603" wrap="square">
            <a:noAutofit/>
          </a:bodyPr>
          <a:lstStyle/>
          <a:p>
            <a:pPr marL="12700">
              <a:lnSpc>
                <a:spcPts val="725"/>
              </a:lnSpc>
            </a:pPr>
            <a:r>
              <a:rPr dirty="0" smtClean="0" spc="71" sz="650">
                <a:solidFill>
                  <a:srgbClr val="121212"/>
                </a:solidFill>
                <a:latin typeface="Times New Roman"/>
                <a:cs typeface="Times New Roman"/>
              </a:rPr>
              <a:t>I</a:t>
            </a:r>
            <a:r>
              <a:rPr dirty="0" smtClean="0" spc="71" sz="650">
                <a:solidFill>
                  <a:srgbClr val="121212"/>
                </a:solidFill>
                <a:latin typeface="Times New Roman"/>
                <a:cs typeface="Times New Roman"/>
              </a:rPr>
              <a:t>m</a:t>
            </a:r>
            <a:r>
              <a:rPr dirty="0" smtClean="0" spc="71" sz="650">
                <a:solidFill>
                  <a:srgbClr val="121212"/>
                </a:solidFill>
                <a:latin typeface="Times New Roman"/>
                <a:cs typeface="Times New Roman"/>
              </a:rPr>
              <a:t>p</a:t>
            </a:r>
            <a:r>
              <a:rPr dirty="0" smtClean="0" spc="71" sz="650">
                <a:solidFill>
                  <a:srgbClr val="121212"/>
                </a:solidFill>
                <a:latin typeface="Times New Roman"/>
                <a:cs typeface="Times New Roman"/>
              </a:rPr>
              <a:t>l</a:t>
            </a:r>
            <a:r>
              <a:rPr dirty="0" smtClean="0" spc="71" sz="650">
                <a:solidFill>
                  <a:srgbClr val="121212"/>
                </a:solidFill>
                <a:latin typeface="Times New Roman"/>
                <a:cs typeface="Times New Roman"/>
              </a:rPr>
              <a:t>e</a:t>
            </a:r>
            <a:r>
              <a:rPr dirty="0" smtClean="0" spc="71" sz="650">
                <a:solidFill>
                  <a:srgbClr val="121212"/>
                </a:solidFill>
                <a:latin typeface="Times New Roman"/>
                <a:cs typeface="Times New Roman"/>
              </a:rPr>
              <a:t>m</a:t>
            </a:r>
            <a:r>
              <a:rPr dirty="0" smtClean="0" spc="71" sz="650">
                <a:solidFill>
                  <a:srgbClr val="121212"/>
                </a:solidFill>
                <a:latin typeface="Times New Roman"/>
                <a:cs typeface="Times New Roman"/>
              </a:rPr>
              <a:t>e</a:t>
            </a:r>
            <a:r>
              <a:rPr dirty="0" smtClean="0" spc="71" sz="650">
                <a:solidFill>
                  <a:srgbClr val="121212"/>
                </a:solidFill>
                <a:latin typeface="Times New Roman"/>
                <a:cs typeface="Times New Roman"/>
              </a:rPr>
              <a:t>n</a:t>
            </a:r>
            <a:r>
              <a:rPr dirty="0" smtClean="0" spc="71" sz="650">
                <a:solidFill>
                  <a:srgbClr val="121212"/>
                </a:solidFill>
                <a:latin typeface="Times New Roman"/>
                <a:cs typeface="Times New Roman"/>
              </a:rPr>
              <a:t>t</a:t>
            </a:r>
            <a:r>
              <a:rPr dirty="0" smtClean="0" spc="71" sz="650">
                <a:solidFill>
                  <a:srgbClr val="121212"/>
                </a:solidFill>
                <a:latin typeface="Times New Roman"/>
                <a:cs typeface="Times New Roman"/>
              </a:rPr>
              <a:t>i</a:t>
            </a:r>
            <a:r>
              <a:rPr dirty="0" smtClean="0" spc="71" sz="650">
                <a:solidFill>
                  <a:srgbClr val="121212"/>
                </a:solidFill>
                <a:latin typeface="Times New Roman"/>
                <a:cs typeface="Times New Roman"/>
              </a:rPr>
              <a:t>n</a:t>
            </a:r>
            <a:r>
              <a:rPr dirty="0" smtClean="0" spc="71" sz="650">
                <a:solidFill>
                  <a:srgbClr val="121212"/>
                </a:solidFill>
                <a:latin typeface="Times New Roman"/>
                <a:cs typeface="Times New Roman"/>
              </a:rPr>
              <a:t>g</a:t>
            </a:r>
            <a:r>
              <a:rPr dirty="0" smtClean="0" spc="71" sz="650">
                <a:solidFill>
                  <a:srgbClr val="121212"/>
                </a:solidFill>
                <a:latin typeface="Times New Roman"/>
                <a:cs typeface="Times New Roman"/>
              </a:rPr>
              <a:t> </a:t>
            </a:r>
            <a:r>
              <a:rPr dirty="0" smtClean="0" spc="71" sz="650">
                <a:solidFill>
                  <a:srgbClr val="121212"/>
                </a:solidFill>
                <a:latin typeface="Times New Roman"/>
                <a:cs typeface="Times New Roman"/>
              </a:rPr>
              <a:t>s</a:t>
            </a:r>
            <a:r>
              <a:rPr dirty="0" smtClean="0" spc="71" sz="650">
                <a:solidFill>
                  <a:srgbClr val="121212"/>
                </a:solidFill>
                <a:latin typeface="Times New Roman"/>
                <a:cs typeface="Times New Roman"/>
              </a:rPr>
              <a:t>t</a:t>
            </a:r>
            <a:r>
              <a:rPr dirty="0" smtClean="0" spc="71" sz="650">
                <a:solidFill>
                  <a:srgbClr val="121212"/>
                </a:solidFill>
                <a:latin typeface="Times New Roman"/>
                <a:cs typeface="Times New Roman"/>
              </a:rPr>
              <a:t>r</a:t>
            </a:r>
            <a:r>
              <a:rPr dirty="0" smtClean="0" spc="71" sz="650">
                <a:solidFill>
                  <a:srgbClr val="121212"/>
                </a:solidFill>
                <a:latin typeface="Times New Roman"/>
                <a:cs typeface="Times New Roman"/>
              </a:rPr>
              <a:t>e</a:t>
            </a:r>
            <a:r>
              <a:rPr dirty="0" smtClean="0" spc="71" sz="650">
                <a:solidFill>
                  <a:srgbClr val="121212"/>
                </a:solidFill>
                <a:latin typeface="Times New Roman"/>
                <a:cs typeface="Times New Roman"/>
              </a:rPr>
              <a:t>a</a:t>
            </a:r>
            <a:r>
              <a:rPr dirty="0" smtClean="0" spc="71" sz="650">
                <a:solidFill>
                  <a:srgbClr val="121212"/>
                </a:solidFill>
                <a:latin typeface="Times New Roman"/>
                <a:cs typeface="Times New Roman"/>
              </a:rPr>
              <a:t>m</a:t>
            </a:r>
            <a:r>
              <a:rPr dirty="0" smtClean="0" spc="71" sz="650">
                <a:solidFill>
                  <a:srgbClr val="121212"/>
                </a:solidFill>
                <a:latin typeface="Times New Roman"/>
                <a:cs typeface="Times New Roman"/>
              </a:rPr>
              <a:t>l</a:t>
            </a:r>
            <a:r>
              <a:rPr dirty="0" smtClean="0" spc="71" sz="650">
                <a:solidFill>
                  <a:srgbClr val="121212"/>
                </a:solidFill>
                <a:latin typeface="Times New Roman"/>
                <a:cs typeface="Times New Roman"/>
              </a:rPr>
              <a:t>i</a:t>
            </a:r>
            <a:r>
              <a:rPr dirty="0" smtClean="0" spc="71" sz="650">
                <a:solidFill>
                  <a:srgbClr val="121212"/>
                </a:solidFill>
                <a:latin typeface="Times New Roman"/>
                <a:cs typeface="Times New Roman"/>
              </a:rPr>
              <a:t>n</a:t>
            </a:r>
            <a:r>
              <a:rPr dirty="0" smtClean="0" spc="71" sz="650">
                <a:solidFill>
                  <a:srgbClr val="121212"/>
                </a:solidFill>
                <a:latin typeface="Times New Roman"/>
                <a:cs typeface="Times New Roman"/>
              </a:rPr>
              <a:t>e</a:t>
            </a:r>
            <a:r>
              <a:rPr dirty="0" smtClean="0" spc="71" sz="650">
                <a:solidFill>
                  <a:srgbClr val="121212"/>
                </a:solidFill>
                <a:latin typeface="Times New Roman"/>
                <a:cs typeface="Times New Roman"/>
              </a:rPr>
              <a:t>d</a:t>
            </a:r>
            <a:r>
              <a:rPr dirty="0" smtClean="0" spc="71" sz="650">
                <a:solidFill>
                  <a:srgbClr val="121212"/>
                </a:solidFill>
                <a:latin typeface="Times New Roman"/>
                <a:cs typeface="Times New Roman"/>
              </a:rPr>
              <a:t> </a:t>
            </a:r>
            <a:r>
              <a:rPr dirty="0" smtClean="0" spc="71" sz="650">
                <a:solidFill>
                  <a:srgbClr val="121212"/>
                </a:solidFill>
                <a:latin typeface="Times New Roman"/>
                <a:cs typeface="Times New Roman"/>
              </a:rPr>
              <a:t>s</a:t>
            </a:r>
            <a:r>
              <a:rPr dirty="0" smtClean="0" spc="71" sz="650">
                <a:solidFill>
                  <a:srgbClr val="121212"/>
                </a:solidFill>
                <a:latin typeface="Times New Roman"/>
                <a:cs typeface="Times New Roman"/>
              </a:rPr>
              <a:t>u</a:t>
            </a:r>
            <a:r>
              <a:rPr dirty="0" smtClean="0" spc="71" sz="650">
                <a:solidFill>
                  <a:srgbClr val="121212"/>
                </a:solidFill>
                <a:latin typeface="Times New Roman"/>
                <a:cs typeface="Times New Roman"/>
              </a:rPr>
              <a:t>p</a:t>
            </a:r>
            <a:r>
              <a:rPr dirty="0" smtClean="0" spc="71" sz="650">
                <a:solidFill>
                  <a:srgbClr val="121212"/>
                </a:solidFill>
                <a:latin typeface="Times New Roman"/>
                <a:cs typeface="Times New Roman"/>
              </a:rPr>
              <a:t>p</a:t>
            </a:r>
            <a:r>
              <a:rPr dirty="0" smtClean="0" spc="71" sz="650">
                <a:solidFill>
                  <a:srgbClr val="121212"/>
                </a:solidFill>
                <a:latin typeface="Times New Roman"/>
                <a:cs typeface="Times New Roman"/>
              </a:rPr>
              <a:t>l</a:t>
            </a:r>
            <a:r>
              <a:rPr dirty="0" smtClean="0" spc="71" sz="650">
                <a:solidFill>
                  <a:srgbClr val="121212"/>
                </a:solidFill>
                <a:latin typeface="Times New Roman"/>
                <a:cs typeface="Times New Roman"/>
              </a:rPr>
              <a:t>y</a:t>
            </a:r>
            <a:r>
              <a:rPr dirty="0" smtClean="0" spc="71" sz="650">
                <a:solidFill>
                  <a:srgbClr val="121212"/>
                </a:solidFill>
                <a:latin typeface="Times New Roman"/>
                <a:cs typeface="Times New Roman"/>
              </a:rPr>
              <a:t> </a:t>
            </a:r>
            <a:r>
              <a:rPr dirty="0" smtClean="0" spc="71" sz="650">
                <a:solidFill>
                  <a:srgbClr val="121212"/>
                </a:solidFill>
                <a:latin typeface="Times New Roman"/>
                <a:cs typeface="Times New Roman"/>
              </a:rPr>
              <a:t>c</a:t>
            </a:r>
            <a:r>
              <a:rPr dirty="0" smtClean="0" spc="71" sz="650">
                <a:solidFill>
                  <a:srgbClr val="121212"/>
                </a:solidFill>
                <a:latin typeface="Times New Roman"/>
                <a:cs typeface="Times New Roman"/>
              </a:rPr>
              <a:t>h</a:t>
            </a:r>
            <a:r>
              <a:rPr dirty="0" smtClean="0" spc="71" sz="650">
                <a:solidFill>
                  <a:srgbClr val="121212"/>
                </a:solidFill>
                <a:latin typeface="Times New Roman"/>
                <a:cs typeface="Times New Roman"/>
              </a:rPr>
              <a:t>a</a:t>
            </a:r>
            <a:r>
              <a:rPr dirty="0" smtClean="0" spc="71" sz="650">
                <a:solidFill>
                  <a:srgbClr val="121212"/>
                </a:solidFill>
                <a:latin typeface="Times New Roman"/>
                <a:cs typeface="Times New Roman"/>
              </a:rPr>
              <a:t>i</a:t>
            </a:r>
            <a:r>
              <a:rPr dirty="0" smtClean="0" spc="71" sz="650">
                <a:solidFill>
                  <a:srgbClr val="121212"/>
                </a:solidFill>
                <a:latin typeface="Times New Roman"/>
                <a:cs typeface="Times New Roman"/>
              </a:rPr>
              <a:t>n</a:t>
            </a:r>
            <a:r>
              <a:rPr dirty="0" smtClean="0" spc="71" sz="650">
                <a:solidFill>
                  <a:srgbClr val="121212"/>
                </a:solidFill>
                <a:latin typeface="Times New Roman"/>
                <a:cs typeface="Times New Roman"/>
              </a:rPr>
              <a:t> </a:t>
            </a:r>
            <a:r>
              <a:rPr dirty="0" smtClean="0" spc="71" sz="650">
                <a:solidFill>
                  <a:srgbClr val="121212"/>
                </a:solidFill>
                <a:latin typeface="Times New Roman"/>
                <a:cs typeface="Times New Roman"/>
              </a:rPr>
              <a:t>a</a:t>
            </a:r>
            <a:r>
              <a:rPr dirty="0" smtClean="0" spc="71" sz="650">
                <a:solidFill>
                  <a:srgbClr val="121212"/>
                </a:solidFill>
                <a:latin typeface="Times New Roman"/>
                <a:cs typeface="Times New Roman"/>
              </a:rPr>
              <a:t>n</a:t>
            </a:r>
            <a:r>
              <a:rPr dirty="0" smtClean="0" spc="71" sz="650">
                <a:solidFill>
                  <a:srgbClr val="121212"/>
                </a:solidFill>
                <a:latin typeface="Times New Roman"/>
                <a:cs typeface="Times New Roman"/>
              </a:rPr>
              <a:t>d</a:t>
            </a:r>
            <a:r>
              <a:rPr dirty="0" smtClean="0" spc="71" sz="650">
                <a:solidFill>
                  <a:srgbClr val="121212"/>
                </a:solidFill>
                <a:latin typeface="Times New Roman"/>
                <a:cs typeface="Times New Roman"/>
              </a:rPr>
              <a:t> </a:t>
            </a:r>
            <a:r>
              <a:rPr dirty="0" smtClean="0" spc="71" sz="650">
                <a:solidFill>
                  <a:srgbClr val="121212"/>
                </a:solidFill>
                <a:latin typeface="Times New Roman"/>
                <a:cs typeface="Times New Roman"/>
              </a:rPr>
              <a:t>o</a:t>
            </a:r>
            <a:r>
              <a:rPr dirty="0" smtClean="0" spc="71" sz="650">
                <a:solidFill>
                  <a:srgbClr val="121212"/>
                </a:solidFill>
                <a:latin typeface="Times New Roman"/>
                <a:cs typeface="Times New Roman"/>
              </a:rPr>
              <a:t>p</a:t>
            </a:r>
            <a:r>
              <a:rPr dirty="0" smtClean="0" spc="71" sz="650">
                <a:solidFill>
                  <a:srgbClr val="121212"/>
                </a:solidFill>
                <a:latin typeface="Times New Roman"/>
                <a:cs typeface="Times New Roman"/>
              </a:rPr>
              <a:t>t</a:t>
            </a:r>
            <a:r>
              <a:rPr dirty="0" smtClean="0" spc="71" sz="650">
                <a:solidFill>
                  <a:srgbClr val="121212"/>
                </a:solidFill>
                <a:latin typeface="Times New Roman"/>
                <a:cs typeface="Times New Roman"/>
              </a:rPr>
              <a:t>i</a:t>
            </a:r>
            <a:r>
              <a:rPr dirty="0" smtClean="0" spc="71" sz="650">
                <a:solidFill>
                  <a:srgbClr val="121212"/>
                </a:solidFill>
                <a:latin typeface="Times New Roman"/>
                <a:cs typeface="Times New Roman"/>
              </a:rPr>
              <a:t>m</a:t>
            </a:r>
            <a:r>
              <a:rPr dirty="0" smtClean="0" spc="71" sz="650">
                <a:solidFill>
                  <a:srgbClr val="121212"/>
                </a:solidFill>
                <a:latin typeface="Times New Roman"/>
                <a:cs typeface="Times New Roman"/>
              </a:rPr>
              <a:t>a</a:t>
            </a:r>
            <a:r>
              <a:rPr dirty="0" smtClean="0" spc="71" sz="650">
                <a:solidFill>
                  <a:srgbClr val="121212"/>
                </a:solidFill>
                <a:latin typeface="Times New Roman"/>
                <a:cs typeface="Times New Roman"/>
              </a:rPr>
              <a:t>l</a:t>
            </a:r>
            <a:endParaRPr sz="65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43"/>
              </a:spcBef>
            </a:pP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r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o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u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t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e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 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p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l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a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n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n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i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n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g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 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f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o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r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 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m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a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xim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u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m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 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e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ff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i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c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i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e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n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c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y</a:t>
            </a:r>
            <a:endParaRPr sz="650">
              <a:latin typeface="Times New Roman"/>
              <a:cs typeface="Times New Roman"/>
            </a:endParaRPr>
          </a:p>
        </p:txBody>
      </p:sp>
      <p:sp>
        <p:nvSpPr>
          <p:cNvPr id="24" name="object 24"/>
          <p:cNvSpPr txBox="1"/>
          <p:nvPr/>
        </p:nvSpPr>
        <p:spPr>
          <a:xfrm>
            <a:off x="4581525" y="7147179"/>
            <a:ext cx="2111192" cy="214376"/>
          </a:xfrm>
          <a:prstGeom prst="rect">
            <a:avLst/>
          </a:prstGeom>
        </p:spPr>
        <p:txBody>
          <a:bodyPr bIns="0" lIns="0" rIns="0" rtlCol="0" tIns="4603" wrap="square">
            <a:noAutofit/>
          </a:bodyPr>
          <a:lstStyle/>
          <a:p>
            <a:pPr marL="12700">
              <a:lnSpc>
                <a:spcPts val="725"/>
              </a:lnSpc>
            </a:pP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U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p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h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o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l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d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i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n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g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 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i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n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d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u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s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t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r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y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-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l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e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a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d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i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n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g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 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s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t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a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n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d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a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r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d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s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 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w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i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t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h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 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z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e</a:t>
            </a:r>
            <a:r>
              <a:rPr dirty="0" smtClean="0" spc="64" sz="650">
                <a:solidFill>
                  <a:srgbClr val="121212"/>
                </a:solidFill>
                <a:latin typeface="Times New Roman"/>
                <a:cs typeface="Times New Roman"/>
              </a:rPr>
              <a:t>ro</a:t>
            </a:r>
            <a:endParaRPr sz="65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53"/>
              </a:spcBef>
            </a:pPr>
            <a:r>
              <a:rPr dirty="0" smtClean="0" spc="67" sz="650">
                <a:solidFill>
                  <a:srgbClr val="121212"/>
                </a:solidFill>
                <a:latin typeface="Times New Roman"/>
                <a:cs typeface="Times New Roman"/>
              </a:rPr>
              <a:t>t</a:t>
            </a:r>
            <a:r>
              <a:rPr dirty="0" smtClean="0" spc="67" sz="650">
                <a:solidFill>
                  <a:srgbClr val="121212"/>
                </a:solidFill>
                <a:latin typeface="Times New Roman"/>
                <a:cs typeface="Times New Roman"/>
              </a:rPr>
              <a:t>o</a:t>
            </a:r>
            <a:r>
              <a:rPr dirty="0" smtClean="0" spc="67" sz="650">
                <a:solidFill>
                  <a:srgbClr val="121212"/>
                </a:solidFill>
                <a:latin typeface="Times New Roman"/>
                <a:cs typeface="Times New Roman"/>
              </a:rPr>
              <a:t>l</a:t>
            </a:r>
            <a:r>
              <a:rPr dirty="0" smtClean="0" spc="67" sz="650">
                <a:solidFill>
                  <a:srgbClr val="121212"/>
                </a:solidFill>
                <a:latin typeface="Times New Roman"/>
                <a:cs typeface="Times New Roman"/>
              </a:rPr>
              <a:t>e</a:t>
            </a:r>
            <a:r>
              <a:rPr dirty="0" smtClean="0" spc="67" sz="650">
                <a:solidFill>
                  <a:srgbClr val="121212"/>
                </a:solidFill>
                <a:latin typeface="Times New Roman"/>
                <a:cs typeface="Times New Roman"/>
              </a:rPr>
              <a:t>r</a:t>
            </a:r>
            <a:r>
              <a:rPr dirty="0" smtClean="0" spc="67" sz="650">
                <a:solidFill>
                  <a:srgbClr val="121212"/>
                </a:solidFill>
                <a:latin typeface="Times New Roman"/>
                <a:cs typeface="Times New Roman"/>
              </a:rPr>
              <a:t>a</a:t>
            </a:r>
            <a:r>
              <a:rPr dirty="0" smtClean="0" spc="67" sz="650">
                <a:solidFill>
                  <a:srgbClr val="121212"/>
                </a:solidFill>
                <a:latin typeface="Times New Roman"/>
                <a:cs typeface="Times New Roman"/>
              </a:rPr>
              <a:t>n</a:t>
            </a:r>
            <a:r>
              <a:rPr dirty="0" smtClean="0" spc="67" sz="650">
                <a:solidFill>
                  <a:srgbClr val="121212"/>
                </a:solidFill>
                <a:latin typeface="Times New Roman"/>
                <a:cs typeface="Times New Roman"/>
              </a:rPr>
              <a:t>c</a:t>
            </a:r>
            <a:r>
              <a:rPr dirty="0" smtClean="0" spc="67" sz="650">
                <a:solidFill>
                  <a:srgbClr val="121212"/>
                </a:solidFill>
                <a:latin typeface="Times New Roman"/>
                <a:cs typeface="Times New Roman"/>
              </a:rPr>
              <a:t>e</a:t>
            </a:r>
            <a:r>
              <a:rPr dirty="0" smtClean="0" spc="67" sz="650">
                <a:solidFill>
                  <a:srgbClr val="121212"/>
                </a:solidFill>
                <a:latin typeface="Times New Roman"/>
                <a:cs typeface="Times New Roman"/>
              </a:rPr>
              <a:t>,</a:t>
            </a:r>
            <a:r>
              <a:rPr dirty="0" smtClean="0" spc="67" sz="650">
                <a:solidFill>
                  <a:srgbClr val="121212"/>
                </a:solidFill>
                <a:latin typeface="Times New Roman"/>
                <a:cs typeface="Times New Roman"/>
              </a:rPr>
              <a:t> </a:t>
            </a:r>
            <a:r>
              <a:rPr dirty="0" smtClean="0" spc="67" sz="650">
                <a:solidFill>
                  <a:srgbClr val="121212"/>
                </a:solidFill>
                <a:latin typeface="Times New Roman"/>
                <a:cs typeface="Times New Roman"/>
              </a:rPr>
              <a:t>e</a:t>
            </a:r>
            <a:r>
              <a:rPr dirty="0" smtClean="0" spc="67" sz="650">
                <a:solidFill>
                  <a:srgbClr val="121212"/>
                </a:solidFill>
                <a:latin typeface="Times New Roman"/>
                <a:cs typeface="Times New Roman"/>
              </a:rPr>
              <a:t>n</a:t>
            </a:r>
            <a:r>
              <a:rPr dirty="0" smtClean="0" spc="67" sz="650">
                <a:solidFill>
                  <a:srgbClr val="121212"/>
                </a:solidFill>
                <a:latin typeface="Times New Roman"/>
                <a:cs typeface="Times New Roman"/>
              </a:rPr>
              <a:t>s</a:t>
            </a:r>
            <a:r>
              <a:rPr dirty="0" smtClean="0" spc="67" sz="650">
                <a:solidFill>
                  <a:srgbClr val="121212"/>
                </a:solidFill>
                <a:latin typeface="Times New Roman"/>
                <a:cs typeface="Times New Roman"/>
              </a:rPr>
              <a:t>u</a:t>
            </a:r>
            <a:r>
              <a:rPr dirty="0" smtClean="0" spc="67" sz="650">
                <a:solidFill>
                  <a:srgbClr val="121212"/>
                </a:solidFill>
                <a:latin typeface="Times New Roman"/>
                <a:cs typeface="Times New Roman"/>
              </a:rPr>
              <a:t>r</a:t>
            </a:r>
            <a:r>
              <a:rPr dirty="0" smtClean="0" spc="67" sz="650">
                <a:solidFill>
                  <a:srgbClr val="121212"/>
                </a:solidFill>
                <a:latin typeface="Times New Roman"/>
                <a:cs typeface="Times New Roman"/>
              </a:rPr>
              <a:t>i</a:t>
            </a:r>
            <a:r>
              <a:rPr dirty="0" smtClean="0" spc="67" sz="650">
                <a:solidFill>
                  <a:srgbClr val="121212"/>
                </a:solidFill>
                <a:latin typeface="Times New Roman"/>
                <a:cs typeface="Times New Roman"/>
              </a:rPr>
              <a:t>n</a:t>
            </a:r>
            <a:r>
              <a:rPr dirty="0" smtClean="0" spc="67" sz="650">
                <a:solidFill>
                  <a:srgbClr val="121212"/>
                </a:solidFill>
                <a:latin typeface="Times New Roman"/>
                <a:cs typeface="Times New Roman"/>
              </a:rPr>
              <a:t>g</a:t>
            </a:r>
            <a:r>
              <a:rPr dirty="0" smtClean="0" spc="67" sz="650">
                <a:solidFill>
                  <a:srgbClr val="121212"/>
                </a:solidFill>
                <a:latin typeface="Times New Roman"/>
                <a:cs typeface="Times New Roman"/>
              </a:rPr>
              <a:t> </a:t>
            </a:r>
            <a:r>
              <a:rPr dirty="0" smtClean="0" spc="67" sz="650">
                <a:solidFill>
                  <a:srgbClr val="121212"/>
                </a:solidFill>
                <a:latin typeface="Times New Roman"/>
                <a:cs typeface="Times New Roman"/>
              </a:rPr>
              <a:t>s</a:t>
            </a:r>
            <a:r>
              <a:rPr dirty="0" smtClean="0" spc="67" sz="650">
                <a:solidFill>
                  <a:srgbClr val="121212"/>
                </a:solidFill>
                <a:latin typeface="Times New Roman"/>
                <a:cs typeface="Times New Roman"/>
              </a:rPr>
              <a:t>a</a:t>
            </a:r>
            <a:r>
              <a:rPr dirty="0" smtClean="0" spc="67" sz="650">
                <a:solidFill>
                  <a:srgbClr val="121212"/>
                </a:solidFill>
                <a:latin typeface="Times New Roman"/>
                <a:cs typeface="Times New Roman"/>
              </a:rPr>
              <a:t>f</a:t>
            </a:r>
            <a:r>
              <a:rPr dirty="0" smtClean="0" spc="67" sz="650">
                <a:solidFill>
                  <a:srgbClr val="121212"/>
                </a:solidFill>
                <a:latin typeface="Times New Roman"/>
                <a:cs typeface="Times New Roman"/>
              </a:rPr>
              <a:t>e</a:t>
            </a:r>
            <a:r>
              <a:rPr dirty="0" smtClean="0" spc="67" sz="650">
                <a:solidFill>
                  <a:srgbClr val="121212"/>
                </a:solidFill>
                <a:latin typeface="Times New Roman"/>
                <a:cs typeface="Times New Roman"/>
              </a:rPr>
              <a:t>t</a:t>
            </a:r>
            <a:r>
              <a:rPr dirty="0" smtClean="0" spc="67" sz="650">
                <a:solidFill>
                  <a:srgbClr val="121212"/>
                </a:solidFill>
                <a:latin typeface="Times New Roman"/>
                <a:cs typeface="Times New Roman"/>
              </a:rPr>
              <a:t>y</a:t>
            </a:r>
            <a:r>
              <a:rPr dirty="0" smtClean="0" spc="67" sz="650">
                <a:solidFill>
                  <a:srgbClr val="121212"/>
                </a:solidFill>
                <a:latin typeface="Times New Roman"/>
                <a:cs typeface="Times New Roman"/>
              </a:rPr>
              <a:t> </a:t>
            </a:r>
            <a:r>
              <a:rPr dirty="0" smtClean="0" spc="67" sz="650">
                <a:solidFill>
                  <a:srgbClr val="121212"/>
                </a:solidFill>
                <a:latin typeface="Times New Roman"/>
                <a:cs typeface="Times New Roman"/>
              </a:rPr>
              <a:t>f</a:t>
            </a:r>
            <a:r>
              <a:rPr dirty="0" smtClean="0" spc="67" sz="650">
                <a:solidFill>
                  <a:srgbClr val="121212"/>
                </a:solidFill>
                <a:latin typeface="Times New Roman"/>
                <a:cs typeface="Times New Roman"/>
              </a:rPr>
              <a:t>o</a:t>
            </a:r>
            <a:r>
              <a:rPr dirty="0" smtClean="0" spc="67" sz="650">
                <a:solidFill>
                  <a:srgbClr val="121212"/>
                </a:solidFill>
                <a:latin typeface="Times New Roman"/>
                <a:cs typeface="Times New Roman"/>
              </a:rPr>
              <a:t>r</a:t>
            </a:r>
            <a:r>
              <a:rPr dirty="0" smtClean="0" spc="67" sz="650">
                <a:solidFill>
                  <a:srgbClr val="121212"/>
                </a:solidFill>
                <a:latin typeface="Times New Roman"/>
                <a:cs typeface="Times New Roman"/>
              </a:rPr>
              <a:t> </a:t>
            </a:r>
            <a:r>
              <a:rPr dirty="0" smtClean="0" spc="67" sz="650">
                <a:solidFill>
                  <a:srgbClr val="121212"/>
                </a:solidFill>
                <a:latin typeface="Times New Roman"/>
                <a:cs typeface="Times New Roman"/>
              </a:rPr>
              <a:t>c</a:t>
            </a:r>
            <a:r>
              <a:rPr dirty="0" smtClean="0" spc="67" sz="650">
                <a:solidFill>
                  <a:srgbClr val="121212"/>
                </a:solidFill>
                <a:latin typeface="Times New Roman"/>
                <a:cs typeface="Times New Roman"/>
              </a:rPr>
              <a:t>a</a:t>
            </a:r>
            <a:r>
              <a:rPr dirty="0" smtClean="0" spc="67" sz="650">
                <a:solidFill>
                  <a:srgbClr val="121212"/>
                </a:solidFill>
                <a:latin typeface="Times New Roman"/>
                <a:cs typeface="Times New Roman"/>
              </a:rPr>
              <a:t>r</a:t>
            </a:r>
            <a:r>
              <a:rPr dirty="0" smtClean="0" spc="67" sz="650">
                <a:solidFill>
                  <a:srgbClr val="121212"/>
                </a:solidFill>
                <a:latin typeface="Times New Roman"/>
                <a:cs typeface="Times New Roman"/>
              </a:rPr>
              <a:t>g</a:t>
            </a:r>
            <a:r>
              <a:rPr dirty="0" smtClean="0" spc="67" sz="650">
                <a:solidFill>
                  <a:srgbClr val="121212"/>
                </a:solidFill>
                <a:latin typeface="Times New Roman"/>
                <a:cs typeface="Times New Roman"/>
              </a:rPr>
              <a:t>o</a:t>
            </a:r>
            <a:r>
              <a:rPr dirty="0" smtClean="0" spc="67" sz="650">
                <a:solidFill>
                  <a:srgbClr val="121212"/>
                </a:solidFill>
                <a:latin typeface="Times New Roman"/>
                <a:cs typeface="Times New Roman"/>
              </a:rPr>
              <a:t> </a:t>
            </a:r>
            <a:r>
              <a:rPr dirty="0" smtClean="0" spc="67" sz="650">
                <a:solidFill>
                  <a:srgbClr val="121212"/>
                </a:solidFill>
                <a:latin typeface="Times New Roman"/>
                <a:cs typeface="Times New Roman"/>
              </a:rPr>
              <a:t>a</a:t>
            </a:r>
            <a:r>
              <a:rPr dirty="0" smtClean="0" spc="67" sz="650">
                <a:solidFill>
                  <a:srgbClr val="121212"/>
                </a:solidFill>
                <a:latin typeface="Times New Roman"/>
                <a:cs typeface="Times New Roman"/>
              </a:rPr>
              <a:t>n</a:t>
            </a:r>
            <a:r>
              <a:rPr dirty="0" smtClean="0" spc="67" sz="650">
                <a:solidFill>
                  <a:srgbClr val="121212"/>
                </a:solidFill>
                <a:latin typeface="Times New Roman"/>
                <a:cs typeface="Times New Roman"/>
              </a:rPr>
              <a:t>d</a:t>
            </a:r>
            <a:r>
              <a:rPr dirty="0" smtClean="0" spc="67" sz="650">
                <a:solidFill>
                  <a:srgbClr val="121212"/>
                </a:solidFill>
                <a:latin typeface="Times New Roman"/>
                <a:cs typeface="Times New Roman"/>
              </a:rPr>
              <a:t> </a:t>
            </a:r>
            <a:r>
              <a:rPr dirty="0" smtClean="0" spc="67" sz="650">
                <a:solidFill>
                  <a:srgbClr val="121212"/>
                </a:solidFill>
                <a:latin typeface="Times New Roman"/>
                <a:cs typeface="Times New Roman"/>
              </a:rPr>
              <a:t>p</a:t>
            </a:r>
            <a:r>
              <a:rPr dirty="0" smtClean="0" spc="67" sz="650">
                <a:solidFill>
                  <a:srgbClr val="121212"/>
                </a:solidFill>
                <a:latin typeface="Times New Roman"/>
                <a:cs typeface="Times New Roman"/>
              </a:rPr>
              <a:t>e</a:t>
            </a:r>
            <a:r>
              <a:rPr dirty="0" smtClean="0" spc="67" sz="650">
                <a:solidFill>
                  <a:srgbClr val="121212"/>
                </a:solidFill>
                <a:latin typeface="Times New Roman"/>
                <a:cs typeface="Times New Roman"/>
              </a:rPr>
              <a:t>r</a:t>
            </a:r>
            <a:r>
              <a:rPr dirty="0" smtClean="0" spc="67" sz="650">
                <a:solidFill>
                  <a:srgbClr val="121212"/>
                </a:solidFill>
                <a:latin typeface="Times New Roman"/>
                <a:cs typeface="Times New Roman"/>
              </a:rPr>
              <a:t>s</a:t>
            </a:r>
            <a:r>
              <a:rPr dirty="0" smtClean="0" spc="67" sz="650">
                <a:solidFill>
                  <a:srgbClr val="121212"/>
                </a:solidFill>
                <a:latin typeface="Times New Roman"/>
                <a:cs typeface="Times New Roman"/>
              </a:rPr>
              <a:t>o</a:t>
            </a:r>
            <a:r>
              <a:rPr dirty="0" smtClean="0" spc="67" sz="650">
                <a:solidFill>
                  <a:srgbClr val="121212"/>
                </a:solidFill>
                <a:latin typeface="Times New Roman"/>
                <a:cs typeface="Times New Roman"/>
              </a:rPr>
              <a:t>n</a:t>
            </a:r>
            <a:r>
              <a:rPr dirty="0" smtClean="0" spc="67" sz="650">
                <a:solidFill>
                  <a:srgbClr val="121212"/>
                </a:solidFill>
                <a:latin typeface="Times New Roman"/>
                <a:cs typeface="Times New Roman"/>
              </a:rPr>
              <a:t>n</a:t>
            </a:r>
            <a:r>
              <a:rPr dirty="0" smtClean="0" spc="67" sz="650">
                <a:solidFill>
                  <a:srgbClr val="121212"/>
                </a:solidFill>
                <a:latin typeface="Times New Roman"/>
                <a:cs typeface="Times New Roman"/>
              </a:rPr>
              <a:t>e</a:t>
            </a:r>
            <a:r>
              <a:rPr dirty="0" smtClean="0" spc="67" sz="650">
                <a:solidFill>
                  <a:srgbClr val="121212"/>
                </a:solidFill>
                <a:latin typeface="Times New Roman"/>
                <a:cs typeface="Times New Roman"/>
              </a:rPr>
              <a:t>l</a:t>
            </a:r>
            <a:endParaRPr sz="650">
              <a:latin typeface="Times New Roman"/>
              <a:cs typeface="Times New Roman"/>
            </a:endParaRPr>
          </a:p>
        </p:txBody>
      </p:sp>
      <p:sp>
        <p:nvSpPr>
          <p:cNvPr id="23" name="object 23"/>
          <p:cNvSpPr txBox="1"/>
          <p:nvPr/>
        </p:nvSpPr>
        <p:spPr>
          <a:xfrm>
            <a:off x="4581525" y="7534275"/>
            <a:ext cx="2138267" cy="215900"/>
          </a:xfrm>
          <a:prstGeom prst="rect">
            <a:avLst/>
          </a:prstGeom>
        </p:spPr>
        <p:txBody>
          <a:bodyPr bIns="0" lIns="0" rIns="0" rtlCol="0" tIns="4603" wrap="square">
            <a:noAutofit/>
          </a:bodyPr>
          <a:lstStyle/>
          <a:p>
            <a:pPr marL="12700">
              <a:lnSpc>
                <a:spcPts val="725"/>
              </a:lnSpc>
            </a:pPr>
            <a:r>
              <a:rPr dirty="0" smtClean="0" spc="57" sz="650">
                <a:solidFill>
                  <a:srgbClr val="121212"/>
                </a:solidFill>
                <a:latin typeface="Times New Roman"/>
                <a:cs typeface="Times New Roman"/>
              </a:rPr>
              <a:t>P</a:t>
            </a:r>
            <a:r>
              <a:rPr dirty="0" smtClean="0" spc="57" sz="650">
                <a:solidFill>
                  <a:srgbClr val="121212"/>
                </a:solidFill>
                <a:latin typeface="Times New Roman"/>
                <a:cs typeface="Times New Roman"/>
              </a:rPr>
              <a:t>r</a:t>
            </a:r>
            <a:r>
              <a:rPr dirty="0" smtClean="0" spc="57" sz="650">
                <a:solidFill>
                  <a:srgbClr val="121212"/>
                </a:solidFill>
                <a:latin typeface="Times New Roman"/>
                <a:cs typeface="Times New Roman"/>
              </a:rPr>
              <a:t>o</a:t>
            </a:r>
            <a:r>
              <a:rPr dirty="0" smtClean="0" spc="57" sz="650">
                <a:solidFill>
                  <a:srgbClr val="121212"/>
                </a:solidFill>
                <a:latin typeface="Times New Roman"/>
                <a:cs typeface="Times New Roman"/>
              </a:rPr>
              <a:t>v</a:t>
            </a:r>
            <a:r>
              <a:rPr dirty="0" smtClean="0" spc="57" sz="650">
                <a:solidFill>
                  <a:srgbClr val="121212"/>
                </a:solidFill>
                <a:latin typeface="Times New Roman"/>
                <a:cs typeface="Times New Roman"/>
              </a:rPr>
              <a:t>i</a:t>
            </a:r>
            <a:r>
              <a:rPr dirty="0" smtClean="0" spc="57" sz="650">
                <a:solidFill>
                  <a:srgbClr val="121212"/>
                </a:solidFill>
                <a:latin typeface="Times New Roman"/>
                <a:cs typeface="Times New Roman"/>
              </a:rPr>
              <a:t>d</a:t>
            </a:r>
            <a:r>
              <a:rPr dirty="0" smtClean="0" spc="57" sz="650">
                <a:solidFill>
                  <a:srgbClr val="121212"/>
                </a:solidFill>
                <a:latin typeface="Times New Roman"/>
                <a:cs typeface="Times New Roman"/>
              </a:rPr>
              <a:t>i</a:t>
            </a:r>
            <a:r>
              <a:rPr dirty="0" smtClean="0" spc="57" sz="650">
                <a:solidFill>
                  <a:srgbClr val="121212"/>
                </a:solidFill>
                <a:latin typeface="Times New Roman"/>
                <a:cs typeface="Times New Roman"/>
              </a:rPr>
              <a:t>n</a:t>
            </a:r>
            <a:r>
              <a:rPr dirty="0" smtClean="0" spc="57" sz="650">
                <a:solidFill>
                  <a:srgbClr val="121212"/>
                </a:solidFill>
                <a:latin typeface="Times New Roman"/>
                <a:cs typeface="Times New Roman"/>
              </a:rPr>
              <a:t>g</a:t>
            </a:r>
            <a:r>
              <a:rPr dirty="0" smtClean="0" spc="57" sz="650">
                <a:solidFill>
                  <a:srgbClr val="121212"/>
                </a:solidFill>
                <a:latin typeface="Times New Roman"/>
                <a:cs typeface="Times New Roman"/>
              </a:rPr>
              <a:t> </a:t>
            </a:r>
            <a:r>
              <a:rPr dirty="0" smtClean="0" spc="57" sz="650">
                <a:solidFill>
                  <a:srgbClr val="121212"/>
                </a:solidFill>
                <a:latin typeface="Times New Roman"/>
                <a:cs typeface="Times New Roman"/>
              </a:rPr>
              <a:t>p</a:t>
            </a:r>
            <a:r>
              <a:rPr dirty="0" smtClean="0" spc="57" sz="650">
                <a:solidFill>
                  <a:srgbClr val="121212"/>
                </a:solidFill>
                <a:latin typeface="Times New Roman"/>
                <a:cs typeface="Times New Roman"/>
              </a:rPr>
              <a:t>e</a:t>
            </a:r>
            <a:r>
              <a:rPr dirty="0" smtClean="0" spc="57" sz="650">
                <a:solidFill>
                  <a:srgbClr val="121212"/>
                </a:solidFill>
                <a:latin typeface="Times New Roman"/>
                <a:cs typeface="Times New Roman"/>
              </a:rPr>
              <a:t>r</a:t>
            </a:r>
            <a:r>
              <a:rPr dirty="0" smtClean="0" spc="57" sz="650">
                <a:solidFill>
                  <a:srgbClr val="121212"/>
                </a:solidFill>
                <a:latin typeface="Times New Roman"/>
                <a:cs typeface="Times New Roman"/>
              </a:rPr>
              <a:t>s</a:t>
            </a:r>
            <a:r>
              <a:rPr dirty="0" smtClean="0" spc="57" sz="650">
                <a:solidFill>
                  <a:srgbClr val="121212"/>
                </a:solidFill>
                <a:latin typeface="Times New Roman"/>
                <a:cs typeface="Times New Roman"/>
              </a:rPr>
              <a:t>o</a:t>
            </a:r>
            <a:r>
              <a:rPr dirty="0" smtClean="0" spc="57" sz="650">
                <a:solidFill>
                  <a:srgbClr val="121212"/>
                </a:solidFill>
                <a:latin typeface="Times New Roman"/>
                <a:cs typeface="Times New Roman"/>
              </a:rPr>
              <a:t>n</a:t>
            </a:r>
            <a:r>
              <a:rPr dirty="0" smtClean="0" spc="57" sz="650">
                <a:solidFill>
                  <a:srgbClr val="121212"/>
                </a:solidFill>
                <a:latin typeface="Times New Roman"/>
                <a:cs typeface="Times New Roman"/>
              </a:rPr>
              <a:t>a</a:t>
            </a:r>
            <a:r>
              <a:rPr dirty="0" smtClean="0" spc="57" sz="650">
                <a:solidFill>
                  <a:srgbClr val="121212"/>
                </a:solidFill>
                <a:latin typeface="Times New Roman"/>
                <a:cs typeface="Times New Roman"/>
              </a:rPr>
              <a:t>l</a:t>
            </a:r>
            <a:r>
              <a:rPr dirty="0" smtClean="0" spc="57" sz="650">
                <a:solidFill>
                  <a:srgbClr val="121212"/>
                </a:solidFill>
                <a:latin typeface="Times New Roman"/>
                <a:cs typeface="Times New Roman"/>
              </a:rPr>
              <a:t>i</a:t>
            </a:r>
            <a:r>
              <a:rPr dirty="0" smtClean="0" spc="57" sz="650">
                <a:solidFill>
                  <a:srgbClr val="121212"/>
                </a:solidFill>
                <a:latin typeface="Times New Roman"/>
                <a:cs typeface="Times New Roman"/>
              </a:rPr>
              <a:t>z</a:t>
            </a:r>
            <a:r>
              <a:rPr dirty="0" smtClean="0" spc="57" sz="650">
                <a:solidFill>
                  <a:srgbClr val="121212"/>
                </a:solidFill>
                <a:latin typeface="Times New Roman"/>
                <a:cs typeface="Times New Roman"/>
              </a:rPr>
              <a:t>e</a:t>
            </a:r>
            <a:r>
              <a:rPr dirty="0" smtClean="0" spc="57" sz="650">
                <a:solidFill>
                  <a:srgbClr val="121212"/>
                </a:solidFill>
                <a:latin typeface="Times New Roman"/>
                <a:cs typeface="Times New Roman"/>
              </a:rPr>
              <a:t>d</a:t>
            </a:r>
            <a:r>
              <a:rPr dirty="0" smtClean="0" spc="57" sz="650">
                <a:solidFill>
                  <a:srgbClr val="121212"/>
                </a:solidFill>
                <a:latin typeface="Times New Roman"/>
                <a:cs typeface="Times New Roman"/>
              </a:rPr>
              <a:t> </a:t>
            </a:r>
            <a:r>
              <a:rPr dirty="0" smtClean="0" spc="57" sz="650">
                <a:solidFill>
                  <a:srgbClr val="121212"/>
                </a:solidFill>
                <a:latin typeface="Times New Roman"/>
                <a:cs typeface="Times New Roman"/>
              </a:rPr>
              <a:t>s</a:t>
            </a:r>
            <a:r>
              <a:rPr dirty="0" smtClean="0" spc="57" sz="650">
                <a:solidFill>
                  <a:srgbClr val="121212"/>
                </a:solidFill>
                <a:latin typeface="Times New Roman"/>
                <a:cs typeface="Times New Roman"/>
              </a:rPr>
              <a:t>e</a:t>
            </a:r>
            <a:r>
              <a:rPr dirty="0" smtClean="0" spc="57" sz="650">
                <a:solidFill>
                  <a:srgbClr val="121212"/>
                </a:solidFill>
                <a:latin typeface="Times New Roman"/>
                <a:cs typeface="Times New Roman"/>
              </a:rPr>
              <a:t>r</a:t>
            </a:r>
            <a:r>
              <a:rPr dirty="0" smtClean="0" spc="57" sz="650">
                <a:solidFill>
                  <a:srgbClr val="121212"/>
                </a:solidFill>
                <a:latin typeface="Times New Roman"/>
                <a:cs typeface="Times New Roman"/>
              </a:rPr>
              <a:t>v</a:t>
            </a:r>
            <a:r>
              <a:rPr dirty="0" smtClean="0" spc="57" sz="650">
                <a:solidFill>
                  <a:srgbClr val="121212"/>
                </a:solidFill>
                <a:latin typeface="Times New Roman"/>
                <a:cs typeface="Times New Roman"/>
              </a:rPr>
              <a:t>i</a:t>
            </a:r>
            <a:r>
              <a:rPr dirty="0" smtClean="0" spc="57" sz="650">
                <a:solidFill>
                  <a:srgbClr val="121212"/>
                </a:solidFill>
                <a:latin typeface="Times New Roman"/>
                <a:cs typeface="Times New Roman"/>
              </a:rPr>
              <a:t>c</a:t>
            </a:r>
            <a:r>
              <a:rPr dirty="0" smtClean="0" spc="57" sz="650">
                <a:solidFill>
                  <a:srgbClr val="121212"/>
                </a:solidFill>
                <a:latin typeface="Times New Roman"/>
                <a:cs typeface="Times New Roman"/>
              </a:rPr>
              <a:t>e</a:t>
            </a:r>
            <a:r>
              <a:rPr dirty="0" smtClean="0" spc="57" sz="650">
                <a:solidFill>
                  <a:srgbClr val="121212"/>
                </a:solidFill>
                <a:latin typeface="Times New Roman"/>
                <a:cs typeface="Times New Roman"/>
              </a:rPr>
              <a:t> </a:t>
            </a:r>
            <a:r>
              <a:rPr dirty="0" smtClean="0" spc="57" sz="650">
                <a:solidFill>
                  <a:srgbClr val="121212"/>
                </a:solidFill>
                <a:latin typeface="Times New Roman"/>
                <a:cs typeface="Times New Roman"/>
              </a:rPr>
              <a:t>w</a:t>
            </a:r>
            <a:r>
              <a:rPr dirty="0" smtClean="0" spc="57" sz="650">
                <a:solidFill>
                  <a:srgbClr val="121212"/>
                </a:solidFill>
                <a:latin typeface="Times New Roman"/>
                <a:cs typeface="Times New Roman"/>
              </a:rPr>
              <a:t>i</a:t>
            </a:r>
            <a:r>
              <a:rPr dirty="0" smtClean="0" spc="57" sz="650">
                <a:solidFill>
                  <a:srgbClr val="121212"/>
                </a:solidFill>
                <a:latin typeface="Times New Roman"/>
                <a:cs typeface="Times New Roman"/>
              </a:rPr>
              <a:t>t</a:t>
            </a:r>
            <a:r>
              <a:rPr dirty="0" smtClean="0" spc="57" sz="650">
                <a:solidFill>
                  <a:srgbClr val="121212"/>
                </a:solidFill>
                <a:latin typeface="Times New Roman"/>
                <a:cs typeface="Times New Roman"/>
              </a:rPr>
              <a:t>h</a:t>
            </a:r>
            <a:r>
              <a:rPr dirty="0" smtClean="0" spc="57" sz="650">
                <a:solidFill>
                  <a:srgbClr val="121212"/>
                </a:solidFill>
                <a:latin typeface="Times New Roman"/>
                <a:cs typeface="Times New Roman"/>
              </a:rPr>
              <a:t> </a:t>
            </a:r>
            <a:r>
              <a:rPr dirty="0" smtClean="0" spc="57" sz="650">
                <a:solidFill>
                  <a:srgbClr val="121212"/>
                </a:solidFill>
                <a:latin typeface="Times New Roman"/>
                <a:cs typeface="Times New Roman"/>
              </a:rPr>
              <a:t>r</a:t>
            </a:r>
            <a:r>
              <a:rPr dirty="0" smtClean="0" spc="57" sz="650">
                <a:solidFill>
                  <a:srgbClr val="121212"/>
                </a:solidFill>
                <a:latin typeface="Times New Roman"/>
                <a:cs typeface="Times New Roman"/>
              </a:rPr>
              <a:t>e</a:t>
            </a:r>
            <a:r>
              <a:rPr dirty="0" smtClean="0" spc="57" sz="650">
                <a:solidFill>
                  <a:srgbClr val="121212"/>
                </a:solidFill>
                <a:latin typeface="Times New Roman"/>
                <a:cs typeface="Times New Roman"/>
              </a:rPr>
              <a:t>s</a:t>
            </a:r>
            <a:r>
              <a:rPr dirty="0" smtClean="0" spc="57" sz="650">
                <a:solidFill>
                  <a:srgbClr val="121212"/>
                </a:solidFill>
                <a:latin typeface="Times New Roman"/>
                <a:cs typeface="Times New Roman"/>
              </a:rPr>
              <a:t>p</a:t>
            </a:r>
            <a:r>
              <a:rPr dirty="0" smtClean="0" spc="57" sz="650">
                <a:solidFill>
                  <a:srgbClr val="121212"/>
                </a:solidFill>
                <a:latin typeface="Times New Roman"/>
                <a:cs typeface="Times New Roman"/>
              </a:rPr>
              <a:t>o</a:t>
            </a:r>
            <a:r>
              <a:rPr dirty="0" smtClean="0" spc="57" sz="650">
                <a:solidFill>
                  <a:srgbClr val="121212"/>
                </a:solidFill>
                <a:latin typeface="Times New Roman"/>
                <a:cs typeface="Times New Roman"/>
              </a:rPr>
              <a:t>n</a:t>
            </a:r>
            <a:r>
              <a:rPr dirty="0" smtClean="0" spc="57" sz="650">
                <a:solidFill>
                  <a:srgbClr val="121212"/>
                </a:solidFill>
                <a:latin typeface="Times New Roman"/>
                <a:cs typeface="Times New Roman"/>
              </a:rPr>
              <a:t>s</a:t>
            </a:r>
            <a:r>
              <a:rPr dirty="0" smtClean="0" spc="57" sz="650">
                <a:solidFill>
                  <a:srgbClr val="121212"/>
                </a:solidFill>
                <a:latin typeface="Times New Roman"/>
                <a:cs typeface="Times New Roman"/>
              </a:rPr>
              <a:t>i</a:t>
            </a:r>
            <a:r>
              <a:rPr dirty="0" smtClean="0" spc="57" sz="650">
                <a:solidFill>
                  <a:srgbClr val="121212"/>
                </a:solidFill>
                <a:latin typeface="Times New Roman"/>
                <a:cs typeface="Times New Roman"/>
              </a:rPr>
              <a:t>v</a:t>
            </a:r>
            <a:r>
              <a:rPr dirty="0" smtClean="0" spc="57" sz="650">
                <a:solidFill>
                  <a:srgbClr val="121212"/>
                </a:solidFill>
                <a:latin typeface="Times New Roman"/>
                <a:cs typeface="Times New Roman"/>
              </a:rPr>
              <a:t>e</a:t>
            </a:r>
            <a:r>
              <a:rPr dirty="0" smtClean="0" spc="57" sz="650">
                <a:solidFill>
                  <a:srgbClr val="121212"/>
                </a:solidFill>
                <a:latin typeface="Times New Roman"/>
                <a:cs typeface="Times New Roman"/>
              </a:rPr>
              <a:t> </a:t>
            </a:r>
            <a:r>
              <a:rPr dirty="0" smtClean="0" spc="57" sz="650">
                <a:solidFill>
                  <a:srgbClr val="121212"/>
                </a:solidFill>
                <a:latin typeface="Times New Roman"/>
                <a:cs typeface="Times New Roman"/>
              </a:rPr>
              <a:t>24</a:t>
            </a:r>
            <a:r>
              <a:rPr dirty="0" smtClean="0" spc="57" sz="650">
                <a:solidFill>
                  <a:srgbClr val="121212"/>
                </a:solidFill>
                <a:latin typeface="Times New Roman"/>
                <a:cs typeface="Times New Roman"/>
              </a:rPr>
              <a:t>/</a:t>
            </a:r>
            <a:r>
              <a:rPr dirty="0" smtClean="0" spc="57" sz="650">
                <a:solidFill>
                  <a:srgbClr val="121212"/>
                </a:solidFill>
                <a:latin typeface="Times New Roman"/>
                <a:cs typeface="Times New Roman"/>
              </a:rPr>
              <a:t>7</a:t>
            </a:r>
            <a:endParaRPr sz="650">
              <a:latin typeface="Times New Roman"/>
              <a:cs typeface="Times New Roman"/>
            </a:endParaRPr>
          </a:p>
          <a:p>
            <a:pPr marL="12700">
              <a:lnSpc>
                <a:spcPct val="95825"/>
              </a:lnSpc>
              <a:spcBef>
                <a:spcPts val="68"/>
              </a:spcBef>
            </a:pPr>
            <a:r>
              <a:rPr dirty="0" smtClean="0" spc="70" sz="650">
                <a:solidFill>
                  <a:srgbClr val="121212"/>
                </a:solidFill>
                <a:latin typeface="Times New Roman"/>
                <a:cs typeface="Times New Roman"/>
              </a:rPr>
              <a:t>s</a:t>
            </a:r>
            <a:r>
              <a:rPr dirty="0" smtClean="0" spc="70" sz="650">
                <a:solidFill>
                  <a:srgbClr val="121212"/>
                </a:solidFill>
                <a:latin typeface="Times New Roman"/>
                <a:cs typeface="Times New Roman"/>
              </a:rPr>
              <a:t>u</a:t>
            </a:r>
            <a:r>
              <a:rPr dirty="0" smtClean="0" spc="70" sz="650">
                <a:solidFill>
                  <a:srgbClr val="121212"/>
                </a:solidFill>
                <a:latin typeface="Times New Roman"/>
                <a:cs typeface="Times New Roman"/>
              </a:rPr>
              <a:t>p</a:t>
            </a:r>
            <a:r>
              <a:rPr dirty="0" smtClean="0" spc="70" sz="650">
                <a:solidFill>
                  <a:srgbClr val="121212"/>
                </a:solidFill>
                <a:latin typeface="Times New Roman"/>
                <a:cs typeface="Times New Roman"/>
              </a:rPr>
              <a:t>p</a:t>
            </a:r>
            <a:r>
              <a:rPr dirty="0" smtClean="0" spc="70" sz="650">
                <a:solidFill>
                  <a:srgbClr val="121212"/>
                </a:solidFill>
                <a:latin typeface="Times New Roman"/>
                <a:cs typeface="Times New Roman"/>
              </a:rPr>
              <a:t>o</a:t>
            </a:r>
            <a:r>
              <a:rPr dirty="0" smtClean="0" spc="70" sz="650">
                <a:solidFill>
                  <a:srgbClr val="121212"/>
                </a:solidFill>
                <a:latin typeface="Times New Roman"/>
                <a:cs typeface="Times New Roman"/>
              </a:rPr>
              <a:t>r</a:t>
            </a:r>
            <a:r>
              <a:rPr dirty="0" smtClean="0" spc="70" sz="650">
                <a:solidFill>
                  <a:srgbClr val="121212"/>
                </a:solidFill>
                <a:latin typeface="Times New Roman"/>
                <a:cs typeface="Times New Roman"/>
              </a:rPr>
              <a:t>t</a:t>
            </a:r>
            <a:r>
              <a:rPr dirty="0" smtClean="0" spc="70" sz="650">
                <a:solidFill>
                  <a:srgbClr val="121212"/>
                </a:solidFill>
                <a:latin typeface="Times New Roman"/>
                <a:cs typeface="Times New Roman"/>
              </a:rPr>
              <a:t>,</a:t>
            </a:r>
            <a:r>
              <a:rPr dirty="0" smtClean="0" spc="70" sz="650">
                <a:solidFill>
                  <a:srgbClr val="121212"/>
                </a:solidFill>
                <a:latin typeface="Times New Roman"/>
                <a:cs typeface="Times New Roman"/>
              </a:rPr>
              <a:t> </a:t>
            </a:r>
            <a:r>
              <a:rPr dirty="0" smtClean="0" spc="70" sz="650">
                <a:solidFill>
                  <a:srgbClr val="121212"/>
                </a:solidFill>
                <a:latin typeface="Times New Roman"/>
                <a:cs typeface="Times New Roman"/>
              </a:rPr>
              <a:t>a</a:t>
            </a:r>
            <a:r>
              <a:rPr dirty="0" smtClean="0" spc="70" sz="650">
                <a:solidFill>
                  <a:srgbClr val="121212"/>
                </a:solidFill>
                <a:latin typeface="Times New Roman"/>
                <a:cs typeface="Times New Roman"/>
              </a:rPr>
              <a:t>n</a:t>
            </a:r>
            <a:r>
              <a:rPr dirty="0" smtClean="0" spc="70" sz="650">
                <a:solidFill>
                  <a:srgbClr val="121212"/>
                </a:solidFill>
                <a:latin typeface="Times New Roman"/>
                <a:cs typeface="Times New Roman"/>
              </a:rPr>
              <a:t>d</a:t>
            </a:r>
            <a:r>
              <a:rPr dirty="0" smtClean="0" spc="70" sz="650">
                <a:solidFill>
                  <a:srgbClr val="121212"/>
                </a:solidFill>
                <a:latin typeface="Times New Roman"/>
                <a:cs typeface="Times New Roman"/>
              </a:rPr>
              <a:t> </a:t>
            </a:r>
            <a:r>
              <a:rPr dirty="0" smtClean="0" spc="70" sz="650">
                <a:solidFill>
                  <a:srgbClr val="121212"/>
                </a:solidFill>
                <a:latin typeface="Times New Roman"/>
                <a:cs typeface="Times New Roman"/>
              </a:rPr>
              <a:t>p</a:t>
            </a:r>
            <a:r>
              <a:rPr dirty="0" smtClean="0" spc="70" sz="650">
                <a:solidFill>
                  <a:srgbClr val="121212"/>
                </a:solidFill>
                <a:latin typeface="Times New Roman"/>
                <a:cs typeface="Times New Roman"/>
              </a:rPr>
              <a:t>a</a:t>
            </a:r>
            <a:r>
              <a:rPr dirty="0" smtClean="0" spc="70" sz="650">
                <a:solidFill>
                  <a:srgbClr val="121212"/>
                </a:solidFill>
                <a:latin typeface="Times New Roman"/>
                <a:cs typeface="Times New Roman"/>
              </a:rPr>
              <a:t>r</a:t>
            </a:r>
            <a:r>
              <a:rPr dirty="0" smtClean="0" spc="70" sz="650">
                <a:solidFill>
                  <a:srgbClr val="121212"/>
                </a:solidFill>
                <a:latin typeface="Times New Roman"/>
                <a:cs typeface="Times New Roman"/>
              </a:rPr>
              <a:t>t</a:t>
            </a:r>
            <a:r>
              <a:rPr dirty="0" smtClean="0" spc="70" sz="650">
                <a:solidFill>
                  <a:srgbClr val="121212"/>
                </a:solidFill>
                <a:latin typeface="Times New Roman"/>
                <a:cs typeface="Times New Roman"/>
              </a:rPr>
              <a:t>n</a:t>
            </a:r>
            <a:r>
              <a:rPr dirty="0" smtClean="0" spc="70" sz="650">
                <a:solidFill>
                  <a:srgbClr val="121212"/>
                </a:solidFill>
                <a:latin typeface="Times New Roman"/>
                <a:cs typeface="Times New Roman"/>
              </a:rPr>
              <a:t>e</a:t>
            </a:r>
            <a:r>
              <a:rPr dirty="0" smtClean="0" spc="70" sz="650">
                <a:solidFill>
                  <a:srgbClr val="121212"/>
                </a:solidFill>
                <a:latin typeface="Times New Roman"/>
                <a:cs typeface="Times New Roman"/>
              </a:rPr>
              <a:t>r</a:t>
            </a:r>
            <a:r>
              <a:rPr dirty="0" smtClean="0" spc="70" sz="650">
                <a:solidFill>
                  <a:srgbClr val="121212"/>
                </a:solidFill>
                <a:latin typeface="Times New Roman"/>
                <a:cs typeface="Times New Roman"/>
              </a:rPr>
              <a:t>i</a:t>
            </a:r>
            <a:r>
              <a:rPr dirty="0" smtClean="0" spc="70" sz="650">
                <a:solidFill>
                  <a:srgbClr val="121212"/>
                </a:solidFill>
                <a:latin typeface="Times New Roman"/>
                <a:cs typeface="Times New Roman"/>
              </a:rPr>
              <a:t>n</a:t>
            </a:r>
            <a:r>
              <a:rPr dirty="0" smtClean="0" spc="70" sz="650">
                <a:solidFill>
                  <a:srgbClr val="121212"/>
                </a:solidFill>
                <a:latin typeface="Times New Roman"/>
                <a:cs typeface="Times New Roman"/>
              </a:rPr>
              <a:t>g</a:t>
            </a:r>
            <a:r>
              <a:rPr dirty="0" smtClean="0" spc="70" sz="650">
                <a:solidFill>
                  <a:srgbClr val="121212"/>
                </a:solidFill>
                <a:latin typeface="Times New Roman"/>
                <a:cs typeface="Times New Roman"/>
              </a:rPr>
              <a:t> </a:t>
            </a:r>
            <a:r>
              <a:rPr dirty="0" smtClean="0" spc="70" sz="650">
                <a:solidFill>
                  <a:srgbClr val="121212"/>
                </a:solidFill>
                <a:latin typeface="Times New Roman"/>
                <a:cs typeface="Times New Roman"/>
              </a:rPr>
              <a:t>f</a:t>
            </a:r>
            <a:r>
              <a:rPr dirty="0" smtClean="0" spc="70" sz="650">
                <a:solidFill>
                  <a:srgbClr val="121212"/>
                </a:solidFill>
                <a:latin typeface="Times New Roman"/>
                <a:cs typeface="Times New Roman"/>
              </a:rPr>
              <a:t>o</a:t>
            </a:r>
            <a:r>
              <a:rPr dirty="0" smtClean="0" spc="70" sz="650">
                <a:solidFill>
                  <a:srgbClr val="121212"/>
                </a:solidFill>
                <a:latin typeface="Times New Roman"/>
                <a:cs typeface="Times New Roman"/>
              </a:rPr>
              <a:t>r</a:t>
            </a:r>
            <a:r>
              <a:rPr dirty="0" smtClean="0" spc="70" sz="650">
                <a:solidFill>
                  <a:srgbClr val="121212"/>
                </a:solidFill>
                <a:latin typeface="Times New Roman"/>
                <a:cs typeface="Times New Roman"/>
              </a:rPr>
              <a:t> </a:t>
            </a:r>
            <a:r>
              <a:rPr dirty="0" smtClean="0" spc="70" sz="650">
                <a:solidFill>
                  <a:srgbClr val="121212"/>
                </a:solidFill>
                <a:latin typeface="Times New Roman"/>
                <a:cs typeface="Times New Roman"/>
              </a:rPr>
              <a:t>m</a:t>
            </a:r>
            <a:r>
              <a:rPr dirty="0" smtClean="0" spc="70" sz="650">
                <a:solidFill>
                  <a:srgbClr val="121212"/>
                </a:solidFill>
                <a:latin typeface="Times New Roman"/>
                <a:cs typeface="Times New Roman"/>
              </a:rPr>
              <a:t>u</a:t>
            </a:r>
            <a:r>
              <a:rPr dirty="0" smtClean="0" spc="70" sz="650">
                <a:solidFill>
                  <a:srgbClr val="121212"/>
                </a:solidFill>
                <a:latin typeface="Times New Roman"/>
                <a:cs typeface="Times New Roman"/>
              </a:rPr>
              <a:t>t</a:t>
            </a:r>
            <a:r>
              <a:rPr dirty="0" smtClean="0" spc="70" sz="650">
                <a:solidFill>
                  <a:srgbClr val="121212"/>
                </a:solidFill>
                <a:latin typeface="Times New Roman"/>
                <a:cs typeface="Times New Roman"/>
              </a:rPr>
              <a:t>u</a:t>
            </a:r>
            <a:r>
              <a:rPr dirty="0" smtClean="0" spc="70" sz="650">
                <a:solidFill>
                  <a:srgbClr val="121212"/>
                </a:solidFill>
                <a:latin typeface="Times New Roman"/>
                <a:cs typeface="Times New Roman"/>
              </a:rPr>
              <a:t>a</a:t>
            </a:r>
            <a:r>
              <a:rPr dirty="0" smtClean="0" spc="70" sz="650">
                <a:solidFill>
                  <a:srgbClr val="121212"/>
                </a:solidFill>
                <a:latin typeface="Times New Roman"/>
                <a:cs typeface="Times New Roman"/>
              </a:rPr>
              <a:t>l</a:t>
            </a:r>
            <a:r>
              <a:rPr dirty="0" smtClean="0" spc="70" sz="650">
                <a:solidFill>
                  <a:srgbClr val="121212"/>
                </a:solidFill>
                <a:latin typeface="Times New Roman"/>
                <a:cs typeface="Times New Roman"/>
              </a:rPr>
              <a:t> </a:t>
            </a:r>
            <a:r>
              <a:rPr dirty="0" smtClean="0" spc="70" sz="650">
                <a:solidFill>
                  <a:srgbClr val="121212"/>
                </a:solidFill>
                <a:latin typeface="Times New Roman"/>
                <a:cs typeface="Times New Roman"/>
              </a:rPr>
              <a:t>s</a:t>
            </a:r>
            <a:r>
              <a:rPr dirty="0" smtClean="0" spc="70" sz="650">
                <a:solidFill>
                  <a:srgbClr val="121212"/>
                </a:solidFill>
                <a:latin typeface="Times New Roman"/>
                <a:cs typeface="Times New Roman"/>
              </a:rPr>
              <a:t>u</a:t>
            </a:r>
            <a:r>
              <a:rPr dirty="0" smtClean="0" spc="70" sz="650">
                <a:solidFill>
                  <a:srgbClr val="121212"/>
                </a:solidFill>
                <a:latin typeface="Times New Roman"/>
                <a:cs typeface="Times New Roman"/>
              </a:rPr>
              <a:t>cc</a:t>
            </a:r>
            <a:r>
              <a:rPr dirty="0" smtClean="0" spc="70" sz="650">
                <a:solidFill>
                  <a:srgbClr val="121212"/>
                </a:solidFill>
                <a:latin typeface="Times New Roman"/>
                <a:cs typeface="Times New Roman"/>
              </a:rPr>
              <a:t>e</a:t>
            </a:r>
            <a:r>
              <a:rPr dirty="0" smtClean="0" spc="70" sz="650">
                <a:solidFill>
                  <a:srgbClr val="121212"/>
                </a:solidFill>
                <a:latin typeface="Times New Roman"/>
                <a:cs typeface="Times New Roman"/>
              </a:rPr>
              <a:t>ss</a:t>
            </a:r>
            <a:endParaRPr sz="650">
              <a:latin typeface="Times New Roman"/>
              <a:cs typeface="Times New Roman"/>
            </a:endParaRPr>
          </a:p>
        </p:txBody>
      </p:sp>
      <p:sp>
        <p:nvSpPr>
          <p:cNvPr id="22" name="object 22"/>
          <p:cNvSpPr txBox="1"/>
          <p:nvPr/>
        </p:nvSpPr>
        <p:spPr>
          <a:xfrm>
            <a:off x="4214241" y="8175498"/>
            <a:ext cx="1682085" cy="159511"/>
          </a:xfrm>
          <a:prstGeom prst="rect">
            <a:avLst/>
          </a:prstGeom>
        </p:spPr>
        <p:txBody>
          <a:bodyPr bIns="0" lIns="0" rIns="0" rtlCol="0" tIns="7111" wrap="square">
            <a:noAutofit/>
          </a:bodyPr>
          <a:lstStyle/>
          <a:p>
            <a:pPr marL="12700">
              <a:lnSpc>
                <a:spcPts val="1120"/>
              </a:lnSpc>
            </a:pPr>
            <a:r>
              <a:rPr dirty="0" smtClean="0" spc="118" sz="1050">
                <a:latin typeface="Times New Roman"/>
                <a:cs typeface="Times New Roman"/>
              </a:rPr>
              <a:t>W</a:t>
            </a:r>
            <a:r>
              <a:rPr dirty="0" smtClean="0" spc="118" sz="1050">
                <a:latin typeface="Times New Roman"/>
                <a:cs typeface="Times New Roman"/>
              </a:rPr>
              <a:t>h</a:t>
            </a:r>
            <a:r>
              <a:rPr dirty="0" smtClean="0" spc="118" sz="1050">
                <a:latin typeface="Times New Roman"/>
                <a:cs typeface="Times New Roman"/>
              </a:rPr>
              <a:t>a</a:t>
            </a:r>
            <a:r>
              <a:rPr dirty="0" smtClean="0" spc="118" sz="1050">
                <a:latin typeface="Times New Roman"/>
                <a:cs typeface="Times New Roman"/>
              </a:rPr>
              <a:t>t</a:t>
            </a:r>
            <a:r>
              <a:rPr dirty="0" smtClean="0" spc="118" sz="1050">
                <a:latin typeface="Times New Roman"/>
                <a:cs typeface="Times New Roman"/>
              </a:rPr>
              <a:t> </a:t>
            </a:r>
            <a:r>
              <a:rPr dirty="0" smtClean="0" spc="118" sz="1050">
                <a:latin typeface="Times New Roman"/>
                <a:cs typeface="Times New Roman"/>
              </a:rPr>
              <a:t>O</a:t>
            </a:r>
            <a:r>
              <a:rPr dirty="0" smtClean="0" spc="118" sz="1050">
                <a:latin typeface="Times New Roman"/>
                <a:cs typeface="Times New Roman"/>
              </a:rPr>
              <a:t>u</a:t>
            </a:r>
            <a:r>
              <a:rPr dirty="0" smtClean="0" spc="118" sz="1050">
                <a:latin typeface="Times New Roman"/>
                <a:cs typeface="Times New Roman"/>
              </a:rPr>
              <a:t>r</a:t>
            </a:r>
            <a:r>
              <a:rPr dirty="0" smtClean="0" spc="118" sz="1050">
                <a:latin typeface="Times New Roman"/>
                <a:cs typeface="Times New Roman"/>
              </a:rPr>
              <a:t> </a:t>
            </a:r>
            <a:r>
              <a:rPr dirty="0" smtClean="0" spc="118" sz="1050">
                <a:latin typeface="Times New Roman"/>
                <a:cs typeface="Times New Roman"/>
              </a:rPr>
              <a:t>C</a:t>
            </a:r>
            <a:r>
              <a:rPr dirty="0" smtClean="0" spc="118" sz="1050">
                <a:latin typeface="Times New Roman"/>
                <a:cs typeface="Times New Roman"/>
              </a:rPr>
              <a:t>us</a:t>
            </a:r>
            <a:r>
              <a:rPr dirty="0" smtClean="0" spc="118" sz="1050">
                <a:latin typeface="Times New Roman"/>
                <a:cs typeface="Times New Roman"/>
              </a:rPr>
              <a:t>t</a:t>
            </a:r>
            <a:r>
              <a:rPr dirty="0" smtClean="0" spc="118" sz="1050">
                <a:latin typeface="Times New Roman"/>
                <a:cs typeface="Times New Roman"/>
              </a:rPr>
              <a:t>o</a:t>
            </a:r>
            <a:r>
              <a:rPr dirty="0" smtClean="0" spc="118" sz="1050">
                <a:latin typeface="Times New Roman"/>
                <a:cs typeface="Times New Roman"/>
              </a:rPr>
              <a:t>m</a:t>
            </a:r>
            <a:r>
              <a:rPr dirty="0" smtClean="0" spc="118" sz="1050">
                <a:latin typeface="Times New Roman"/>
                <a:cs typeface="Times New Roman"/>
              </a:rPr>
              <a:t>e</a:t>
            </a:r>
            <a:r>
              <a:rPr dirty="0" smtClean="0" spc="118" sz="1050">
                <a:latin typeface="Times New Roman"/>
                <a:cs typeface="Times New Roman"/>
              </a:rPr>
              <a:t>r</a:t>
            </a:r>
            <a:r>
              <a:rPr dirty="0" smtClean="0" spc="118" sz="1050">
                <a:latin typeface="Times New Roman"/>
                <a:cs typeface="Times New Roman"/>
              </a:rPr>
              <a:t> </a:t>
            </a:r>
            <a:r>
              <a:rPr dirty="0" smtClean="0" spc="118" sz="1050">
                <a:latin typeface="Times New Roman"/>
                <a:cs typeface="Times New Roman"/>
              </a:rPr>
              <a:t>S</a:t>
            </a:r>
            <a:r>
              <a:rPr dirty="0" smtClean="0" spc="118" sz="1050">
                <a:latin typeface="Times New Roman"/>
                <a:cs typeface="Times New Roman"/>
              </a:rPr>
              <a:t>a</a:t>
            </a:r>
            <a:r>
              <a:rPr dirty="0" smtClean="0" spc="118" sz="1050">
                <a:latin typeface="Times New Roman"/>
                <a:cs typeface="Times New Roman"/>
              </a:rPr>
              <a:t>y</a:t>
            </a:r>
            <a:endParaRPr sz="1050">
              <a:latin typeface="Times New Roman"/>
              <a:cs typeface="Times New Roman"/>
            </a:endParaRPr>
          </a:p>
        </p:txBody>
      </p:sp>
      <p:sp>
        <p:nvSpPr>
          <p:cNvPr id="21" name="object 21"/>
          <p:cNvSpPr txBox="1"/>
          <p:nvPr/>
        </p:nvSpPr>
        <p:spPr>
          <a:xfrm>
            <a:off x="645972" y="9601149"/>
            <a:ext cx="2515641" cy="101600"/>
          </a:xfrm>
          <a:prstGeom prst="rect">
            <a:avLst/>
          </a:prstGeom>
        </p:spPr>
        <p:txBody>
          <a:bodyPr bIns="0" lIns="0" rIns="0" rtlCol="0" tIns="4318" wrap="square">
            <a:noAutofit/>
          </a:bodyPr>
          <a:lstStyle/>
          <a:p>
            <a:pPr marL="12700">
              <a:lnSpc>
                <a:spcPts val="680"/>
              </a:lnSpc>
            </a:pPr>
            <a:r>
              <a:rPr dirty="0" smtClean="0" spc="59" sz="600">
                <a:solidFill>
                  <a:srgbClr val="121212"/>
                </a:solidFill>
                <a:latin typeface="Times New Roman"/>
                <a:cs typeface="Times New Roman"/>
              </a:rPr>
              <a:t>C</a:t>
            </a:r>
            <a:r>
              <a:rPr dirty="0" smtClean="0" spc="59" sz="600">
                <a:solidFill>
                  <a:srgbClr val="121212"/>
                </a:solidFill>
                <a:latin typeface="Times New Roman"/>
                <a:cs typeface="Times New Roman"/>
              </a:rPr>
              <a:t>o</a:t>
            </a:r>
            <a:r>
              <a:rPr dirty="0" smtClean="0" spc="59" sz="600">
                <a:solidFill>
                  <a:srgbClr val="121212"/>
                </a:solidFill>
                <a:latin typeface="Times New Roman"/>
                <a:cs typeface="Times New Roman"/>
              </a:rPr>
              <a:t>m</a:t>
            </a:r>
            <a:r>
              <a:rPr dirty="0" smtClean="0" spc="59" sz="600">
                <a:solidFill>
                  <a:srgbClr val="121212"/>
                </a:solidFill>
                <a:latin typeface="Times New Roman"/>
                <a:cs typeface="Times New Roman"/>
              </a:rPr>
              <a:t>p</a:t>
            </a:r>
            <a:r>
              <a:rPr dirty="0" smtClean="0" spc="59" sz="600">
                <a:solidFill>
                  <a:srgbClr val="121212"/>
                </a:solidFill>
                <a:latin typeface="Times New Roman"/>
                <a:cs typeface="Times New Roman"/>
              </a:rPr>
              <a:t>r</a:t>
            </a:r>
            <a:r>
              <a:rPr dirty="0" smtClean="0" spc="59" sz="600">
                <a:solidFill>
                  <a:srgbClr val="121212"/>
                </a:solidFill>
                <a:latin typeface="Times New Roman"/>
                <a:cs typeface="Times New Roman"/>
              </a:rPr>
              <a:t>ehens</a:t>
            </a:r>
            <a:r>
              <a:rPr dirty="0" smtClean="0" spc="59" sz="600">
                <a:solidFill>
                  <a:srgbClr val="121212"/>
                </a:solidFill>
                <a:latin typeface="Times New Roman"/>
                <a:cs typeface="Times New Roman"/>
              </a:rPr>
              <a:t>i</a:t>
            </a:r>
            <a:r>
              <a:rPr dirty="0" smtClean="0" spc="59" sz="600">
                <a:solidFill>
                  <a:srgbClr val="121212"/>
                </a:solidFill>
                <a:latin typeface="Times New Roman"/>
                <a:cs typeface="Times New Roman"/>
              </a:rPr>
              <a:t>ve</a:t>
            </a:r>
            <a:r>
              <a:rPr dirty="0" smtClean="0" spc="59" sz="600">
                <a:solidFill>
                  <a:srgbClr val="121212"/>
                </a:solidFill>
                <a:latin typeface="Times New Roman"/>
                <a:cs typeface="Times New Roman"/>
              </a:rPr>
              <a:t> </a:t>
            </a:r>
            <a:r>
              <a:rPr dirty="0" smtClean="0" spc="59" sz="600">
                <a:solidFill>
                  <a:srgbClr val="121212"/>
                </a:solidFill>
                <a:latin typeface="Times New Roman"/>
                <a:cs typeface="Times New Roman"/>
              </a:rPr>
              <a:t>s</a:t>
            </a:r>
            <a:r>
              <a:rPr dirty="0" smtClean="0" spc="59" sz="600">
                <a:solidFill>
                  <a:srgbClr val="121212"/>
                </a:solidFill>
                <a:latin typeface="Times New Roman"/>
                <a:cs typeface="Times New Roman"/>
              </a:rPr>
              <a:t>t</a:t>
            </a:r>
            <a:r>
              <a:rPr dirty="0" smtClean="0" spc="59" sz="600">
                <a:solidFill>
                  <a:srgbClr val="121212"/>
                </a:solidFill>
                <a:latin typeface="Times New Roman"/>
                <a:cs typeface="Times New Roman"/>
              </a:rPr>
              <a:t>o</a:t>
            </a:r>
            <a:r>
              <a:rPr dirty="0" smtClean="0" spc="59" sz="600">
                <a:solidFill>
                  <a:srgbClr val="121212"/>
                </a:solidFill>
                <a:latin typeface="Times New Roman"/>
                <a:cs typeface="Times New Roman"/>
              </a:rPr>
              <a:t>r</a:t>
            </a:r>
            <a:r>
              <a:rPr dirty="0" smtClean="0" spc="59" sz="600">
                <a:solidFill>
                  <a:srgbClr val="121212"/>
                </a:solidFill>
                <a:latin typeface="Times New Roman"/>
                <a:cs typeface="Times New Roman"/>
              </a:rPr>
              <a:t>a</a:t>
            </a:r>
            <a:r>
              <a:rPr dirty="0" smtClean="0" spc="59" sz="600">
                <a:solidFill>
                  <a:srgbClr val="121212"/>
                </a:solidFill>
                <a:latin typeface="Times New Roman"/>
                <a:cs typeface="Times New Roman"/>
              </a:rPr>
              <a:t>g</a:t>
            </a:r>
            <a:r>
              <a:rPr dirty="0" smtClean="0" spc="59" sz="600">
                <a:solidFill>
                  <a:srgbClr val="121212"/>
                </a:solidFill>
                <a:latin typeface="Times New Roman"/>
                <a:cs typeface="Times New Roman"/>
              </a:rPr>
              <a:t>e,</a:t>
            </a:r>
            <a:r>
              <a:rPr dirty="0" smtClean="0" spc="59" sz="600">
                <a:solidFill>
                  <a:srgbClr val="121212"/>
                </a:solidFill>
                <a:latin typeface="Times New Roman"/>
                <a:cs typeface="Times New Roman"/>
              </a:rPr>
              <a:t> </a:t>
            </a:r>
            <a:r>
              <a:rPr dirty="0" smtClean="0" spc="59" sz="600">
                <a:solidFill>
                  <a:srgbClr val="121212"/>
                </a:solidFill>
                <a:latin typeface="Times New Roman"/>
                <a:cs typeface="Times New Roman"/>
              </a:rPr>
              <a:t>l</a:t>
            </a:r>
            <a:r>
              <a:rPr dirty="0" smtClean="0" spc="59" sz="600">
                <a:solidFill>
                  <a:srgbClr val="121212"/>
                </a:solidFill>
                <a:latin typeface="Times New Roman"/>
                <a:cs typeface="Times New Roman"/>
              </a:rPr>
              <a:t>og</a:t>
            </a:r>
            <a:r>
              <a:rPr dirty="0" smtClean="0" spc="59" sz="600">
                <a:solidFill>
                  <a:srgbClr val="121212"/>
                </a:solidFill>
                <a:latin typeface="Times New Roman"/>
                <a:cs typeface="Times New Roman"/>
              </a:rPr>
              <a:t>i</a:t>
            </a:r>
            <a:r>
              <a:rPr dirty="0" smtClean="0" spc="59" sz="600">
                <a:solidFill>
                  <a:srgbClr val="121212"/>
                </a:solidFill>
                <a:latin typeface="Times New Roman"/>
                <a:cs typeface="Times New Roman"/>
              </a:rPr>
              <a:t>s</a:t>
            </a:r>
            <a:r>
              <a:rPr dirty="0" smtClean="0" spc="59" sz="600">
                <a:solidFill>
                  <a:srgbClr val="121212"/>
                </a:solidFill>
                <a:latin typeface="Times New Roman"/>
                <a:cs typeface="Times New Roman"/>
              </a:rPr>
              <a:t>t</a:t>
            </a:r>
            <a:r>
              <a:rPr dirty="0" smtClean="0" spc="59" sz="600">
                <a:solidFill>
                  <a:srgbClr val="121212"/>
                </a:solidFill>
                <a:latin typeface="Times New Roman"/>
                <a:cs typeface="Times New Roman"/>
              </a:rPr>
              <a:t>i</a:t>
            </a:r>
            <a:r>
              <a:rPr dirty="0" smtClean="0" spc="59" sz="600">
                <a:solidFill>
                  <a:srgbClr val="121212"/>
                </a:solidFill>
                <a:latin typeface="Times New Roman"/>
                <a:cs typeface="Times New Roman"/>
              </a:rPr>
              <a:t>c</a:t>
            </a:r>
            <a:r>
              <a:rPr dirty="0" smtClean="0" spc="59" sz="600">
                <a:solidFill>
                  <a:srgbClr val="121212"/>
                </a:solidFill>
                <a:latin typeface="Times New Roman"/>
                <a:cs typeface="Times New Roman"/>
              </a:rPr>
              <a:t>s</a:t>
            </a:r>
            <a:r>
              <a:rPr dirty="0" smtClean="0" spc="59" sz="600">
                <a:solidFill>
                  <a:srgbClr val="121212"/>
                </a:solidFill>
                <a:latin typeface="Times New Roman"/>
                <a:cs typeface="Times New Roman"/>
              </a:rPr>
              <a:t> </a:t>
            </a:r>
            <a:r>
              <a:rPr dirty="0" smtClean="0" spc="59" sz="600">
                <a:solidFill>
                  <a:srgbClr val="121212"/>
                </a:solidFill>
                <a:latin typeface="Times New Roman"/>
                <a:cs typeface="Times New Roman"/>
              </a:rPr>
              <a:t>ser</a:t>
            </a:r>
            <a:r>
              <a:rPr dirty="0" smtClean="0" spc="59" sz="600">
                <a:solidFill>
                  <a:srgbClr val="121212"/>
                </a:solidFill>
                <a:latin typeface="Times New Roman"/>
                <a:cs typeface="Times New Roman"/>
              </a:rPr>
              <a:t>v</a:t>
            </a:r>
            <a:r>
              <a:rPr dirty="0" smtClean="0" spc="59" sz="600">
                <a:solidFill>
                  <a:srgbClr val="121212"/>
                </a:solidFill>
                <a:latin typeface="Times New Roman"/>
                <a:cs typeface="Times New Roman"/>
              </a:rPr>
              <a:t>i</a:t>
            </a:r>
            <a:r>
              <a:rPr dirty="0" smtClean="0" spc="59" sz="600">
                <a:solidFill>
                  <a:srgbClr val="121212"/>
                </a:solidFill>
                <a:latin typeface="Times New Roman"/>
                <a:cs typeface="Times New Roman"/>
              </a:rPr>
              <a:t>c</a:t>
            </a:r>
            <a:r>
              <a:rPr dirty="0" smtClean="0" spc="59" sz="600">
                <a:solidFill>
                  <a:srgbClr val="121212"/>
                </a:solidFill>
                <a:latin typeface="Times New Roman"/>
                <a:cs typeface="Times New Roman"/>
              </a:rPr>
              <a:t>e</a:t>
            </a:r>
            <a:r>
              <a:rPr dirty="0" smtClean="0" spc="59" sz="600">
                <a:solidFill>
                  <a:srgbClr val="121212"/>
                </a:solidFill>
                <a:latin typeface="Times New Roman"/>
                <a:cs typeface="Times New Roman"/>
              </a:rPr>
              <a:t>s</a:t>
            </a:r>
            <a:r>
              <a:rPr dirty="0" smtClean="0" spc="59" sz="600">
                <a:solidFill>
                  <a:srgbClr val="121212"/>
                </a:solidFill>
                <a:latin typeface="Times New Roman"/>
                <a:cs typeface="Times New Roman"/>
              </a:rPr>
              <a:t> </a:t>
            </a:r>
            <a:r>
              <a:rPr dirty="0" smtClean="0" spc="59" sz="600">
                <a:solidFill>
                  <a:srgbClr val="121212"/>
                </a:solidFill>
                <a:latin typeface="Times New Roman"/>
                <a:cs typeface="Times New Roman"/>
              </a:rPr>
              <a:t>opt</a:t>
            </a:r>
            <a:r>
              <a:rPr dirty="0" smtClean="0" spc="59" sz="600">
                <a:solidFill>
                  <a:srgbClr val="121212"/>
                </a:solidFill>
                <a:latin typeface="Times New Roman"/>
                <a:cs typeface="Times New Roman"/>
              </a:rPr>
              <a:t>i</a:t>
            </a:r>
            <a:r>
              <a:rPr dirty="0" smtClean="0" spc="59" sz="600">
                <a:solidFill>
                  <a:srgbClr val="121212"/>
                </a:solidFill>
                <a:latin typeface="Times New Roman"/>
                <a:cs typeface="Times New Roman"/>
              </a:rPr>
              <a:t>m</a:t>
            </a:r>
            <a:r>
              <a:rPr dirty="0" smtClean="0" spc="59" sz="600">
                <a:solidFill>
                  <a:srgbClr val="121212"/>
                </a:solidFill>
                <a:latin typeface="Times New Roman"/>
                <a:cs typeface="Times New Roman"/>
              </a:rPr>
              <a:t>i</a:t>
            </a:r>
            <a:r>
              <a:rPr dirty="0" smtClean="0" spc="59" sz="600">
                <a:solidFill>
                  <a:srgbClr val="121212"/>
                </a:solidFill>
                <a:latin typeface="Times New Roman"/>
                <a:cs typeface="Times New Roman"/>
              </a:rPr>
              <a:t>z</a:t>
            </a:r>
            <a:r>
              <a:rPr dirty="0" smtClean="0" spc="59" sz="600">
                <a:solidFill>
                  <a:srgbClr val="121212"/>
                </a:solidFill>
                <a:latin typeface="Times New Roman"/>
                <a:cs typeface="Times New Roman"/>
              </a:rPr>
              <a:t>e</a:t>
            </a:r>
            <a:r>
              <a:rPr dirty="0" smtClean="0" spc="59" sz="600">
                <a:solidFill>
                  <a:srgbClr val="121212"/>
                </a:solidFill>
                <a:latin typeface="Times New Roman"/>
                <a:cs typeface="Times New Roman"/>
              </a:rPr>
              <a:t> </a:t>
            </a:r>
            <a:r>
              <a:rPr dirty="0" smtClean="0" spc="59" sz="600">
                <a:solidFill>
                  <a:srgbClr val="121212"/>
                </a:solidFill>
                <a:latin typeface="Times New Roman"/>
                <a:cs typeface="Times New Roman"/>
              </a:rPr>
              <a:t>sup</a:t>
            </a:r>
            <a:r>
              <a:rPr dirty="0" smtClean="0" spc="59" sz="600">
                <a:solidFill>
                  <a:srgbClr val="121212"/>
                </a:solidFill>
                <a:latin typeface="Times New Roman"/>
                <a:cs typeface="Times New Roman"/>
              </a:rPr>
              <a:t>p</a:t>
            </a:r>
            <a:r>
              <a:rPr dirty="0" smtClean="0" spc="59" sz="600">
                <a:solidFill>
                  <a:srgbClr val="121212"/>
                </a:solidFill>
                <a:latin typeface="Times New Roman"/>
                <a:cs typeface="Times New Roman"/>
              </a:rPr>
              <a:t>l</a:t>
            </a:r>
            <a:r>
              <a:rPr dirty="0" smtClean="0" spc="59" sz="600">
                <a:solidFill>
                  <a:srgbClr val="121212"/>
                </a:solidFill>
                <a:latin typeface="Times New Roman"/>
                <a:cs typeface="Times New Roman"/>
              </a:rPr>
              <a:t>y</a:t>
            </a:r>
            <a:r>
              <a:rPr dirty="0" smtClean="0" spc="59" sz="600">
                <a:solidFill>
                  <a:srgbClr val="121212"/>
                </a:solidFill>
                <a:latin typeface="Times New Roman"/>
                <a:cs typeface="Times New Roman"/>
              </a:rPr>
              <a:t> </a:t>
            </a:r>
            <a:r>
              <a:rPr dirty="0" smtClean="0" spc="59" sz="600">
                <a:solidFill>
                  <a:srgbClr val="121212"/>
                </a:solidFill>
                <a:latin typeface="Times New Roman"/>
                <a:cs typeface="Times New Roman"/>
              </a:rPr>
              <a:t>c</a:t>
            </a:r>
            <a:r>
              <a:rPr dirty="0" smtClean="0" spc="59" sz="600">
                <a:solidFill>
                  <a:srgbClr val="121212"/>
                </a:solidFill>
                <a:latin typeface="Times New Roman"/>
                <a:cs typeface="Times New Roman"/>
              </a:rPr>
              <a:t>ha</a:t>
            </a:r>
            <a:r>
              <a:rPr dirty="0" smtClean="0" spc="59" sz="600">
                <a:solidFill>
                  <a:srgbClr val="121212"/>
                </a:solidFill>
                <a:latin typeface="Times New Roman"/>
                <a:cs typeface="Times New Roman"/>
              </a:rPr>
              <a:t>i</a:t>
            </a:r>
            <a:r>
              <a:rPr dirty="0" smtClean="0" spc="59" sz="600">
                <a:solidFill>
                  <a:srgbClr val="121212"/>
                </a:solidFill>
                <a:latin typeface="Times New Roman"/>
                <a:cs typeface="Times New Roman"/>
              </a:rPr>
              <a:t>ns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20" name="object 20"/>
          <p:cNvSpPr txBox="1"/>
          <p:nvPr/>
        </p:nvSpPr>
        <p:spPr>
          <a:xfrm>
            <a:off x="433831" y="10406507"/>
            <a:ext cx="1905863" cy="139700"/>
          </a:xfrm>
          <a:prstGeom prst="rect">
            <a:avLst/>
          </a:prstGeom>
        </p:spPr>
        <p:txBody>
          <a:bodyPr bIns="0" lIns="0" rIns="0" rtlCol="0" tIns="6159" wrap="square">
            <a:noAutofit/>
          </a:bodyPr>
          <a:lstStyle/>
          <a:p>
            <a:pPr marL="12700">
              <a:lnSpc>
                <a:spcPts val="969"/>
              </a:lnSpc>
            </a:pPr>
            <a:r>
              <a:rPr dirty="0" smtClean="0" spc="-35" sz="900">
                <a:solidFill>
                  <a:srgbClr val="FFFFFF"/>
                </a:solidFill>
                <a:latin typeface="Times New Roman"/>
                <a:cs typeface="Times New Roman"/>
              </a:rPr>
              <a:t>C</a:t>
            </a:r>
            <a:r>
              <a:rPr dirty="0" smtClean="0" spc="-35" sz="90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dirty="0" smtClean="0" spc="-35" sz="90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smtClean="0" spc="-35" sz="90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smtClean="0" spc="-35" sz="90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smtClean="0" spc="-35" sz="900">
                <a:solidFill>
                  <a:srgbClr val="FFFFFF"/>
                </a:solidFill>
                <a:latin typeface="Times New Roman"/>
                <a:cs typeface="Times New Roman"/>
              </a:rPr>
              <a:t>C</a:t>
            </a:r>
            <a:r>
              <a:rPr dirty="0" smtClean="0" spc="-35" sz="90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smtClean="0" spc="-35" sz="9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pc="-35" sz="900">
                <a:solidFill>
                  <a:srgbClr val="FFFFFF"/>
                </a:solidFill>
                <a:latin typeface="Times New Roman"/>
                <a:cs typeface="Times New Roman"/>
              </a:rPr>
              <a:t>F</a:t>
            </a:r>
            <a:r>
              <a:rPr dirty="0" smtClean="0" spc="-35" sz="90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dirty="0" smtClean="0" spc="-35" sz="900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dirty="0" smtClean="0" spc="-35" sz="9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pc="-35" sz="900">
                <a:solidFill>
                  <a:srgbClr val="FFFFFF"/>
                </a:solidFill>
                <a:latin typeface="Times New Roman"/>
                <a:cs typeface="Times New Roman"/>
              </a:rPr>
              <a:t>M</a:t>
            </a:r>
            <a:r>
              <a:rPr dirty="0" smtClean="0" spc="-35" sz="90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dirty="0" smtClean="0" spc="-35" sz="900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dirty="0" smtClean="0" spc="-35" sz="900">
                <a:solidFill>
                  <a:srgbClr val="FFFFFF"/>
                </a:solidFill>
                <a:latin typeface="Times New Roman"/>
                <a:cs typeface="Times New Roman"/>
              </a:rPr>
              <a:t>E</a:t>
            </a:r>
            <a:r>
              <a:rPr dirty="0" smtClean="0" spc="-35" sz="9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pc="-35" sz="90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dirty="0" smtClean="0" spc="-35" sz="90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smtClean="0" spc="-35" sz="900">
                <a:solidFill>
                  <a:srgbClr val="FFFFFF"/>
                </a:solidFill>
                <a:latin typeface="Times New Roman"/>
                <a:cs typeface="Times New Roman"/>
              </a:rPr>
              <a:t>F</a:t>
            </a:r>
            <a:r>
              <a:rPr dirty="0" smtClean="0" spc="-35" sz="90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dirty="0" smtClean="0" spc="-35" sz="900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dirty="0" smtClean="0" spc="-35" sz="900">
                <a:solidFill>
                  <a:srgbClr val="FFFFFF"/>
                </a:solidFill>
                <a:latin typeface="Times New Roman"/>
                <a:cs typeface="Times New Roman"/>
              </a:rPr>
              <a:t>M</a:t>
            </a:r>
            <a:r>
              <a:rPr dirty="0" smtClean="0" spc="-35" sz="90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smtClean="0" spc="-35" sz="90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smtClean="0" spc="-35" sz="90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dirty="0" smtClean="0" spc="-35" sz="900">
                <a:solidFill>
                  <a:srgbClr val="FFFFFF"/>
                </a:solidFill>
                <a:latin typeface="Times New Roman"/>
                <a:cs typeface="Times New Roman"/>
              </a:rPr>
              <a:t>O</a:t>
            </a:r>
            <a:r>
              <a:rPr dirty="0" smtClean="0" spc="-35" sz="90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endParaRPr sz="900">
              <a:latin typeface="Times New Roman"/>
              <a:cs typeface="Times New Roman"/>
            </a:endParaRPr>
          </a:p>
        </p:txBody>
      </p:sp>
      <p:sp>
        <p:nvSpPr>
          <p:cNvPr id="19" name="object 19"/>
          <p:cNvSpPr txBox="1"/>
          <p:nvPr/>
        </p:nvSpPr>
        <p:spPr>
          <a:xfrm>
            <a:off x="2906395" y="10418317"/>
            <a:ext cx="1288110" cy="101600"/>
          </a:xfrm>
          <a:prstGeom prst="rect">
            <a:avLst/>
          </a:prstGeom>
        </p:spPr>
        <p:txBody>
          <a:bodyPr bIns="0" lIns="0" rIns="0" rtlCol="0" tIns="4318" wrap="square">
            <a:noAutofit/>
          </a:bodyPr>
          <a:lstStyle/>
          <a:p>
            <a:pPr marL="12700">
              <a:lnSpc>
                <a:spcPts val="680"/>
              </a:lnSpc>
            </a:pPr>
            <a:r>
              <a:rPr dirty="0" smtClean="0" spc="24" sz="600">
                <a:solidFill>
                  <a:srgbClr val="FFFFFF"/>
                </a:solidFill>
                <a:latin typeface="Times New Roman"/>
                <a:cs typeface="Times New Roman"/>
              </a:rPr>
              <a:t>12</a:t>
            </a:r>
            <a:r>
              <a:rPr dirty="0" smtClean="0" spc="24" sz="600">
                <a:solidFill>
                  <a:srgbClr val="FFFFFF"/>
                </a:solidFill>
                <a:latin typeface="Times New Roman"/>
                <a:cs typeface="Times New Roman"/>
              </a:rPr>
              <a:t>3</a:t>
            </a:r>
            <a:r>
              <a:rPr dirty="0" smtClean="0" spc="24" sz="6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pc="24" sz="600">
                <a:solidFill>
                  <a:srgbClr val="FFFFFF"/>
                </a:solidFill>
                <a:latin typeface="Times New Roman"/>
                <a:cs typeface="Times New Roman"/>
              </a:rPr>
              <a:t>Ma</a:t>
            </a:r>
            <a:r>
              <a:rPr dirty="0" smtClean="0" spc="24" sz="60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dirty="0" smtClean="0" spc="24" sz="600">
                <a:solidFill>
                  <a:srgbClr val="FFFFFF"/>
                </a:solidFill>
                <a:latin typeface="Times New Roman"/>
                <a:cs typeface="Times New Roman"/>
              </a:rPr>
              <a:t>n</a:t>
            </a:r>
            <a:r>
              <a:rPr dirty="0" smtClean="0" spc="24" sz="6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pc="24" sz="60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dirty="0" smtClean="0" spc="24" sz="60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smtClean="0" spc="24" sz="600">
                <a:solidFill>
                  <a:srgbClr val="FFFFFF"/>
                </a:solidFill>
                <a:latin typeface="Times New Roman"/>
                <a:cs typeface="Times New Roman"/>
              </a:rPr>
              <a:t>r</a:t>
            </a:r>
            <a:r>
              <a:rPr dirty="0" smtClean="0" spc="24" sz="600">
                <a:solidFill>
                  <a:srgbClr val="FFFFFF"/>
                </a:solidFill>
                <a:latin typeface="Times New Roman"/>
                <a:cs typeface="Times New Roman"/>
              </a:rPr>
              <a:t>eet</a:t>
            </a:r>
            <a:r>
              <a:rPr dirty="0" smtClean="0" spc="24" sz="600">
                <a:solidFill>
                  <a:srgbClr val="FFFFFF"/>
                </a:solidFill>
                <a:latin typeface="Times New Roman"/>
                <a:cs typeface="Times New Roman"/>
              </a:rPr>
              <a:t>,</a:t>
            </a:r>
            <a:r>
              <a:rPr dirty="0" smtClean="0" spc="24" sz="6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pc="24" sz="600">
                <a:solidFill>
                  <a:srgbClr val="FFFFFF"/>
                </a:solidFill>
                <a:latin typeface="Times New Roman"/>
                <a:cs typeface="Times New Roman"/>
              </a:rPr>
              <a:t>C</a:t>
            </a:r>
            <a:r>
              <a:rPr dirty="0" smtClean="0" spc="24" sz="60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dirty="0" smtClean="0" spc="24" sz="60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smtClean="0" spc="24" sz="600">
                <a:solidFill>
                  <a:srgbClr val="FFFFFF"/>
                </a:solidFill>
                <a:latin typeface="Times New Roman"/>
                <a:cs typeface="Times New Roman"/>
              </a:rPr>
              <a:t>y</a:t>
            </a:r>
            <a:r>
              <a:rPr dirty="0" smtClean="0" spc="24" sz="600">
                <a:solidFill>
                  <a:srgbClr val="FFFFFF"/>
                </a:solidFill>
                <a:latin typeface="Times New Roman"/>
                <a:cs typeface="Times New Roman"/>
              </a:rPr>
              <a:t>v</a:t>
            </a:r>
            <a:r>
              <a:rPr dirty="0" smtClean="0" spc="24" sz="60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dirty="0" smtClean="0" spc="24" sz="600"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  <a:r>
              <a:rPr dirty="0" smtClean="0" spc="24" sz="600">
                <a:solidFill>
                  <a:srgbClr val="FFFFFF"/>
                </a:solidFill>
                <a:latin typeface="Times New Roman"/>
                <a:cs typeface="Times New Roman"/>
              </a:rPr>
              <a:t>l</a:t>
            </a:r>
            <a:r>
              <a:rPr dirty="0" smtClean="0" spc="24" sz="600">
                <a:solidFill>
                  <a:srgbClr val="FFFFFF"/>
                </a:solidFill>
                <a:latin typeface="Times New Roman"/>
                <a:cs typeface="Times New Roman"/>
              </a:rPr>
              <a:t>e,</a:t>
            </a:r>
            <a:r>
              <a:rPr dirty="0" smtClean="0" spc="24" sz="6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pc="24" sz="600">
                <a:solidFill>
                  <a:srgbClr val="FFFFFF"/>
                </a:solidFill>
                <a:latin typeface="Times New Roman"/>
                <a:cs typeface="Times New Roman"/>
              </a:rPr>
              <a:t>S</a:t>
            </a:r>
            <a:r>
              <a:rPr dirty="0" smtClean="0" spc="24" sz="60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smtClean="0" spc="24" sz="600">
                <a:solidFill>
                  <a:srgbClr val="FFFFFF"/>
                </a:solidFill>
                <a:latin typeface="Times New Roman"/>
                <a:cs typeface="Times New Roman"/>
              </a:rPr>
              <a:t>a</a:t>
            </a:r>
            <a:r>
              <a:rPr dirty="0" smtClean="0" spc="24" sz="600">
                <a:solidFill>
                  <a:srgbClr val="FFFFFF"/>
                </a:solidFill>
                <a:latin typeface="Times New Roman"/>
                <a:cs typeface="Times New Roman"/>
              </a:rPr>
              <a:t>t</a:t>
            </a:r>
            <a:r>
              <a:rPr dirty="0" smtClean="0" spc="24" sz="600">
                <a:solidFill>
                  <a:srgbClr val="FFFFFF"/>
                </a:solidFill>
                <a:latin typeface="Times New Roman"/>
                <a:cs typeface="Times New Roman"/>
              </a:rPr>
              <a:t>e,</a:t>
            </a:r>
            <a:r>
              <a:rPr dirty="0" smtClean="0" spc="24" sz="600">
                <a:solidFill>
                  <a:srgbClr val="FFFFFF"/>
                </a:solidFill>
                <a:latin typeface="Times New Roman"/>
                <a:cs typeface="Times New Roman"/>
              </a:rPr>
              <a:t> </a:t>
            </a:r>
            <a:r>
              <a:rPr dirty="0" smtClean="0" spc="24" sz="600">
                <a:solidFill>
                  <a:srgbClr val="FFFFFF"/>
                </a:solidFill>
                <a:latin typeface="Times New Roman"/>
                <a:cs typeface="Times New Roman"/>
              </a:rPr>
              <a:t>Z</a:t>
            </a:r>
            <a:r>
              <a:rPr dirty="0" smtClean="0" spc="24" sz="600">
                <a:solidFill>
                  <a:srgbClr val="FFFFFF"/>
                </a:solidFill>
                <a:latin typeface="Times New Roman"/>
                <a:cs typeface="Times New Roman"/>
              </a:rPr>
              <a:t>I</a:t>
            </a:r>
            <a:r>
              <a:rPr dirty="0" smtClean="0" spc="24" sz="600">
                <a:solidFill>
                  <a:srgbClr val="FFFFFF"/>
                </a:solidFill>
                <a:latin typeface="Times New Roman"/>
                <a:cs typeface="Times New Roman"/>
              </a:rPr>
              <a:t>P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18" name="object 18"/>
          <p:cNvSpPr txBox="1"/>
          <p:nvPr/>
        </p:nvSpPr>
        <p:spPr>
          <a:xfrm>
            <a:off x="4812030" y="10415269"/>
            <a:ext cx="856361" cy="101600"/>
          </a:xfrm>
          <a:prstGeom prst="rect">
            <a:avLst/>
          </a:prstGeom>
        </p:spPr>
        <p:txBody>
          <a:bodyPr bIns="0" lIns="0" rIns="0" rtlCol="0" tIns="4318" wrap="square">
            <a:noAutofit/>
          </a:bodyPr>
          <a:lstStyle/>
          <a:p>
            <a:pPr marL="12700">
              <a:lnSpc>
                <a:spcPts val="680"/>
              </a:lnSpc>
            </a:pPr>
            <a:r>
              <a:rPr dirty="0" smtClean="0" spc="46" sz="600">
                <a:solidFill>
                  <a:srgbClr val="FFFFFF"/>
                </a:solidFill>
                <a:latin typeface="Times New Roman"/>
                <a:cs typeface="Times New Roman"/>
                <a:hlinkClick r:id="rId3"/>
              </a:rPr>
              <a:t>i</a:t>
            </a:r>
            <a:r>
              <a:rPr dirty="0" smtClean="0" spc="46" sz="600">
                <a:solidFill>
                  <a:srgbClr val="FFFFFF"/>
                </a:solidFill>
                <a:latin typeface="Times New Roman"/>
                <a:cs typeface="Times New Roman"/>
                <a:hlinkClick r:id="rId3"/>
              </a:rPr>
              <a:t>n</a:t>
            </a:r>
            <a:r>
              <a:rPr dirty="0" smtClean="0" spc="46" sz="600">
                <a:solidFill>
                  <a:srgbClr val="FFFFFF"/>
                </a:solidFill>
                <a:latin typeface="Times New Roman"/>
                <a:cs typeface="Times New Roman"/>
                <a:hlinkClick r:id="rId3"/>
              </a:rPr>
              <a:t>f</a:t>
            </a:r>
            <a:r>
              <a:rPr dirty="0" smtClean="0" spc="46" sz="600">
                <a:solidFill>
                  <a:srgbClr val="FFFFFF"/>
                </a:solidFill>
                <a:latin typeface="Times New Roman"/>
                <a:cs typeface="Times New Roman"/>
                <a:hlinkClick r:id="rId3"/>
              </a:rPr>
              <a:t>o</a:t>
            </a:r>
            <a:r>
              <a:rPr dirty="0" smtClean="0" spc="46" sz="600">
                <a:solidFill>
                  <a:srgbClr val="FFFFFF"/>
                </a:solidFill>
                <a:latin typeface="Times New Roman"/>
                <a:cs typeface="Times New Roman"/>
                <a:hlinkClick r:id="rId3"/>
              </a:rPr>
              <a:t>@</a:t>
            </a:r>
            <a:r>
              <a:rPr dirty="0" smtClean="0" spc="46" sz="600">
                <a:solidFill>
                  <a:srgbClr val="FFFFFF"/>
                </a:solidFill>
                <a:latin typeface="Times New Roman"/>
                <a:cs typeface="Times New Roman"/>
                <a:hlinkClick r:id="rId3"/>
              </a:rPr>
              <a:t>xyzt</a:t>
            </a:r>
            <a:r>
              <a:rPr dirty="0" smtClean="0" spc="46" sz="600">
                <a:solidFill>
                  <a:srgbClr val="FFFFFF"/>
                </a:solidFill>
                <a:latin typeface="Times New Roman"/>
                <a:cs typeface="Times New Roman"/>
                <a:hlinkClick r:id="rId3"/>
              </a:rPr>
              <a:t>r</a:t>
            </a:r>
            <a:r>
              <a:rPr dirty="0" smtClean="0" spc="46" sz="600">
                <a:solidFill>
                  <a:srgbClr val="FFFFFF"/>
                </a:solidFill>
                <a:latin typeface="Times New Roman"/>
                <a:cs typeface="Times New Roman"/>
                <a:hlinkClick r:id="rId3"/>
              </a:rPr>
              <a:t>u</a:t>
            </a:r>
            <a:r>
              <a:rPr dirty="0" smtClean="0" spc="46" sz="600">
                <a:solidFill>
                  <a:srgbClr val="FFFFFF"/>
                </a:solidFill>
                <a:latin typeface="Times New Roman"/>
                <a:cs typeface="Times New Roman"/>
                <a:hlinkClick r:id="rId3"/>
              </a:rPr>
              <a:t>c</a:t>
            </a:r>
            <a:r>
              <a:rPr dirty="0" smtClean="0" spc="46" sz="600">
                <a:solidFill>
                  <a:srgbClr val="FFFFFF"/>
                </a:solidFill>
                <a:latin typeface="Times New Roman"/>
                <a:cs typeface="Times New Roman"/>
                <a:hlinkClick r:id="rId3"/>
              </a:rPr>
              <a:t>k</a:t>
            </a:r>
            <a:r>
              <a:rPr dirty="0" smtClean="0" spc="46" sz="600">
                <a:solidFill>
                  <a:srgbClr val="FFFFFF"/>
                </a:solidFill>
                <a:latin typeface="Times New Roman"/>
                <a:cs typeface="Times New Roman"/>
                <a:hlinkClick r:id="rId3"/>
              </a:rPr>
              <a:t>i</a:t>
            </a:r>
            <a:r>
              <a:rPr dirty="0" smtClean="0" spc="46" sz="600">
                <a:solidFill>
                  <a:srgbClr val="FFFFFF"/>
                </a:solidFill>
                <a:latin typeface="Times New Roman"/>
                <a:cs typeface="Times New Roman"/>
                <a:hlinkClick r:id="rId3"/>
              </a:rPr>
              <a:t>ng</a:t>
            </a:r>
            <a:r>
              <a:rPr dirty="0" smtClean="0" spc="46" sz="600">
                <a:solidFill>
                  <a:srgbClr val="FFFFFF"/>
                </a:solidFill>
                <a:latin typeface="Times New Roman"/>
                <a:cs typeface="Times New Roman"/>
                <a:hlinkClick r:id="rId3"/>
              </a:rPr>
              <a:t>.</a:t>
            </a:r>
            <a:r>
              <a:rPr dirty="0" smtClean="0" spc="46" sz="600">
                <a:solidFill>
                  <a:srgbClr val="FFFFFF"/>
                </a:solidFill>
                <a:latin typeface="Times New Roman"/>
                <a:cs typeface="Times New Roman"/>
                <a:hlinkClick r:id="rId3"/>
              </a:rPr>
              <a:t>c</a:t>
            </a:r>
            <a:r>
              <a:rPr dirty="0" smtClean="0" spc="46" sz="600">
                <a:solidFill>
                  <a:srgbClr val="FFFFFF"/>
                </a:solidFill>
                <a:latin typeface="Times New Roman"/>
                <a:cs typeface="Times New Roman"/>
                <a:hlinkClick r:id="rId3"/>
              </a:rPr>
              <a:t>om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17" name="object 17"/>
          <p:cNvSpPr txBox="1"/>
          <p:nvPr/>
        </p:nvSpPr>
        <p:spPr>
          <a:xfrm>
            <a:off x="6246368" y="10418317"/>
            <a:ext cx="842644" cy="101600"/>
          </a:xfrm>
          <a:prstGeom prst="rect">
            <a:avLst/>
          </a:prstGeom>
        </p:spPr>
        <p:txBody>
          <a:bodyPr bIns="0" lIns="0" rIns="0" rtlCol="0" tIns="4318" wrap="square">
            <a:noAutofit/>
          </a:bodyPr>
          <a:lstStyle/>
          <a:p>
            <a:pPr marL="12700">
              <a:lnSpc>
                <a:spcPts val="680"/>
              </a:lnSpc>
            </a:pPr>
            <a:r>
              <a:rPr dirty="0" smtClean="0" spc="47" sz="600">
                <a:solidFill>
                  <a:srgbClr val="FFFFFF"/>
                </a:solidFill>
                <a:latin typeface="Times New Roman"/>
                <a:cs typeface="Times New Roman"/>
                <a:hlinkClick r:id="rId2"/>
              </a:rPr>
              <a:t>www</a:t>
            </a:r>
            <a:r>
              <a:rPr dirty="0" smtClean="0" spc="47" sz="600">
                <a:solidFill>
                  <a:srgbClr val="FFFFFF"/>
                </a:solidFill>
                <a:latin typeface="Times New Roman"/>
                <a:cs typeface="Times New Roman"/>
                <a:hlinkClick r:id="rId2"/>
              </a:rPr>
              <a:t>.</a:t>
            </a:r>
            <a:r>
              <a:rPr dirty="0" smtClean="0" spc="47" sz="600">
                <a:solidFill>
                  <a:srgbClr val="FFFFFF"/>
                </a:solidFill>
                <a:latin typeface="Times New Roman"/>
                <a:cs typeface="Times New Roman"/>
                <a:hlinkClick r:id="rId2"/>
              </a:rPr>
              <a:t>xyzt</a:t>
            </a:r>
            <a:r>
              <a:rPr dirty="0" smtClean="0" spc="47" sz="600">
                <a:solidFill>
                  <a:srgbClr val="FFFFFF"/>
                </a:solidFill>
                <a:latin typeface="Times New Roman"/>
                <a:cs typeface="Times New Roman"/>
                <a:hlinkClick r:id="rId2"/>
              </a:rPr>
              <a:t>r</a:t>
            </a:r>
            <a:r>
              <a:rPr dirty="0" smtClean="0" spc="47" sz="600">
                <a:solidFill>
                  <a:srgbClr val="FFFFFF"/>
                </a:solidFill>
                <a:latin typeface="Times New Roman"/>
                <a:cs typeface="Times New Roman"/>
                <a:hlinkClick r:id="rId2"/>
              </a:rPr>
              <a:t>u</a:t>
            </a:r>
            <a:r>
              <a:rPr dirty="0" smtClean="0" spc="47" sz="600">
                <a:solidFill>
                  <a:srgbClr val="FFFFFF"/>
                </a:solidFill>
                <a:latin typeface="Times New Roman"/>
                <a:cs typeface="Times New Roman"/>
                <a:hlinkClick r:id="rId2"/>
              </a:rPr>
              <a:t>c</a:t>
            </a:r>
            <a:r>
              <a:rPr dirty="0" smtClean="0" spc="47" sz="600">
                <a:solidFill>
                  <a:srgbClr val="FFFFFF"/>
                </a:solidFill>
                <a:latin typeface="Times New Roman"/>
                <a:cs typeface="Times New Roman"/>
                <a:hlinkClick r:id="rId2"/>
              </a:rPr>
              <a:t>k</a:t>
            </a:r>
            <a:r>
              <a:rPr dirty="0" smtClean="0" spc="47" sz="600">
                <a:solidFill>
                  <a:srgbClr val="FFFFFF"/>
                </a:solidFill>
                <a:latin typeface="Times New Roman"/>
                <a:cs typeface="Times New Roman"/>
                <a:hlinkClick r:id="rId2"/>
              </a:rPr>
              <a:t>i</a:t>
            </a:r>
            <a:r>
              <a:rPr dirty="0" smtClean="0" spc="47" sz="600">
                <a:solidFill>
                  <a:srgbClr val="FFFFFF"/>
                </a:solidFill>
                <a:latin typeface="Times New Roman"/>
                <a:cs typeface="Times New Roman"/>
                <a:hlinkClick r:id="rId2"/>
              </a:rPr>
              <a:t>ng</a:t>
            </a:r>
            <a:r>
              <a:rPr dirty="0" smtClean="0" spc="47" sz="600">
                <a:solidFill>
                  <a:srgbClr val="FFFFFF"/>
                </a:solidFill>
                <a:latin typeface="Times New Roman"/>
                <a:cs typeface="Times New Roman"/>
                <a:hlinkClick r:id="rId2"/>
              </a:rPr>
              <a:t>.</a:t>
            </a:r>
            <a:r>
              <a:rPr dirty="0" smtClean="0" spc="47" sz="600">
                <a:solidFill>
                  <a:srgbClr val="FFFFFF"/>
                </a:solidFill>
                <a:latin typeface="Times New Roman"/>
                <a:cs typeface="Times New Roman"/>
                <a:hlinkClick r:id="rId2"/>
              </a:rPr>
              <a:t>c</a:t>
            </a:r>
            <a:r>
              <a:rPr dirty="0" smtClean="0" spc="47" sz="600">
                <a:solidFill>
                  <a:srgbClr val="FFFFFF"/>
                </a:solidFill>
                <a:latin typeface="Times New Roman"/>
                <a:cs typeface="Times New Roman"/>
                <a:hlinkClick r:id="rId2"/>
              </a:rPr>
              <a:t>om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16" name="object 16"/>
          <p:cNvSpPr txBox="1"/>
          <p:nvPr/>
        </p:nvSpPr>
        <p:spPr>
          <a:xfrm>
            <a:off x="446773" y="9164764"/>
            <a:ext cx="3188081" cy="686422"/>
          </a:xfrm>
          <a:prstGeom prst="rect">
            <a:avLst/>
          </a:prstGeom>
        </p:spPr>
        <p:txBody>
          <a:bodyPr bIns="0" lIns="0" rIns="0" rtlCol="0" tIns="3462" wrap="square">
            <a:noAutofit/>
          </a:bodyPr>
          <a:lstStyle/>
          <a:p>
            <a:pPr>
              <a:lnSpc>
                <a:spcPts val="500"/>
              </a:lnSpc>
            </a:pPr>
            <a:endParaRPr sz="500"/>
          </a:p>
          <a:p>
            <a:pPr marL="211899">
              <a:lnSpc>
                <a:spcPct val="95825"/>
              </a:lnSpc>
              <a:spcBef>
                <a:spcPts val="2000"/>
              </a:spcBef>
            </a:pPr>
            <a:r>
              <a:rPr dirty="0" smtClean="0" spc="72" sz="650">
                <a:solidFill>
                  <a:srgbClr val="121212"/>
                </a:solidFill>
                <a:latin typeface="Times New Roman"/>
                <a:cs typeface="Times New Roman"/>
              </a:rPr>
              <a:t>W</a:t>
            </a:r>
            <a:r>
              <a:rPr dirty="0" smtClean="0" spc="72" sz="650">
                <a:solidFill>
                  <a:srgbClr val="121212"/>
                </a:solidFill>
                <a:latin typeface="Times New Roman"/>
                <a:cs typeface="Times New Roman"/>
              </a:rPr>
              <a:t>a</a:t>
            </a:r>
            <a:r>
              <a:rPr dirty="0" smtClean="0" spc="72" sz="650">
                <a:solidFill>
                  <a:srgbClr val="121212"/>
                </a:solidFill>
                <a:latin typeface="Times New Roman"/>
                <a:cs typeface="Times New Roman"/>
              </a:rPr>
              <a:t>r</a:t>
            </a:r>
            <a:r>
              <a:rPr dirty="0" smtClean="0" spc="72" sz="650">
                <a:solidFill>
                  <a:srgbClr val="121212"/>
                </a:solidFill>
                <a:latin typeface="Times New Roman"/>
                <a:cs typeface="Times New Roman"/>
              </a:rPr>
              <a:t>e</a:t>
            </a:r>
            <a:r>
              <a:rPr dirty="0" smtClean="0" spc="72" sz="650">
                <a:solidFill>
                  <a:srgbClr val="121212"/>
                </a:solidFill>
                <a:latin typeface="Times New Roman"/>
                <a:cs typeface="Times New Roman"/>
              </a:rPr>
              <a:t>h</a:t>
            </a:r>
            <a:r>
              <a:rPr dirty="0" smtClean="0" spc="72" sz="650">
                <a:solidFill>
                  <a:srgbClr val="121212"/>
                </a:solidFill>
                <a:latin typeface="Times New Roman"/>
                <a:cs typeface="Times New Roman"/>
              </a:rPr>
              <a:t>o</a:t>
            </a:r>
            <a:r>
              <a:rPr dirty="0" smtClean="0" spc="72" sz="650">
                <a:solidFill>
                  <a:srgbClr val="121212"/>
                </a:solidFill>
                <a:latin typeface="Times New Roman"/>
                <a:cs typeface="Times New Roman"/>
              </a:rPr>
              <a:t>u</a:t>
            </a:r>
            <a:r>
              <a:rPr dirty="0" smtClean="0" spc="72" sz="650">
                <a:solidFill>
                  <a:srgbClr val="121212"/>
                </a:solidFill>
                <a:latin typeface="Times New Roman"/>
                <a:cs typeface="Times New Roman"/>
              </a:rPr>
              <a:t>s</a:t>
            </a:r>
            <a:r>
              <a:rPr dirty="0" smtClean="0" spc="72" sz="650">
                <a:solidFill>
                  <a:srgbClr val="121212"/>
                </a:solidFill>
                <a:latin typeface="Times New Roman"/>
                <a:cs typeface="Times New Roman"/>
              </a:rPr>
              <a:t>i</a:t>
            </a:r>
            <a:r>
              <a:rPr dirty="0" smtClean="0" spc="72" sz="650">
                <a:solidFill>
                  <a:srgbClr val="121212"/>
                </a:solidFill>
                <a:latin typeface="Times New Roman"/>
                <a:cs typeface="Times New Roman"/>
              </a:rPr>
              <a:t>n</a:t>
            </a:r>
            <a:r>
              <a:rPr dirty="0" smtClean="0" spc="72" sz="650">
                <a:solidFill>
                  <a:srgbClr val="121212"/>
                </a:solidFill>
                <a:latin typeface="Times New Roman"/>
                <a:cs typeface="Times New Roman"/>
              </a:rPr>
              <a:t>g</a:t>
            </a:r>
            <a:r>
              <a:rPr dirty="0" smtClean="0" spc="72" sz="650">
                <a:solidFill>
                  <a:srgbClr val="121212"/>
                </a:solidFill>
                <a:latin typeface="Times New Roman"/>
                <a:cs typeface="Times New Roman"/>
              </a:rPr>
              <a:t> </a:t>
            </a:r>
            <a:r>
              <a:rPr dirty="0" smtClean="0" spc="72" sz="650">
                <a:solidFill>
                  <a:srgbClr val="121212"/>
                </a:solidFill>
                <a:latin typeface="Times New Roman"/>
                <a:cs typeface="Times New Roman"/>
              </a:rPr>
              <a:t>a</a:t>
            </a:r>
            <a:r>
              <a:rPr dirty="0" smtClean="0" spc="72" sz="650">
                <a:solidFill>
                  <a:srgbClr val="121212"/>
                </a:solidFill>
                <a:latin typeface="Times New Roman"/>
                <a:cs typeface="Times New Roman"/>
              </a:rPr>
              <a:t>n</a:t>
            </a:r>
            <a:r>
              <a:rPr dirty="0" smtClean="0" spc="72" sz="650">
                <a:solidFill>
                  <a:srgbClr val="121212"/>
                </a:solidFill>
                <a:latin typeface="Times New Roman"/>
                <a:cs typeface="Times New Roman"/>
              </a:rPr>
              <a:t>d</a:t>
            </a:r>
            <a:r>
              <a:rPr dirty="0" smtClean="0" spc="72" sz="650">
                <a:solidFill>
                  <a:srgbClr val="121212"/>
                </a:solidFill>
                <a:latin typeface="Times New Roman"/>
                <a:cs typeface="Times New Roman"/>
              </a:rPr>
              <a:t> </a:t>
            </a:r>
            <a:r>
              <a:rPr dirty="0" smtClean="0" spc="72" sz="650">
                <a:solidFill>
                  <a:srgbClr val="121212"/>
                </a:solidFill>
                <a:latin typeface="Times New Roman"/>
                <a:cs typeface="Times New Roman"/>
              </a:rPr>
              <a:t>d</a:t>
            </a:r>
            <a:r>
              <a:rPr dirty="0" smtClean="0" spc="72" sz="650">
                <a:solidFill>
                  <a:srgbClr val="121212"/>
                </a:solidFill>
                <a:latin typeface="Times New Roman"/>
                <a:cs typeface="Times New Roman"/>
              </a:rPr>
              <a:t>i</a:t>
            </a:r>
            <a:r>
              <a:rPr dirty="0" smtClean="0" spc="72" sz="650">
                <a:solidFill>
                  <a:srgbClr val="121212"/>
                </a:solidFill>
                <a:latin typeface="Times New Roman"/>
                <a:cs typeface="Times New Roman"/>
              </a:rPr>
              <a:t>s</a:t>
            </a:r>
            <a:r>
              <a:rPr dirty="0" smtClean="0" spc="72" sz="650">
                <a:solidFill>
                  <a:srgbClr val="121212"/>
                </a:solidFill>
                <a:latin typeface="Times New Roman"/>
                <a:cs typeface="Times New Roman"/>
              </a:rPr>
              <a:t>tr</a:t>
            </a:r>
            <a:r>
              <a:rPr dirty="0" smtClean="0" spc="72" sz="650">
                <a:solidFill>
                  <a:srgbClr val="121212"/>
                </a:solidFill>
                <a:latin typeface="Times New Roman"/>
                <a:cs typeface="Times New Roman"/>
              </a:rPr>
              <a:t>i</a:t>
            </a:r>
            <a:r>
              <a:rPr dirty="0" smtClean="0" spc="72" sz="650">
                <a:solidFill>
                  <a:srgbClr val="121212"/>
                </a:solidFill>
                <a:latin typeface="Times New Roman"/>
                <a:cs typeface="Times New Roman"/>
              </a:rPr>
              <a:t>b</a:t>
            </a:r>
            <a:r>
              <a:rPr dirty="0" smtClean="0" spc="72" sz="650">
                <a:solidFill>
                  <a:srgbClr val="121212"/>
                </a:solidFill>
                <a:latin typeface="Times New Roman"/>
                <a:cs typeface="Times New Roman"/>
              </a:rPr>
              <a:t>u</a:t>
            </a:r>
            <a:r>
              <a:rPr dirty="0" smtClean="0" spc="72" sz="650">
                <a:solidFill>
                  <a:srgbClr val="121212"/>
                </a:solidFill>
                <a:latin typeface="Times New Roman"/>
                <a:cs typeface="Times New Roman"/>
              </a:rPr>
              <a:t>ti</a:t>
            </a:r>
            <a:r>
              <a:rPr dirty="0" smtClean="0" spc="72" sz="650">
                <a:solidFill>
                  <a:srgbClr val="121212"/>
                </a:solidFill>
                <a:latin typeface="Times New Roman"/>
                <a:cs typeface="Times New Roman"/>
              </a:rPr>
              <a:t>o</a:t>
            </a:r>
            <a:r>
              <a:rPr dirty="0" smtClean="0" spc="72" sz="650">
                <a:solidFill>
                  <a:srgbClr val="121212"/>
                </a:solidFill>
                <a:latin typeface="Times New Roman"/>
                <a:cs typeface="Times New Roman"/>
              </a:rPr>
              <a:t>n</a:t>
            </a:r>
            <a:r>
              <a:rPr dirty="0" smtClean="0" spc="72" sz="650">
                <a:solidFill>
                  <a:srgbClr val="121212"/>
                </a:solidFill>
                <a:latin typeface="Times New Roman"/>
                <a:cs typeface="Times New Roman"/>
              </a:rPr>
              <a:t> </a:t>
            </a:r>
            <a:r>
              <a:rPr dirty="0" smtClean="0" spc="72" sz="650">
                <a:solidFill>
                  <a:srgbClr val="121212"/>
                </a:solidFill>
                <a:latin typeface="Times New Roman"/>
                <a:cs typeface="Times New Roman"/>
              </a:rPr>
              <a:t>s</a:t>
            </a:r>
            <a:r>
              <a:rPr dirty="0" smtClean="0" spc="72" sz="650">
                <a:solidFill>
                  <a:srgbClr val="121212"/>
                </a:solidFill>
                <a:latin typeface="Times New Roman"/>
                <a:cs typeface="Times New Roman"/>
              </a:rPr>
              <a:t>o</a:t>
            </a:r>
            <a:r>
              <a:rPr dirty="0" smtClean="0" spc="72" sz="650">
                <a:solidFill>
                  <a:srgbClr val="121212"/>
                </a:solidFill>
                <a:latin typeface="Times New Roman"/>
                <a:cs typeface="Times New Roman"/>
              </a:rPr>
              <a:t>l</a:t>
            </a:r>
            <a:r>
              <a:rPr dirty="0" smtClean="0" spc="72" sz="650">
                <a:solidFill>
                  <a:srgbClr val="121212"/>
                </a:solidFill>
                <a:latin typeface="Times New Roman"/>
                <a:cs typeface="Times New Roman"/>
              </a:rPr>
              <a:t>u</a:t>
            </a:r>
            <a:r>
              <a:rPr dirty="0" smtClean="0" spc="72" sz="650">
                <a:solidFill>
                  <a:srgbClr val="121212"/>
                </a:solidFill>
                <a:latin typeface="Times New Roman"/>
                <a:cs typeface="Times New Roman"/>
              </a:rPr>
              <a:t>t</a:t>
            </a:r>
            <a:r>
              <a:rPr dirty="0" smtClean="0" spc="72" sz="650">
                <a:solidFill>
                  <a:srgbClr val="121212"/>
                </a:solidFill>
                <a:latin typeface="Times New Roman"/>
                <a:cs typeface="Times New Roman"/>
              </a:rPr>
              <a:t>i</a:t>
            </a:r>
            <a:r>
              <a:rPr dirty="0" smtClean="0" spc="72" sz="650">
                <a:solidFill>
                  <a:srgbClr val="121212"/>
                </a:solidFill>
                <a:latin typeface="Times New Roman"/>
                <a:cs typeface="Times New Roman"/>
              </a:rPr>
              <a:t>o</a:t>
            </a:r>
            <a:r>
              <a:rPr dirty="0" smtClean="0" spc="72" sz="650">
                <a:solidFill>
                  <a:srgbClr val="121212"/>
                </a:solidFill>
                <a:latin typeface="Times New Roman"/>
                <a:cs typeface="Times New Roman"/>
              </a:rPr>
              <a:t>n</a:t>
            </a:r>
            <a:r>
              <a:rPr dirty="0" smtClean="0" spc="72" sz="650">
                <a:solidFill>
                  <a:srgbClr val="121212"/>
                </a:solidFill>
                <a:latin typeface="Times New Roman"/>
                <a:cs typeface="Times New Roman"/>
              </a:rPr>
              <a:t>s</a:t>
            </a:r>
            <a:endParaRPr sz="650">
              <a:latin typeface="Times New Roman"/>
              <a:cs typeface="Times New Roman"/>
            </a:endParaRPr>
          </a:p>
        </p:txBody>
      </p:sp>
      <p:sp>
        <p:nvSpPr>
          <p:cNvPr id="15" name="object 15"/>
          <p:cNvSpPr txBox="1"/>
          <p:nvPr/>
        </p:nvSpPr>
        <p:spPr>
          <a:xfrm>
            <a:off x="4226052" y="8519083"/>
            <a:ext cx="2865120" cy="1332102"/>
          </a:xfrm>
          <a:prstGeom prst="rect">
            <a:avLst/>
          </a:prstGeom>
        </p:spPr>
        <p:txBody>
          <a:bodyPr bIns="0" lIns="0" rIns="0" rtlCol="0" tIns="391" wrap="square">
            <a:noAutofit/>
          </a:bodyPr>
          <a:lstStyle/>
          <a:p>
            <a:pPr>
              <a:lnSpc>
                <a:spcPts val="850"/>
              </a:lnSpc>
            </a:pPr>
            <a:endParaRPr sz="850"/>
          </a:p>
          <a:p>
            <a:pPr marL="179197" marR="1107111">
              <a:lnSpc>
                <a:spcPct val="99274"/>
              </a:lnSpc>
              <a:spcBef>
                <a:spcPts val="1000"/>
              </a:spcBef>
            </a:pPr>
            <a:r>
              <a:rPr dirty="0" i="1" smtClean="0" spc="53" sz="700">
                <a:solidFill>
                  <a:srgbClr val="3A3025"/>
                </a:solidFill>
                <a:latin typeface="Times New Roman"/>
                <a:cs typeface="Times New Roman"/>
              </a:rPr>
              <a:t>X</a:t>
            </a:r>
            <a:r>
              <a:rPr dirty="0" i="1" smtClean="0" spc="53" sz="700">
                <a:solidFill>
                  <a:srgbClr val="3A3025"/>
                </a:solidFill>
                <a:latin typeface="Times New Roman"/>
                <a:cs typeface="Times New Roman"/>
              </a:rPr>
              <a:t>Y</a:t>
            </a:r>
            <a:r>
              <a:rPr dirty="0" i="1" smtClean="0" spc="53" sz="700">
                <a:solidFill>
                  <a:srgbClr val="3A3025"/>
                </a:solidFill>
                <a:latin typeface="Times New Roman"/>
                <a:cs typeface="Times New Roman"/>
              </a:rPr>
              <a:t>Z</a:t>
            </a:r>
            <a:r>
              <a:rPr dirty="0" i="1" smtClean="0" spc="53" sz="700">
                <a:solidFill>
                  <a:srgbClr val="3A3025"/>
                </a:solidFill>
                <a:latin typeface="Times New Roman"/>
                <a:cs typeface="Times New Roman"/>
              </a:rPr>
              <a:t> </a:t>
            </a:r>
            <a:r>
              <a:rPr dirty="0" i="1" smtClean="0" spc="53" sz="700">
                <a:solidFill>
                  <a:srgbClr val="3A3025"/>
                </a:solidFill>
                <a:latin typeface="Times New Roman"/>
                <a:cs typeface="Times New Roman"/>
              </a:rPr>
              <a:t>T</a:t>
            </a:r>
            <a:r>
              <a:rPr dirty="0" i="1" smtClean="0" spc="53" sz="700">
                <a:solidFill>
                  <a:srgbClr val="3A3025"/>
                </a:solidFill>
                <a:latin typeface="Times New Roman"/>
                <a:cs typeface="Times New Roman"/>
              </a:rPr>
              <a:t>r</a:t>
            </a:r>
            <a:r>
              <a:rPr dirty="0" i="1" smtClean="0" spc="53" sz="700">
                <a:solidFill>
                  <a:srgbClr val="3A3025"/>
                </a:solidFill>
                <a:latin typeface="Times New Roman"/>
                <a:cs typeface="Times New Roman"/>
              </a:rPr>
              <a:t>u</a:t>
            </a:r>
            <a:r>
              <a:rPr dirty="0" i="1" smtClean="0" spc="53" sz="700">
                <a:solidFill>
                  <a:srgbClr val="3A3025"/>
                </a:solidFill>
                <a:latin typeface="Times New Roman"/>
                <a:cs typeface="Times New Roman"/>
              </a:rPr>
              <a:t>c</a:t>
            </a:r>
            <a:r>
              <a:rPr dirty="0" i="1" smtClean="0" spc="53" sz="700">
                <a:solidFill>
                  <a:srgbClr val="3A3025"/>
                </a:solidFill>
                <a:latin typeface="Times New Roman"/>
                <a:cs typeface="Times New Roman"/>
              </a:rPr>
              <a:t>k</a:t>
            </a:r>
            <a:r>
              <a:rPr dirty="0" i="1" smtClean="0" spc="53" sz="700">
                <a:solidFill>
                  <a:srgbClr val="3A3025"/>
                </a:solidFill>
                <a:latin typeface="Times New Roman"/>
                <a:cs typeface="Times New Roman"/>
              </a:rPr>
              <a:t>i</a:t>
            </a:r>
            <a:r>
              <a:rPr dirty="0" i="1" smtClean="0" spc="53" sz="700">
                <a:solidFill>
                  <a:srgbClr val="3A3025"/>
                </a:solidFill>
                <a:latin typeface="Times New Roman"/>
                <a:cs typeface="Times New Roman"/>
              </a:rPr>
              <a:t>n</a:t>
            </a:r>
            <a:r>
              <a:rPr dirty="0" i="1" smtClean="0" spc="53" sz="700">
                <a:solidFill>
                  <a:srgbClr val="3A3025"/>
                </a:solidFill>
                <a:latin typeface="Times New Roman"/>
                <a:cs typeface="Times New Roman"/>
              </a:rPr>
              <a:t>g</a:t>
            </a:r>
            <a:r>
              <a:rPr dirty="0" i="1" smtClean="0" spc="53" sz="700">
                <a:solidFill>
                  <a:srgbClr val="3A3025"/>
                </a:solidFill>
                <a:latin typeface="Times New Roman"/>
                <a:cs typeface="Times New Roman"/>
              </a:rPr>
              <a:t> </a:t>
            </a:r>
            <a:r>
              <a:rPr dirty="0" i="1" smtClean="0" spc="53" sz="700">
                <a:solidFill>
                  <a:srgbClr val="3A3025"/>
                </a:solidFill>
                <a:latin typeface="Times New Roman"/>
                <a:cs typeface="Times New Roman"/>
              </a:rPr>
              <a:t>S</a:t>
            </a:r>
            <a:r>
              <a:rPr dirty="0" i="1" smtClean="0" spc="53" sz="700">
                <a:solidFill>
                  <a:srgbClr val="3A3025"/>
                </a:solidFill>
                <a:latin typeface="Times New Roman"/>
                <a:cs typeface="Times New Roman"/>
              </a:rPr>
              <a:t>o</a:t>
            </a:r>
            <a:r>
              <a:rPr dirty="0" i="1" smtClean="0" spc="53" sz="700">
                <a:solidFill>
                  <a:srgbClr val="3A3025"/>
                </a:solidFill>
                <a:latin typeface="Times New Roman"/>
                <a:cs typeface="Times New Roman"/>
              </a:rPr>
              <a:t>l</a:t>
            </a:r>
            <a:r>
              <a:rPr dirty="0" i="1" smtClean="0" spc="53" sz="700">
                <a:solidFill>
                  <a:srgbClr val="3A3025"/>
                </a:solidFill>
                <a:latin typeface="Times New Roman"/>
                <a:cs typeface="Times New Roman"/>
              </a:rPr>
              <a:t>u</a:t>
            </a:r>
            <a:r>
              <a:rPr dirty="0" i="1" smtClean="0" spc="53" sz="700">
                <a:solidFill>
                  <a:srgbClr val="3A3025"/>
                </a:solidFill>
                <a:latin typeface="Times New Roman"/>
                <a:cs typeface="Times New Roman"/>
              </a:rPr>
              <a:t>t</a:t>
            </a:r>
            <a:r>
              <a:rPr dirty="0" i="1" smtClean="0" spc="53" sz="700">
                <a:solidFill>
                  <a:srgbClr val="3A3025"/>
                </a:solidFill>
                <a:latin typeface="Times New Roman"/>
                <a:cs typeface="Times New Roman"/>
              </a:rPr>
              <a:t>i</a:t>
            </a:r>
            <a:r>
              <a:rPr dirty="0" i="1" smtClean="0" spc="53" sz="700">
                <a:solidFill>
                  <a:srgbClr val="3A3025"/>
                </a:solidFill>
                <a:latin typeface="Times New Roman"/>
                <a:cs typeface="Times New Roman"/>
              </a:rPr>
              <a:t>o</a:t>
            </a:r>
            <a:r>
              <a:rPr dirty="0" i="1" smtClean="0" spc="53" sz="700">
                <a:solidFill>
                  <a:srgbClr val="3A3025"/>
                </a:solidFill>
                <a:latin typeface="Times New Roman"/>
                <a:cs typeface="Times New Roman"/>
              </a:rPr>
              <a:t>n</a:t>
            </a:r>
            <a:r>
              <a:rPr dirty="0" i="1" smtClean="0" spc="53" sz="700">
                <a:solidFill>
                  <a:srgbClr val="3A3025"/>
                </a:solidFill>
                <a:latin typeface="Times New Roman"/>
                <a:cs typeface="Times New Roman"/>
              </a:rPr>
              <a:t>s</a:t>
            </a:r>
            <a:r>
              <a:rPr dirty="0" i="1" smtClean="0" spc="53" sz="700">
                <a:solidFill>
                  <a:srgbClr val="3A3025"/>
                </a:solidFill>
                <a:latin typeface="Times New Roman"/>
                <a:cs typeface="Times New Roman"/>
              </a:rPr>
              <a:t> </a:t>
            </a:r>
            <a:r>
              <a:rPr dirty="0" i="1" smtClean="0" spc="53" sz="700">
                <a:solidFill>
                  <a:srgbClr val="3A3025"/>
                </a:solidFill>
                <a:latin typeface="Times New Roman"/>
                <a:cs typeface="Times New Roman"/>
              </a:rPr>
              <a:t>c</a:t>
            </a:r>
            <a:r>
              <a:rPr dirty="0" i="1" smtClean="0" spc="53" sz="700">
                <a:solidFill>
                  <a:srgbClr val="3A3025"/>
                </a:solidFill>
                <a:latin typeface="Times New Roman"/>
                <a:cs typeface="Times New Roman"/>
              </a:rPr>
              <a:t>o</a:t>
            </a:r>
            <a:r>
              <a:rPr dirty="0" i="1" smtClean="0" spc="53" sz="700">
                <a:solidFill>
                  <a:srgbClr val="3A3025"/>
                </a:solidFill>
                <a:latin typeface="Times New Roman"/>
                <a:cs typeface="Times New Roman"/>
              </a:rPr>
              <a:t>n</a:t>
            </a:r>
            <a:r>
              <a:rPr dirty="0" i="1" smtClean="0" spc="53" sz="700">
                <a:solidFill>
                  <a:srgbClr val="3A3025"/>
                </a:solidFill>
                <a:latin typeface="Times New Roman"/>
                <a:cs typeface="Times New Roman"/>
              </a:rPr>
              <a:t>s</a:t>
            </a:r>
            <a:r>
              <a:rPr dirty="0" i="1" smtClean="0" spc="53" sz="700">
                <a:solidFill>
                  <a:srgbClr val="3A3025"/>
                </a:solidFill>
                <a:latin typeface="Times New Roman"/>
                <a:cs typeface="Times New Roman"/>
              </a:rPr>
              <a:t>i</a:t>
            </a:r>
            <a:r>
              <a:rPr dirty="0" i="1" smtClean="0" spc="53" sz="700">
                <a:solidFill>
                  <a:srgbClr val="3A3025"/>
                </a:solidFill>
                <a:latin typeface="Times New Roman"/>
                <a:cs typeface="Times New Roman"/>
              </a:rPr>
              <a:t>s</a:t>
            </a:r>
            <a:r>
              <a:rPr dirty="0" i="1" smtClean="0" spc="53" sz="700">
                <a:solidFill>
                  <a:srgbClr val="3A3025"/>
                </a:solidFill>
                <a:latin typeface="Times New Roman"/>
                <a:cs typeface="Times New Roman"/>
              </a:rPr>
              <a:t>t</a:t>
            </a:r>
            <a:r>
              <a:rPr dirty="0" i="1" smtClean="0" spc="53" sz="700">
                <a:solidFill>
                  <a:srgbClr val="3A3025"/>
                </a:solidFill>
                <a:latin typeface="Times New Roman"/>
                <a:cs typeface="Times New Roman"/>
              </a:rPr>
              <a:t>e</a:t>
            </a:r>
            <a:r>
              <a:rPr dirty="0" i="1" smtClean="0" spc="53" sz="700">
                <a:solidFill>
                  <a:srgbClr val="3A3025"/>
                </a:solidFill>
                <a:latin typeface="Times New Roman"/>
                <a:cs typeface="Times New Roman"/>
              </a:rPr>
              <a:t>n</a:t>
            </a:r>
            <a:r>
              <a:rPr dirty="0" i="1" smtClean="0" spc="53" sz="700">
                <a:solidFill>
                  <a:srgbClr val="3A3025"/>
                </a:solidFill>
                <a:latin typeface="Times New Roman"/>
                <a:cs typeface="Times New Roman"/>
              </a:rPr>
              <a:t>t</a:t>
            </a:r>
            <a:r>
              <a:rPr dirty="0" i="1" smtClean="0" spc="53" sz="700">
                <a:solidFill>
                  <a:srgbClr val="3A3025"/>
                </a:solidFill>
                <a:latin typeface="Times New Roman"/>
                <a:cs typeface="Times New Roman"/>
              </a:rPr>
              <a:t>l</a:t>
            </a:r>
            <a:r>
              <a:rPr dirty="0" i="1" smtClean="0" spc="53" sz="700">
                <a:solidFill>
                  <a:srgbClr val="3A3025"/>
                </a:solidFill>
                <a:latin typeface="Times New Roman"/>
                <a:cs typeface="Times New Roman"/>
              </a:rPr>
              <a:t>y</a:t>
            </a:r>
            <a:r>
              <a:rPr dirty="0" i="1" smtClean="0" spc="53" sz="700">
                <a:solidFill>
                  <a:srgbClr val="3A3025"/>
                </a:solidFill>
                <a:latin typeface="Times New Roman"/>
                <a:cs typeface="Times New Roman"/>
              </a:rPr>
              <a:t> </a:t>
            </a:r>
            <a:r>
              <a:rPr dirty="0" i="1" smtClean="0" spc="53" sz="700">
                <a:solidFill>
                  <a:srgbClr val="3A3025"/>
                </a:solidFill>
                <a:latin typeface="Times New Roman"/>
                <a:cs typeface="Times New Roman"/>
              </a:rPr>
              <a:t>d</a:t>
            </a:r>
            <a:r>
              <a:rPr dirty="0" i="1" smtClean="0" spc="53" sz="700">
                <a:solidFill>
                  <a:srgbClr val="3A3025"/>
                </a:solidFill>
                <a:latin typeface="Times New Roman"/>
                <a:cs typeface="Times New Roman"/>
              </a:rPr>
              <a:t>e</a:t>
            </a:r>
            <a:r>
              <a:rPr dirty="0" i="1" smtClean="0" spc="53" sz="700">
                <a:solidFill>
                  <a:srgbClr val="3A3025"/>
                </a:solidFill>
                <a:latin typeface="Times New Roman"/>
                <a:cs typeface="Times New Roman"/>
              </a:rPr>
              <a:t>l</a:t>
            </a:r>
            <a:r>
              <a:rPr dirty="0" i="1" smtClean="0" spc="53" sz="700">
                <a:solidFill>
                  <a:srgbClr val="3A3025"/>
                </a:solidFill>
                <a:latin typeface="Times New Roman"/>
                <a:cs typeface="Times New Roman"/>
              </a:rPr>
              <a:t>i</a:t>
            </a:r>
            <a:r>
              <a:rPr dirty="0" i="1" smtClean="0" spc="53" sz="700">
                <a:solidFill>
                  <a:srgbClr val="3A3025"/>
                </a:solidFill>
                <a:latin typeface="Times New Roman"/>
                <a:cs typeface="Times New Roman"/>
              </a:rPr>
              <a:t>v</a:t>
            </a:r>
            <a:r>
              <a:rPr dirty="0" i="1" smtClean="0" spc="53" sz="700">
                <a:solidFill>
                  <a:srgbClr val="3A3025"/>
                </a:solidFill>
                <a:latin typeface="Times New Roman"/>
                <a:cs typeface="Times New Roman"/>
              </a:rPr>
              <a:t>e</a:t>
            </a:r>
            <a:r>
              <a:rPr dirty="0" i="1" smtClean="0" spc="53" sz="700">
                <a:solidFill>
                  <a:srgbClr val="3A3025"/>
                </a:solidFill>
                <a:latin typeface="Times New Roman"/>
                <a:cs typeface="Times New Roman"/>
              </a:rPr>
              <a:t>r</a:t>
            </a:r>
            <a:r>
              <a:rPr dirty="0" i="1" smtClean="0" spc="53" sz="700">
                <a:solidFill>
                  <a:srgbClr val="3A3025"/>
                </a:solidFill>
                <a:latin typeface="Times New Roman"/>
                <a:cs typeface="Times New Roman"/>
              </a:rPr>
              <a:t>s</a:t>
            </a:r>
            <a:r>
              <a:rPr dirty="0" i="1" smtClean="0" spc="53" sz="700">
                <a:solidFill>
                  <a:srgbClr val="3A3025"/>
                </a:solidFill>
                <a:latin typeface="Times New Roman"/>
                <a:cs typeface="Times New Roman"/>
              </a:rPr>
              <a:t> </a:t>
            </a:r>
            <a:r>
              <a:rPr dirty="0" i="1" smtClean="0" spc="53" sz="700">
                <a:solidFill>
                  <a:srgbClr val="3A3025"/>
                </a:solidFill>
                <a:latin typeface="Times New Roman"/>
                <a:cs typeface="Times New Roman"/>
              </a:rPr>
              <a:t>o</a:t>
            </a:r>
            <a:r>
              <a:rPr dirty="0" i="1" smtClean="0" spc="53" sz="700">
                <a:solidFill>
                  <a:srgbClr val="3A3025"/>
                </a:solidFill>
                <a:latin typeface="Times New Roman"/>
                <a:cs typeface="Times New Roman"/>
              </a:rPr>
              <a:t>n</a:t>
            </a:r>
            <a:r>
              <a:rPr dirty="0" i="1" smtClean="0" spc="53" sz="700">
                <a:solidFill>
                  <a:srgbClr val="3A3025"/>
                </a:solidFill>
                <a:latin typeface="Times New Roman"/>
                <a:cs typeface="Times New Roman"/>
              </a:rPr>
              <a:t>-</a:t>
            </a:r>
            <a:r>
              <a:rPr dirty="0" i="1" smtClean="0" spc="53" sz="700">
                <a:solidFill>
                  <a:srgbClr val="3A3025"/>
                </a:solidFill>
                <a:latin typeface="Times New Roman"/>
                <a:cs typeface="Times New Roman"/>
              </a:rPr>
              <a:t>t</a:t>
            </a:r>
            <a:r>
              <a:rPr dirty="0" i="1" smtClean="0" spc="53" sz="700">
                <a:solidFill>
                  <a:srgbClr val="3A3025"/>
                </a:solidFill>
                <a:latin typeface="Times New Roman"/>
                <a:cs typeface="Times New Roman"/>
              </a:rPr>
              <a:t>i</a:t>
            </a:r>
            <a:r>
              <a:rPr dirty="0" i="1" smtClean="0" spc="53" sz="700">
                <a:solidFill>
                  <a:srgbClr val="3A3025"/>
                </a:solidFill>
                <a:latin typeface="Times New Roman"/>
                <a:cs typeface="Times New Roman"/>
              </a:rPr>
              <a:t>m</a:t>
            </a:r>
            <a:r>
              <a:rPr dirty="0" i="1" smtClean="0" spc="53" sz="700">
                <a:solidFill>
                  <a:srgbClr val="3A3025"/>
                </a:solidFill>
                <a:latin typeface="Times New Roman"/>
                <a:cs typeface="Times New Roman"/>
              </a:rPr>
              <a:t>e</a:t>
            </a:r>
            <a:r>
              <a:rPr dirty="0" i="1" smtClean="0" spc="53" sz="700">
                <a:solidFill>
                  <a:srgbClr val="3A3025"/>
                </a:solidFill>
                <a:latin typeface="Times New Roman"/>
                <a:cs typeface="Times New Roman"/>
              </a:rPr>
              <a:t> </a:t>
            </a:r>
            <a:r>
              <a:rPr dirty="0" i="1" smtClean="0" spc="53" sz="700">
                <a:solidFill>
                  <a:srgbClr val="3A3025"/>
                </a:solidFill>
                <a:latin typeface="Times New Roman"/>
                <a:cs typeface="Times New Roman"/>
              </a:rPr>
              <a:t>a</a:t>
            </a:r>
            <a:r>
              <a:rPr dirty="0" i="1" smtClean="0" spc="53" sz="700">
                <a:solidFill>
                  <a:srgbClr val="3A3025"/>
                </a:solidFill>
                <a:latin typeface="Times New Roman"/>
                <a:cs typeface="Times New Roman"/>
              </a:rPr>
              <a:t>n</a:t>
            </a:r>
            <a:r>
              <a:rPr dirty="0" i="1" smtClean="0" spc="53" sz="700">
                <a:solidFill>
                  <a:srgbClr val="3A3025"/>
                </a:solidFill>
                <a:latin typeface="Times New Roman"/>
                <a:cs typeface="Times New Roman"/>
              </a:rPr>
              <a:t>d</a:t>
            </a:r>
            <a:r>
              <a:rPr dirty="0" i="1" smtClean="0" spc="53" sz="700">
                <a:solidFill>
                  <a:srgbClr val="3A3025"/>
                </a:solidFill>
                <a:latin typeface="Times New Roman"/>
                <a:cs typeface="Times New Roman"/>
              </a:rPr>
              <a:t> </a:t>
            </a:r>
            <a:r>
              <a:rPr dirty="0" i="1" smtClean="0" spc="53" sz="700">
                <a:solidFill>
                  <a:srgbClr val="3A3025"/>
                </a:solidFill>
                <a:latin typeface="Times New Roman"/>
                <a:cs typeface="Times New Roman"/>
              </a:rPr>
              <a:t>h</a:t>
            </a:r>
            <a:r>
              <a:rPr dirty="0" i="1" smtClean="0" spc="53" sz="700">
                <a:solidFill>
                  <a:srgbClr val="3A3025"/>
                </a:solidFill>
                <a:latin typeface="Times New Roman"/>
                <a:cs typeface="Times New Roman"/>
              </a:rPr>
              <a:t>a</a:t>
            </a:r>
            <a:r>
              <a:rPr dirty="0" i="1" smtClean="0" spc="53" sz="700">
                <a:solidFill>
                  <a:srgbClr val="3A3025"/>
                </a:solidFill>
                <a:latin typeface="Times New Roman"/>
                <a:cs typeface="Times New Roman"/>
              </a:rPr>
              <a:t>n</a:t>
            </a:r>
            <a:r>
              <a:rPr dirty="0" i="1" smtClean="0" spc="53" sz="700">
                <a:solidFill>
                  <a:srgbClr val="3A3025"/>
                </a:solidFill>
                <a:latin typeface="Times New Roman"/>
                <a:cs typeface="Times New Roman"/>
              </a:rPr>
              <a:t>d</a:t>
            </a:r>
            <a:r>
              <a:rPr dirty="0" i="1" smtClean="0" spc="53" sz="700">
                <a:solidFill>
                  <a:srgbClr val="3A3025"/>
                </a:solidFill>
                <a:latin typeface="Times New Roman"/>
                <a:cs typeface="Times New Roman"/>
              </a:rPr>
              <a:t>l</a:t>
            </a:r>
            <a:r>
              <a:rPr dirty="0" i="1" smtClean="0" spc="53" sz="700">
                <a:solidFill>
                  <a:srgbClr val="3A3025"/>
                </a:solidFill>
                <a:latin typeface="Times New Roman"/>
                <a:cs typeface="Times New Roman"/>
              </a:rPr>
              <a:t>e</a:t>
            </a:r>
            <a:r>
              <a:rPr dirty="0" i="1" smtClean="0" spc="53" sz="700">
                <a:solidFill>
                  <a:srgbClr val="3A3025"/>
                </a:solidFill>
                <a:latin typeface="Times New Roman"/>
                <a:cs typeface="Times New Roman"/>
              </a:rPr>
              <a:t>s</a:t>
            </a:r>
            <a:r>
              <a:rPr dirty="0" i="1" smtClean="0" spc="53" sz="700">
                <a:solidFill>
                  <a:srgbClr val="3A3025"/>
                </a:solidFill>
                <a:latin typeface="Times New Roman"/>
                <a:cs typeface="Times New Roman"/>
              </a:rPr>
              <a:t> </a:t>
            </a:r>
            <a:r>
              <a:rPr dirty="0" i="1" smtClean="0" spc="53" sz="700">
                <a:solidFill>
                  <a:srgbClr val="3A3025"/>
                </a:solidFill>
                <a:latin typeface="Times New Roman"/>
                <a:cs typeface="Times New Roman"/>
              </a:rPr>
              <a:t>o</a:t>
            </a:r>
            <a:r>
              <a:rPr dirty="0" i="1" smtClean="0" spc="53" sz="700">
                <a:solidFill>
                  <a:srgbClr val="3A3025"/>
                </a:solidFill>
                <a:latin typeface="Times New Roman"/>
                <a:cs typeface="Times New Roman"/>
              </a:rPr>
              <a:t>u</a:t>
            </a:r>
            <a:r>
              <a:rPr dirty="0" i="1" smtClean="0" spc="53" sz="700">
                <a:solidFill>
                  <a:srgbClr val="3A3025"/>
                </a:solidFill>
                <a:latin typeface="Times New Roman"/>
                <a:cs typeface="Times New Roman"/>
              </a:rPr>
              <a:t>r</a:t>
            </a:r>
            <a:r>
              <a:rPr dirty="0" i="1" smtClean="0" spc="53" sz="700">
                <a:solidFill>
                  <a:srgbClr val="3A3025"/>
                </a:solidFill>
                <a:latin typeface="Times New Roman"/>
                <a:cs typeface="Times New Roman"/>
              </a:rPr>
              <a:t> </a:t>
            </a:r>
            <a:r>
              <a:rPr dirty="0" i="1" smtClean="0" spc="53" sz="700">
                <a:solidFill>
                  <a:srgbClr val="3A3025"/>
                </a:solidFill>
                <a:latin typeface="Times New Roman"/>
                <a:cs typeface="Times New Roman"/>
              </a:rPr>
              <a:t>s</a:t>
            </a:r>
            <a:r>
              <a:rPr dirty="0" i="1" smtClean="0" spc="53" sz="700">
                <a:solidFill>
                  <a:srgbClr val="3A3025"/>
                </a:solidFill>
                <a:latin typeface="Times New Roman"/>
                <a:cs typeface="Times New Roman"/>
              </a:rPr>
              <a:t>e</a:t>
            </a:r>
            <a:r>
              <a:rPr dirty="0" i="1" smtClean="0" spc="53" sz="700">
                <a:solidFill>
                  <a:srgbClr val="3A3025"/>
                </a:solidFill>
                <a:latin typeface="Times New Roman"/>
                <a:cs typeface="Times New Roman"/>
              </a:rPr>
              <a:t>n</a:t>
            </a:r>
            <a:r>
              <a:rPr dirty="0" i="1" smtClean="0" spc="53" sz="700">
                <a:solidFill>
                  <a:srgbClr val="3A3025"/>
                </a:solidFill>
                <a:latin typeface="Times New Roman"/>
                <a:cs typeface="Times New Roman"/>
              </a:rPr>
              <a:t>s</a:t>
            </a:r>
            <a:r>
              <a:rPr dirty="0" i="1" smtClean="0" spc="53" sz="700">
                <a:solidFill>
                  <a:srgbClr val="3A3025"/>
                </a:solidFill>
                <a:latin typeface="Times New Roman"/>
                <a:cs typeface="Times New Roman"/>
              </a:rPr>
              <a:t>i</a:t>
            </a:r>
            <a:r>
              <a:rPr dirty="0" i="1" smtClean="0" spc="53" sz="700">
                <a:solidFill>
                  <a:srgbClr val="3A3025"/>
                </a:solidFill>
                <a:latin typeface="Times New Roman"/>
                <a:cs typeface="Times New Roman"/>
              </a:rPr>
              <a:t>t</a:t>
            </a:r>
            <a:r>
              <a:rPr dirty="0" i="1" smtClean="0" spc="53" sz="700">
                <a:solidFill>
                  <a:srgbClr val="3A3025"/>
                </a:solidFill>
                <a:latin typeface="Times New Roman"/>
                <a:cs typeface="Times New Roman"/>
              </a:rPr>
              <a:t>i</a:t>
            </a:r>
            <a:r>
              <a:rPr dirty="0" i="1" smtClean="0" spc="53" sz="700">
                <a:solidFill>
                  <a:srgbClr val="3A3025"/>
                </a:solidFill>
                <a:latin typeface="Times New Roman"/>
                <a:cs typeface="Times New Roman"/>
              </a:rPr>
              <a:t>v</a:t>
            </a:r>
            <a:r>
              <a:rPr dirty="0" i="1" smtClean="0" spc="53" sz="700">
                <a:solidFill>
                  <a:srgbClr val="3A3025"/>
                </a:solidFill>
                <a:latin typeface="Times New Roman"/>
                <a:cs typeface="Times New Roman"/>
              </a:rPr>
              <a:t>e</a:t>
            </a:r>
            <a:r>
              <a:rPr dirty="0" i="1" smtClean="0" spc="53" sz="700">
                <a:solidFill>
                  <a:srgbClr val="3A3025"/>
                </a:solidFill>
                <a:latin typeface="Times New Roman"/>
                <a:cs typeface="Times New Roman"/>
              </a:rPr>
              <a:t> </a:t>
            </a:r>
            <a:r>
              <a:rPr dirty="0" i="1" smtClean="0" spc="53" sz="700">
                <a:solidFill>
                  <a:srgbClr val="3A3025"/>
                </a:solidFill>
                <a:latin typeface="Times New Roman"/>
                <a:cs typeface="Times New Roman"/>
              </a:rPr>
              <a:t>c</a:t>
            </a:r>
            <a:r>
              <a:rPr dirty="0" i="1" smtClean="0" spc="53" sz="700">
                <a:solidFill>
                  <a:srgbClr val="3A3025"/>
                </a:solidFill>
                <a:latin typeface="Times New Roman"/>
                <a:cs typeface="Times New Roman"/>
              </a:rPr>
              <a:t>a</a:t>
            </a:r>
            <a:r>
              <a:rPr dirty="0" i="1" smtClean="0" spc="53" sz="700">
                <a:solidFill>
                  <a:srgbClr val="3A3025"/>
                </a:solidFill>
                <a:latin typeface="Times New Roman"/>
                <a:cs typeface="Times New Roman"/>
              </a:rPr>
              <a:t>r</a:t>
            </a:r>
            <a:r>
              <a:rPr dirty="0" i="1" smtClean="0" spc="53" sz="700">
                <a:solidFill>
                  <a:srgbClr val="3A3025"/>
                </a:solidFill>
                <a:latin typeface="Times New Roman"/>
                <a:cs typeface="Times New Roman"/>
              </a:rPr>
              <a:t>g</a:t>
            </a:r>
            <a:r>
              <a:rPr dirty="0" i="1" smtClean="0" spc="53" sz="700">
                <a:solidFill>
                  <a:srgbClr val="3A3025"/>
                </a:solidFill>
                <a:latin typeface="Times New Roman"/>
                <a:cs typeface="Times New Roman"/>
              </a:rPr>
              <a:t>o</a:t>
            </a:r>
            <a:r>
              <a:rPr dirty="0" i="1" smtClean="0" spc="53" sz="700">
                <a:solidFill>
                  <a:srgbClr val="3A3025"/>
                </a:solidFill>
                <a:latin typeface="Times New Roman"/>
                <a:cs typeface="Times New Roman"/>
              </a:rPr>
              <a:t> </a:t>
            </a:r>
            <a:r>
              <a:rPr dirty="0" i="1" smtClean="0" spc="53" sz="700">
                <a:solidFill>
                  <a:srgbClr val="3A3025"/>
                </a:solidFill>
                <a:latin typeface="Times New Roman"/>
                <a:cs typeface="Times New Roman"/>
              </a:rPr>
              <a:t>w</a:t>
            </a:r>
            <a:r>
              <a:rPr dirty="0" i="1" smtClean="0" spc="53" sz="700">
                <a:solidFill>
                  <a:srgbClr val="3A3025"/>
                </a:solidFill>
                <a:latin typeface="Times New Roman"/>
                <a:cs typeface="Times New Roman"/>
              </a:rPr>
              <a:t>i</a:t>
            </a:r>
            <a:r>
              <a:rPr dirty="0" i="1" smtClean="0" spc="53" sz="700">
                <a:solidFill>
                  <a:srgbClr val="3A3025"/>
                </a:solidFill>
                <a:latin typeface="Times New Roman"/>
                <a:cs typeface="Times New Roman"/>
              </a:rPr>
              <a:t>t</a:t>
            </a:r>
            <a:r>
              <a:rPr dirty="0" i="1" smtClean="0" spc="53" sz="700">
                <a:solidFill>
                  <a:srgbClr val="3A3025"/>
                </a:solidFill>
                <a:latin typeface="Times New Roman"/>
                <a:cs typeface="Times New Roman"/>
              </a:rPr>
              <a:t>h</a:t>
            </a:r>
            <a:r>
              <a:rPr dirty="0" i="1" smtClean="0" spc="53" sz="700">
                <a:solidFill>
                  <a:srgbClr val="3A3025"/>
                </a:solidFill>
                <a:latin typeface="Times New Roman"/>
                <a:cs typeface="Times New Roman"/>
              </a:rPr>
              <a:t> </a:t>
            </a:r>
            <a:r>
              <a:rPr dirty="0" i="1" smtClean="0" spc="53" sz="700">
                <a:solidFill>
                  <a:srgbClr val="3A3025"/>
                </a:solidFill>
                <a:latin typeface="Times New Roman"/>
                <a:cs typeface="Times New Roman"/>
              </a:rPr>
              <a:t>t</a:t>
            </a:r>
            <a:r>
              <a:rPr dirty="0" i="1" smtClean="0" spc="53" sz="700">
                <a:solidFill>
                  <a:srgbClr val="3A3025"/>
                </a:solidFill>
                <a:latin typeface="Times New Roman"/>
                <a:cs typeface="Times New Roman"/>
              </a:rPr>
              <a:t>h</a:t>
            </a:r>
            <a:r>
              <a:rPr dirty="0" i="1" smtClean="0" spc="53" sz="700">
                <a:solidFill>
                  <a:srgbClr val="3A3025"/>
                </a:solidFill>
                <a:latin typeface="Times New Roman"/>
                <a:cs typeface="Times New Roman"/>
              </a:rPr>
              <a:t>e</a:t>
            </a:r>
            <a:r>
              <a:rPr dirty="0" i="1" smtClean="0" spc="53" sz="700">
                <a:solidFill>
                  <a:srgbClr val="3A3025"/>
                </a:solidFill>
                <a:latin typeface="Times New Roman"/>
                <a:cs typeface="Times New Roman"/>
              </a:rPr>
              <a:t> </a:t>
            </a:r>
            <a:r>
              <a:rPr dirty="0" i="1" smtClean="0" spc="53" sz="700">
                <a:solidFill>
                  <a:srgbClr val="3A3025"/>
                </a:solidFill>
                <a:latin typeface="Times New Roman"/>
                <a:cs typeface="Times New Roman"/>
              </a:rPr>
              <a:t>u</a:t>
            </a:r>
            <a:r>
              <a:rPr dirty="0" i="1" smtClean="0" spc="53" sz="700">
                <a:solidFill>
                  <a:srgbClr val="3A3025"/>
                </a:solidFill>
                <a:latin typeface="Times New Roman"/>
                <a:cs typeface="Times New Roman"/>
              </a:rPr>
              <a:t>t</a:t>
            </a:r>
            <a:r>
              <a:rPr dirty="0" i="1" smtClean="0" spc="53" sz="700">
                <a:solidFill>
                  <a:srgbClr val="3A3025"/>
                </a:solidFill>
                <a:latin typeface="Times New Roman"/>
                <a:cs typeface="Times New Roman"/>
              </a:rPr>
              <a:t>m</a:t>
            </a:r>
            <a:r>
              <a:rPr dirty="0" i="1" smtClean="0" spc="53" sz="700">
                <a:solidFill>
                  <a:srgbClr val="3A3025"/>
                </a:solidFill>
                <a:latin typeface="Times New Roman"/>
                <a:cs typeface="Times New Roman"/>
              </a:rPr>
              <a:t>o</a:t>
            </a:r>
            <a:r>
              <a:rPr dirty="0" i="1" smtClean="0" spc="53" sz="700">
                <a:solidFill>
                  <a:srgbClr val="3A3025"/>
                </a:solidFill>
                <a:latin typeface="Times New Roman"/>
                <a:cs typeface="Times New Roman"/>
              </a:rPr>
              <a:t>s</a:t>
            </a:r>
            <a:r>
              <a:rPr dirty="0" i="1" smtClean="0" spc="53" sz="700">
                <a:solidFill>
                  <a:srgbClr val="3A3025"/>
                </a:solidFill>
                <a:latin typeface="Times New Roman"/>
                <a:cs typeface="Times New Roman"/>
              </a:rPr>
              <a:t>t</a:t>
            </a:r>
            <a:r>
              <a:rPr dirty="0" i="1" smtClean="0" spc="53" sz="700">
                <a:solidFill>
                  <a:srgbClr val="3A3025"/>
                </a:solidFill>
                <a:latin typeface="Times New Roman"/>
                <a:cs typeface="Times New Roman"/>
              </a:rPr>
              <a:t> </a:t>
            </a:r>
            <a:r>
              <a:rPr dirty="0" i="1" smtClean="0" spc="53" sz="700">
                <a:solidFill>
                  <a:srgbClr val="3A3025"/>
                </a:solidFill>
                <a:latin typeface="Times New Roman"/>
                <a:cs typeface="Times New Roman"/>
              </a:rPr>
              <a:t>c</a:t>
            </a:r>
            <a:r>
              <a:rPr dirty="0" i="1" smtClean="0" spc="53" sz="700">
                <a:solidFill>
                  <a:srgbClr val="3A3025"/>
                </a:solidFill>
                <a:latin typeface="Times New Roman"/>
                <a:cs typeface="Times New Roman"/>
              </a:rPr>
              <a:t>a</a:t>
            </a:r>
            <a:r>
              <a:rPr dirty="0" i="1" smtClean="0" spc="53" sz="700">
                <a:solidFill>
                  <a:srgbClr val="3A3025"/>
                </a:solidFill>
                <a:latin typeface="Times New Roman"/>
                <a:cs typeface="Times New Roman"/>
              </a:rPr>
              <a:t>r</a:t>
            </a:r>
            <a:r>
              <a:rPr dirty="0" i="1" smtClean="0" spc="53" sz="700">
                <a:solidFill>
                  <a:srgbClr val="3A3025"/>
                </a:solidFill>
                <a:latin typeface="Times New Roman"/>
                <a:cs typeface="Times New Roman"/>
              </a:rPr>
              <a:t>e</a:t>
            </a:r>
            <a:endParaRPr sz="700">
              <a:latin typeface="Times New Roman"/>
              <a:cs typeface="Times New Roman"/>
            </a:endParaRPr>
          </a:p>
          <a:p>
            <a:pPr marL="179197">
              <a:lnSpc>
                <a:spcPct val="95825"/>
              </a:lnSpc>
              <a:spcBef>
                <a:spcPts val="2706"/>
              </a:spcBef>
            </a:pPr>
            <a:r>
              <a:rPr dirty="0" smtClean="0" spc="82" sz="700">
                <a:solidFill>
                  <a:srgbClr val="121212"/>
                </a:solidFill>
                <a:latin typeface="Times New Roman"/>
                <a:cs typeface="Times New Roman"/>
              </a:rPr>
              <a:t>Jo</a:t>
            </a:r>
            <a:r>
              <a:rPr dirty="0" smtClean="0" spc="82" sz="700">
                <a:solidFill>
                  <a:srgbClr val="121212"/>
                </a:solidFill>
                <a:latin typeface="Times New Roman"/>
                <a:cs typeface="Times New Roman"/>
              </a:rPr>
              <a:t>h</a:t>
            </a:r>
            <a:r>
              <a:rPr dirty="0" smtClean="0" spc="82" sz="700">
                <a:solidFill>
                  <a:srgbClr val="121212"/>
                </a:solidFill>
                <a:latin typeface="Times New Roman"/>
                <a:cs typeface="Times New Roman"/>
              </a:rPr>
              <a:t>n</a:t>
            </a:r>
            <a:r>
              <a:rPr dirty="0" smtClean="0" spc="82" sz="700">
                <a:solidFill>
                  <a:srgbClr val="121212"/>
                </a:solidFill>
                <a:latin typeface="Times New Roman"/>
                <a:cs typeface="Times New Roman"/>
              </a:rPr>
              <a:t> </a:t>
            </a:r>
            <a:r>
              <a:rPr dirty="0" smtClean="0" spc="82" sz="700">
                <a:solidFill>
                  <a:srgbClr val="121212"/>
                </a:solidFill>
                <a:latin typeface="Times New Roman"/>
                <a:cs typeface="Times New Roman"/>
              </a:rPr>
              <a:t>S</a:t>
            </a:r>
            <a:r>
              <a:rPr dirty="0" smtClean="0" spc="82" sz="700">
                <a:solidFill>
                  <a:srgbClr val="121212"/>
                </a:solidFill>
                <a:latin typeface="Times New Roman"/>
                <a:cs typeface="Times New Roman"/>
              </a:rPr>
              <a:t>m</a:t>
            </a:r>
            <a:r>
              <a:rPr dirty="0" smtClean="0" spc="82" sz="700">
                <a:solidFill>
                  <a:srgbClr val="121212"/>
                </a:solidFill>
                <a:latin typeface="Times New Roman"/>
                <a:cs typeface="Times New Roman"/>
              </a:rPr>
              <a:t>i</a:t>
            </a:r>
            <a:r>
              <a:rPr dirty="0" smtClean="0" spc="82" sz="700">
                <a:solidFill>
                  <a:srgbClr val="121212"/>
                </a:solidFill>
                <a:latin typeface="Times New Roman"/>
                <a:cs typeface="Times New Roman"/>
              </a:rPr>
              <a:t>t</a:t>
            </a:r>
            <a:r>
              <a:rPr dirty="0" smtClean="0" spc="82" sz="700">
                <a:solidFill>
                  <a:srgbClr val="121212"/>
                </a:solidFill>
                <a:latin typeface="Times New Roman"/>
                <a:cs typeface="Times New Roman"/>
              </a:rPr>
              <a:t>h</a:t>
            </a:r>
            <a:endParaRPr sz="700">
              <a:latin typeface="Times New Roman"/>
              <a:cs typeface="Times New Roman"/>
            </a:endParaRPr>
          </a:p>
          <a:p>
            <a:pPr marL="179197">
              <a:lnSpc>
                <a:spcPct val="95825"/>
              </a:lnSpc>
              <a:spcBef>
                <a:spcPts val="125"/>
              </a:spcBef>
            </a:pPr>
            <a:r>
              <a:rPr dirty="0" smtClean="0" spc="61" sz="600">
                <a:solidFill>
                  <a:srgbClr val="121212"/>
                </a:solidFill>
                <a:latin typeface="Times New Roman"/>
                <a:cs typeface="Times New Roman"/>
              </a:rPr>
              <a:t>Ma</a:t>
            </a:r>
            <a:r>
              <a:rPr dirty="0" smtClean="0" spc="61" sz="600">
                <a:solidFill>
                  <a:srgbClr val="121212"/>
                </a:solidFill>
                <a:latin typeface="Times New Roman"/>
                <a:cs typeface="Times New Roman"/>
              </a:rPr>
              <a:t>r</a:t>
            </a:r>
            <a:r>
              <a:rPr dirty="0" smtClean="0" spc="61" sz="600">
                <a:solidFill>
                  <a:srgbClr val="121212"/>
                </a:solidFill>
                <a:latin typeface="Times New Roman"/>
                <a:cs typeface="Times New Roman"/>
              </a:rPr>
              <a:t>k</a:t>
            </a:r>
            <a:r>
              <a:rPr dirty="0" smtClean="0" spc="61" sz="600">
                <a:solidFill>
                  <a:srgbClr val="121212"/>
                </a:solidFill>
                <a:latin typeface="Times New Roman"/>
                <a:cs typeface="Times New Roman"/>
              </a:rPr>
              <a:t>et</a:t>
            </a:r>
            <a:r>
              <a:rPr dirty="0" smtClean="0" spc="61" sz="600">
                <a:solidFill>
                  <a:srgbClr val="121212"/>
                </a:solidFill>
                <a:latin typeface="Times New Roman"/>
                <a:cs typeface="Times New Roman"/>
              </a:rPr>
              <a:t>i</a:t>
            </a:r>
            <a:r>
              <a:rPr dirty="0" smtClean="0" spc="61" sz="600">
                <a:solidFill>
                  <a:srgbClr val="121212"/>
                </a:solidFill>
                <a:latin typeface="Times New Roman"/>
                <a:cs typeface="Times New Roman"/>
              </a:rPr>
              <a:t>ng</a:t>
            </a:r>
            <a:r>
              <a:rPr dirty="0" smtClean="0" spc="61" sz="600">
                <a:solidFill>
                  <a:srgbClr val="121212"/>
                </a:solidFill>
                <a:latin typeface="Times New Roman"/>
                <a:cs typeface="Times New Roman"/>
              </a:rPr>
              <a:t> </a:t>
            </a:r>
            <a:r>
              <a:rPr dirty="0" smtClean="0" spc="61" sz="600">
                <a:solidFill>
                  <a:srgbClr val="121212"/>
                </a:solidFill>
                <a:latin typeface="Times New Roman"/>
                <a:cs typeface="Times New Roman"/>
              </a:rPr>
              <a:t>Ma</a:t>
            </a:r>
            <a:r>
              <a:rPr dirty="0" smtClean="0" spc="61" sz="600">
                <a:solidFill>
                  <a:srgbClr val="121212"/>
                </a:solidFill>
                <a:latin typeface="Times New Roman"/>
                <a:cs typeface="Times New Roman"/>
              </a:rPr>
              <a:t>na</a:t>
            </a:r>
            <a:r>
              <a:rPr dirty="0" smtClean="0" spc="61" sz="600">
                <a:solidFill>
                  <a:srgbClr val="121212"/>
                </a:solidFill>
                <a:latin typeface="Times New Roman"/>
                <a:cs typeface="Times New Roman"/>
              </a:rPr>
              <a:t>g</a:t>
            </a:r>
            <a:r>
              <a:rPr dirty="0" smtClean="0" spc="61" sz="600">
                <a:solidFill>
                  <a:srgbClr val="121212"/>
                </a:solidFill>
                <a:latin typeface="Times New Roman"/>
                <a:cs typeface="Times New Roman"/>
              </a:rPr>
              <a:t>er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14" name="object 14"/>
          <p:cNvSpPr txBox="1"/>
          <p:nvPr/>
        </p:nvSpPr>
        <p:spPr>
          <a:xfrm>
            <a:off x="446773" y="8254250"/>
            <a:ext cx="3188081" cy="686422"/>
          </a:xfrm>
          <a:prstGeom prst="rect">
            <a:avLst/>
          </a:prstGeom>
        </p:spPr>
        <p:txBody>
          <a:bodyPr bIns="0" lIns="0" rIns="0" rtlCol="0" tIns="2675" wrap="square">
            <a:noAutofit/>
          </a:bodyPr>
          <a:lstStyle/>
          <a:p>
            <a:pPr>
              <a:lnSpc>
                <a:spcPts val="500"/>
              </a:lnSpc>
            </a:pPr>
            <a:endParaRPr sz="500"/>
          </a:p>
          <a:p>
            <a:pPr marL="211899">
              <a:lnSpc>
                <a:spcPct val="95825"/>
              </a:lnSpc>
              <a:spcBef>
                <a:spcPts val="2000"/>
              </a:spcBef>
            </a:pPr>
            <a:r>
              <a:rPr dirty="0" smtClean="0" spc="71" sz="650">
                <a:solidFill>
                  <a:srgbClr val="121212"/>
                </a:solidFill>
                <a:latin typeface="Times New Roman"/>
                <a:cs typeface="Times New Roman"/>
              </a:rPr>
              <a:t>L</a:t>
            </a:r>
            <a:r>
              <a:rPr dirty="0" smtClean="0" spc="71" sz="650">
                <a:solidFill>
                  <a:srgbClr val="121212"/>
                </a:solidFill>
                <a:latin typeface="Times New Roman"/>
                <a:cs typeface="Times New Roman"/>
              </a:rPr>
              <a:t>o</a:t>
            </a:r>
            <a:r>
              <a:rPr dirty="0" smtClean="0" spc="71" sz="650">
                <a:solidFill>
                  <a:srgbClr val="121212"/>
                </a:solidFill>
                <a:latin typeface="Times New Roman"/>
                <a:cs typeface="Times New Roman"/>
              </a:rPr>
              <a:t>n</a:t>
            </a:r>
            <a:r>
              <a:rPr dirty="0" smtClean="0" spc="71" sz="650">
                <a:solidFill>
                  <a:srgbClr val="121212"/>
                </a:solidFill>
                <a:latin typeface="Times New Roman"/>
                <a:cs typeface="Times New Roman"/>
              </a:rPr>
              <a:t>g</a:t>
            </a:r>
            <a:r>
              <a:rPr dirty="0" smtClean="0" spc="71" sz="650">
                <a:solidFill>
                  <a:srgbClr val="121212"/>
                </a:solidFill>
                <a:latin typeface="Times New Roman"/>
                <a:cs typeface="Times New Roman"/>
              </a:rPr>
              <a:t>-</a:t>
            </a:r>
            <a:r>
              <a:rPr dirty="0" smtClean="0" spc="71" sz="650">
                <a:solidFill>
                  <a:srgbClr val="121212"/>
                </a:solidFill>
                <a:latin typeface="Times New Roman"/>
                <a:cs typeface="Times New Roman"/>
              </a:rPr>
              <a:t>h</a:t>
            </a:r>
            <a:r>
              <a:rPr dirty="0" smtClean="0" spc="71" sz="650">
                <a:solidFill>
                  <a:srgbClr val="121212"/>
                </a:solidFill>
                <a:latin typeface="Times New Roman"/>
                <a:cs typeface="Times New Roman"/>
              </a:rPr>
              <a:t>a</a:t>
            </a:r>
            <a:r>
              <a:rPr dirty="0" smtClean="0" spc="71" sz="650">
                <a:solidFill>
                  <a:srgbClr val="121212"/>
                </a:solidFill>
                <a:latin typeface="Times New Roman"/>
                <a:cs typeface="Times New Roman"/>
              </a:rPr>
              <a:t>u</a:t>
            </a:r>
            <a:r>
              <a:rPr dirty="0" smtClean="0" spc="71" sz="650">
                <a:solidFill>
                  <a:srgbClr val="121212"/>
                </a:solidFill>
                <a:latin typeface="Times New Roman"/>
                <a:cs typeface="Times New Roman"/>
              </a:rPr>
              <a:t>l</a:t>
            </a:r>
            <a:r>
              <a:rPr dirty="0" smtClean="0" spc="71" sz="650">
                <a:solidFill>
                  <a:srgbClr val="121212"/>
                </a:solidFill>
                <a:latin typeface="Times New Roman"/>
                <a:cs typeface="Times New Roman"/>
              </a:rPr>
              <a:t> </a:t>
            </a:r>
            <a:r>
              <a:rPr dirty="0" smtClean="0" spc="71" sz="650">
                <a:solidFill>
                  <a:srgbClr val="121212"/>
                </a:solidFill>
                <a:latin typeface="Times New Roman"/>
                <a:cs typeface="Times New Roman"/>
              </a:rPr>
              <a:t>t</a:t>
            </a:r>
            <a:r>
              <a:rPr dirty="0" smtClean="0" spc="71" sz="650">
                <a:solidFill>
                  <a:srgbClr val="121212"/>
                </a:solidFill>
                <a:latin typeface="Times New Roman"/>
                <a:cs typeface="Times New Roman"/>
              </a:rPr>
              <a:t>r</a:t>
            </a:r>
            <a:r>
              <a:rPr dirty="0" smtClean="0" spc="71" sz="650">
                <a:solidFill>
                  <a:srgbClr val="121212"/>
                </a:solidFill>
                <a:latin typeface="Times New Roman"/>
                <a:cs typeface="Times New Roman"/>
              </a:rPr>
              <a:t>u</a:t>
            </a:r>
            <a:r>
              <a:rPr dirty="0" smtClean="0" spc="71" sz="650">
                <a:solidFill>
                  <a:srgbClr val="121212"/>
                </a:solidFill>
                <a:latin typeface="Times New Roman"/>
                <a:cs typeface="Times New Roman"/>
              </a:rPr>
              <a:t>c</a:t>
            </a:r>
            <a:r>
              <a:rPr dirty="0" smtClean="0" spc="71" sz="650">
                <a:solidFill>
                  <a:srgbClr val="121212"/>
                </a:solidFill>
                <a:latin typeface="Times New Roman"/>
                <a:cs typeface="Times New Roman"/>
              </a:rPr>
              <a:t>k</a:t>
            </a:r>
            <a:r>
              <a:rPr dirty="0" smtClean="0" spc="71" sz="650">
                <a:solidFill>
                  <a:srgbClr val="121212"/>
                </a:solidFill>
                <a:latin typeface="Times New Roman"/>
                <a:cs typeface="Times New Roman"/>
              </a:rPr>
              <a:t>i</a:t>
            </a:r>
            <a:r>
              <a:rPr dirty="0" smtClean="0" spc="71" sz="650">
                <a:solidFill>
                  <a:srgbClr val="121212"/>
                </a:solidFill>
                <a:latin typeface="Times New Roman"/>
                <a:cs typeface="Times New Roman"/>
              </a:rPr>
              <a:t>n</a:t>
            </a:r>
            <a:r>
              <a:rPr dirty="0" smtClean="0" spc="71" sz="650">
                <a:solidFill>
                  <a:srgbClr val="121212"/>
                </a:solidFill>
                <a:latin typeface="Times New Roman"/>
                <a:cs typeface="Times New Roman"/>
              </a:rPr>
              <a:t>g</a:t>
            </a:r>
            <a:endParaRPr sz="650">
              <a:latin typeface="Times New Roman"/>
              <a:cs typeface="Times New Roman"/>
            </a:endParaRPr>
          </a:p>
          <a:p>
            <a:pPr marL="211899">
              <a:lnSpc>
                <a:spcPct val="95825"/>
              </a:lnSpc>
              <a:spcBef>
                <a:spcPts val="150"/>
              </a:spcBef>
            </a:pPr>
            <a:r>
              <a:rPr dirty="0" smtClean="0" spc="61" sz="600">
                <a:solidFill>
                  <a:srgbClr val="121212"/>
                </a:solidFill>
                <a:latin typeface="Times New Roman"/>
                <a:cs typeface="Times New Roman"/>
              </a:rPr>
              <a:t>C</a:t>
            </a:r>
            <a:r>
              <a:rPr dirty="0" smtClean="0" spc="61" sz="600">
                <a:solidFill>
                  <a:srgbClr val="121212"/>
                </a:solidFill>
                <a:latin typeface="Times New Roman"/>
                <a:cs typeface="Times New Roman"/>
              </a:rPr>
              <a:t>o</a:t>
            </a:r>
            <a:r>
              <a:rPr dirty="0" smtClean="0" spc="61" sz="600">
                <a:solidFill>
                  <a:srgbClr val="121212"/>
                </a:solidFill>
                <a:latin typeface="Times New Roman"/>
                <a:cs typeface="Times New Roman"/>
              </a:rPr>
              <a:t>m</a:t>
            </a:r>
            <a:r>
              <a:rPr dirty="0" smtClean="0" spc="61" sz="600">
                <a:solidFill>
                  <a:srgbClr val="121212"/>
                </a:solidFill>
                <a:latin typeface="Times New Roman"/>
                <a:cs typeface="Times New Roman"/>
              </a:rPr>
              <a:t>p</a:t>
            </a:r>
            <a:r>
              <a:rPr dirty="0" smtClean="0" spc="61" sz="600">
                <a:solidFill>
                  <a:srgbClr val="121212"/>
                </a:solidFill>
                <a:latin typeface="Times New Roman"/>
                <a:cs typeface="Times New Roman"/>
              </a:rPr>
              <a:t>r</a:t>
            </a:r>
            <a:r>
              <a:rPr dirty="0" smtClean="0" spc="61" sz="600">
                <a:solidFill>
                  <a:srgbClr val="121212"/>
                </a:solidFill>
                <a:latin typeface="Times New Roman"/>
                <a:cs typeface="Times New Roman"/>
              </a:rPr>
              <a:t>ehens</a:t>
            </a:r>
            <a:r>
              <a:rPr dirty="0" smtClean="0" spc="61" sz="600">
                <a:solidFill>
                  <a:srgbClr val="121212"/>
                </a:solidFill>
                <a:latin typeface="Times New Roman"/>
                <a:cs typeface="Times New Roman"/>
              </a:rPr>
              <a:t>i</a:t>
            </a:r>
            <a:r>
              <a:rPr dirty="0" smtClean="0" spc="61" sz="600">
                <a:solidFill>
                  <a:srgbClr val="121212"/>
                </a:solidFill>
                <a:latin typeface="Times New Roman"/>
                <a:cs typeface="Times New Roman"/>
              </a:rPr>
              <a:t>ve</a:t>
            </a:r>
            <a:r>
              <a:rPr dirty="0" smtClean="0" spc="61" sz="600">
                <a:solidFill>
                  <a:srgbClr val="121212"/>
                </a:solidFill>
                <a:latin typeface="Times New Roman"/>
                <a:cs typeface="Times New Roman"/>
              </a:rPr>
              <a:t> </a:t>
            </a:r>
            <a:r>
              <a:rPr dirty="0" smtClean="0" spc="61" sz="600">
                <a:solidFill>
                  <a:srgbClr val="121212"/>
                </a:solidFill>
                <a:latin typeface="Times New Roman"/>
                <a:cs typeface="Times New Roman"/>
              </a:rPr>
              <a:t>t</a:t>
            </a:r>
            <a:r>
              <a:rPr dirty="0" smtClean="0" spc="61" sz="600">
                <a:solidFill>
                  <a:srgbClr val="121212"/>
                </a:solidFill>
                <a:latin typeface="Times New Roman"/>
                <a:cs typeface="Times New Roman"/>
              </a:rPr>
              <a:t>r</a:t>
            </a:r>
            <a:r>
              <a:rPr dirty="0" smtClean="0" spc="61" sz="600">
                <a:solidFill>
                  <a:srgbClr val="121212"/>
                </a:solidFill>
                <a:latin typeface="Times New Roman"/>
                <a:cs typeface="Times New Roman"/>
              </a:rPr>
              <a:t>a</a:t>
            </a:r>
            <a:r>
              <a:rPr dirty="0" smtClean="0" spc="61" sz="600">
                <a:solidFill>
                  <a:srgbClr val="121212"/>
                </a:solidFill>
                <a:latin typeface="Times New Roman"/>
                <a:cs typeface="Times New Roman"/>
              </a:rPr>
              <a:t>nspo</a:t>
            </a:r>
            <a:r>
              <a:rPr dirty="0" smtClean="0" spc="61" sz="600">
                <a:solidFill>
                  <a:srgbClr val="121212"/>
                </a:solidFill>
                <a:latin typeface="Times New Roman"/>
                <a:cs typeface="Times New Roman"/>
              </a:rPr>
              <a:t>r</a:t>
            </a:r>
            <a:r>
              <a:rPr dirty="0" smtClean="0" spc="61" sz="600">
                <a:solidFill>
                  <a:srgbClr val="121212"/>
                </a:solidFill>
                <a:latin typeface="Times New Roman"/>
                <a:cs typeface="Times New Roman"/>
              </a:rPr>
              <a:t>t</a:t>
            </a:r>
            <a:r>
              <a:rPr dirty="0" smtClean="0" spc="61" sz="600">
                <a:solidFill>
                  <a:srgbClr val="121212"/>
                </a:solidFill>
                <a:latin typeface="Times New Roman"/>
                <a:cs typeface="Times New Roman"/>
              </a:rPr>
              <a:t>a</a:t>
            </a:r>
            <a:r>
              <a:rPr dirty="0" smtClean="0" spc="61" sz="600">
                <a:solidFill>
                  <a:srgbClr val="121212"/>
                </a:solidFill>
                <a:latin typeface="Times New Roman"/>
                <a:cs typeface="Times New Roman"/>
              </a:rPr>
              <a:t>t</a:t>
            </a:r>
            <a:r>
              <a:rPr dirty="0" smtClean="0" spc="61" sz="600">
                <a:solidFill>
                  <a:srgbClr val="121212"/>
                </a:solidFill>
                <a:latin typeface="Times New Roman"/>
                <a:cs typeface="Times New Roman"/>
              </a:rPr>
              <a:t>i</a:t>
            </a:r>
            <a:r>
              <a:rPr dirty="0" smtClean="0" spc="61" sz="600">
                <a:solidFill>
                  <a:srgbClr val="121212"/>
                </a:solidFill>
                <a:latin typeface="Times New Roman"/>
                <a:cs typeface="Times New Roman"/>
              </a:rPr>
              <a:t>on</a:t>
            </a:r>
            <a:r>
              <a:rPr dirty="0" smtClean="0" spc="61" sz="600">
                <a:solidFill>
                  <a:srgbClr val="121212"/>
                </a:solidFill>
                <a:latin typeface="Times New Roman"/>
                <a:cs typeface="Times New Roman"/>
              </a:rPr>
              <a:t> </a:t>
            </a:r>
            <a:r>
              <a:rPr dirty="0" smtClean="0" spc="61" sz="600">
                <a:solidFill>
                  <a:srgbClr val="121212"/>
                </a:solidFill>
                <a:latin typeface="Times New Roman"/>
                <a:cs typeface="Times New Roman"/>
              </a:rPr>
              <a:t>so</a:t>
            </a:r>
            <a:r>
              <a:rPr dirty="0" smtClean="0" spc="61" sz="600">
                <a:solidFill>
                  <a:srgbClr val="121212"/>
                </a:solidFill>
                <a:latin typeface="Times New Roman"/>
                <a:cs typeface="Times New Roman"/>
              </a:rPr>
              <a:t>l</a:t>
            </a:r>
            <a:r>
              <a:rPr dirty="0" smtClean="0" spc="61" sz="600">
                <a:solidFill>
                  <a:srgbClr val="121212"/>
                </a:solidFill>
                <a:latin typeface="Times New Roman"/>
                <a:cs typeface="Times New Roman"/>
              </a:rPr>
              <a:t>ut</a:t>
            </a:r>
            <a:r>
              <a:rPr dirty="0" smtClean="0" spc="61" sz="600">
                <a:solidFill>
                  <a:srgbClr val="121212"/>
                </a:solidFill>
                <a:latin typeface="Times New Roman"/>
                <a:cs typeface="Times New Roman"/>
              </a:rPr>
              <a:t>i</a:t>
            </a:r>
            <a:r>
              <a:rPr dirty="0" smtClean="0" spc="61" sz="600">
                <a:solidFill>
                  <a:srgbClr val="121212"/>
                </a:solidFill>
                <a:latin typeface="Times New Roman"/>
                <a:cs typeface="Times New Roman"/>
              </a:rPr>
              <a:t>ons</a:t>
            </a:r>
            <a:r>
              <a:rPr dirty="0" smtClean="0" spc="61" sz="600">
                <a:solidFill>
                  <a:srgbClr val="121212"/>
                </a:solidFill>
                <a:latin typeface="Times New Roman"/>
                <a:cs typeface="Times New Roman"/>
              </a:rPr>
              <a:t> </a:t>
            </a:r>
            <a:r>
              <a:rPr dirty="0" smtClean="0" spc="61" sz="600">
                <a:solidFill>
                  <a:srgbClr val="121212"/>
                </a:solidFill>
                <a:latin typeface="Times New Roman"/>
                <a:cs typeface="Times New Roman"/>
              </a:rPr>
              <a:t>f</a:t>
            </a:r>
            <a:r>
              <a:rPr dirty="0" smtClean="0" spc="61" sz="600">
                <a:solidFill>
                  <a:srgbClr val="121212"/>
                </a:solidFill>
                <a:latin typeface="Times New Roman"/>
                <a:cs typeface="Times New Roman"/>
              </a:rPr>
              <a:t>or</a:t>
            </a:r>
            <a:r>
              <a:rPr dirty="0" smtClean="0" spc="61" sz="600">
                <a:solidFill>
                  <a:srgbClr val="121212"/>
                </a:solidFill>
                <a:latin typeface="Times New Roman"/>
                <a:cs typeface="Times New Roman"/>
              </a:rPr>
              <a:t> </a:t>
            </a:r>
            <a:r>
              <a:rPr dirty="0" smtClean="0" spc="61" sz="600">
                <a:solidFill>
                  <a:srgbClr val="121212"/>
                </a:solidFill>
                <a:latin typeface="Times New Roman"/>
                <a:cs typeface="Times New Roman"/>
              </a:rPr>
              <a:t>l</a:t>
            </a:r>
            <a:r>
              <a:rPr dirty="0" smtClean="0" spc="61" sz="600">
                <a:solidFill>
                  <a:srgbClr val="121212"/>
                </a:solidFill>
                <a:latin typeface="Times New Roman"/>
                <a:cs typeface="Times New Roman"/>
              </a:rPr>
              <a:t>on</a:t>
            </a:r>
            <a:r>
              <a:rPr dirty="0" smtClean="0" spc="61" sz="600">
                <a:solidFill>
                  <a:srgbClr val="121212"/>
                </a:solidFill>
                <a:latin typeface="Times New Roman"/>
                <a:cs typeface="Times New Roman"/>
              </a:rPr>
              <a:t>g</a:t>
            </a:r>
            <a:r>
              <a:rPr dirty="0" smtClean="0" spc="61" sz="600">
                <a:solidFill>
                  <a:srgbClr val="121212"/>
                </a:solidFill>
                <a:latin typeface="Times New Roman"/>
                <a:cs typeface="Times New Roman"/>
              </a:rPr>
              <a:t>-</a:t>
            </a:r>
            <a:r>
              <a:rPr dirty="0" smtClean="0" spc="61" sz="600">
                <a:solidFill>
                  <a:srgbClr val="121212"/>
                </a:solidFill>
                <a:latin typeface="Times New Roman"/>
                <a:cs typeface="Times New Roman"/>
              </a:rPr>
              <a:t>d</a:t>
            </a:r>
            <a:r>
              <a:rPr dirty="0" smtClean="0" spc="61" sz="600">
                <a:solidFill>
                  <a:srgbClr val="121212"/>
                </a:solidFill>
                <a:latin typeface="Times New Roman"/>
                <a:cs typeface="Times New Roman"/>
              </a:rPr>
              <a:t>i</a:t>
            </a:r>
            <a:r>
              <a:rPr dirty="0" smtClean="0" spc="61" sz="600">
                <a:solidFill>
                  <a:srgbClr val="121212"/>
                </a:solidFill>
                <a:latin typeface="Times New Roman"/>
                <a:cs typeface="Times New Roman"/>
              </a:rPr>
              <a:t>s</a:t>
            </a:r>
            <a:r>
              <a:rPr dirty="0" smtClean="0" spc="61" sz="600">
                <a:solidFill>
                  <a:srgbClr val="121212"/>
                </a:solidFill>
                <a:latin typeface="Times New Roman"/>
                <a:cs typeface="Times New Roman"/>
              </a:rPr>
              <a:t>t</a:t>
            </a:r>
            <a:r>
              <a:rPr dirty="0" smtClean="0" spc="61" sz="600">
                <a:solidFill>
                  <a:srgbClr val="121212"/>
                </a:solidFill>
                <a:latin typeface="Times New Roman"/>
                <a:cs typeface="Times New Roman"/>
              </a:rPr>
              <a:t>a</a:t>
            </a:r>
            <a:r>
              <a:rPr dirty="0" smtClean="0" spc="61" sz="600">
                <a:solidFill>
                  <a:srgbClr val="121212"/>
                </a:solidFill>
                <a:latin typeface="Times New Roman"/>
                <a:cs typeface="Times New Roman"/>
              </a:rPr>
              <a:t>n</a:t>
            </a:r>
            <a:r>
              <a:rPr dirty="0" smtClean="0" spc="61" sz="600">
                <a:solidFill>
                  <a:srgbClr val="121212"/>
                </a:solidFill>
                <a:latin typeface="Times New Roman"/>
                <a:cs typeface="Times New Roman"/>
              </a:rPr>
              <a:t>c</a:t>
            </a:r>
            <a:r>
              <a:rPr dirty="0" smtClean="0" spc="61" sz="600">
                <a:solidFill>
                  <a:srgbClr val="121212"/>
                </a:solidFill>
                <a:latin typeface="Times New Roman"/>
                <a:cs typeface="Times New Roman"/>
              </a:rPr>
              <a:t>e</a:t>
            </a:r>
            <a:r>
              <a:rPr dirty="0" smtClean="0" spc="61" sz="600">
                <a:solidFill>
                  <a:srgbClr val="121212"/>
                </a:solidFill>
                <a:latin typeface="Times New Roman"/>
                <a:cs typeface="Times New Roman"/>
              </a:rPr>
              <a:t> </a:t>
            </a:r>
            <a:r>
              <a:rPr dirty="0" smtClean="0" spc="61" sz="600">
                <a:solidFill>
                  <a:srgbClr val="121212"/>
                </a:solidFill>
                <a:latin typeface="Times New Roman"/>
                <a:cs typeface="Times New Roman"/>
              </a:rPr>
              <a:t>f</a:t>
            </a:r>
            <a:r>
              <a:rPr dirty="0" smtClean="0" spc="61" sz="600">
                <a:solidFill>
                  <a:srgbClr val="121212"/>
                </a:solidFill>
                <a:latin typeface="Times New Roman"/>
                <a:cs typeface="Times New Roman"/>
              </a:rPr>
              <a:t>r</a:t>
            </a:r>
            <a:r>
              <a:rPr dirty="0" smtClean="0" spc="61" sz="600">
                <a:solidFill>
                  <a:srgbClr val="121212"/>
                </a:solidFill>
                <a:latin typeface="Times New Roman"/>
                <a:cs typeface="Times New Roman"/>
              </a:rPr>
              <a:t>e</a:t>
            </a:r>
            <a:r>
              <a:rPr dirty="0" smtClean="0" spc="61" sz="600">
                <a:solidFill>
                  <a:srgbClr val="121212"/>
                </a:solidFill>
                <a:latin typeface="Times New Roman"/>
                <a:cs typeface="Times New Roman"/>
              </a:rPr>
              <a:t>i</a:t>
            </a:r>
            <a:r>
              <a:rPr dirty="0" smtClean="0" spc="61" sz="600">
                <a:solidFill>
                  <a:srgbClr val="121212"/>
                </a:solidFill>
                <a:latin typeface="Times New Roman"/>
                <a:cs typeface="Times New Roman"/>
              </a:rPr>
              <a:t>g</a:t>
            </a:r>
            <a:r>
              <a:rPr dirty="0" smtClean="0" spc="61" sz="600">
                <a:solidFill>
                  <a:srgbClr val="121212"/>
                </a:solidFill>
                <a:latin typeface="Times New Roman"/>
                <a:cs typeface="Times New Roman"/>
              </a:rPr>
              <a:t>ht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13" name="object 13"/>
          <p:cNvSpPr txBox="1"/>
          <p:nvPr/>
        </p:nvSpPr>
        <p:spPr>
          <a:xfrm>
            <a:off x="446773" y="7343660"/>
            <a:ext cx="3188081" cy="686422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211899">
              <a:lnSpc>
                <a:spcPct val="95825"/>
              </a:lnSpc>
              <a:spcBef>
                <a:spcPts val="1476"/>
              </a:spcBef>
            </a:pPr>
            <a:r>
              <a:rPr dirty="0" smtClean="0" spc="71" sz="650">
                <a:solidFill>
                  <a:srgbClr val="121212"/>
                </a:solidFill>
                <a:latin typeface="Times New Roman"/>
                <a:cs typeface="Times New Roman"/>
              </a:rPr>
              <a:t>R</a:t>
            </a:r>
            <a:r>
              <a:rPr dirty="0" smtClean="0" spc="71" sz="650">
                <a:solidFill>
                  <a:srgbClr val="121212"/>
                </a:solidFill>
                <a:latin typeface="Times New Roman"/>
                <a:cs typeface="Times New Roman"/>
              </a:rPr>
              <a:t>e</a:t>
            </a:r>
            <a:r>
              <a:rPr dirty="0" smtClean="0" spc="71" sz="650">
                <a:solidFill>
                  <a:srgbClr val="121212"/>
                </a:solidFill>
                <a:latin typeface="Times New Roman"/>
                <a:cs typeface="Times New Roman"/>
              </a:rPr>
              <a:t>f</a:t>
            </a:r>
            <a:r>
              <a:rPr dirty="0" smtClean="0" spc="71" sz="650">
                <a:solidFill>
                  <a:srgbClr val="121212"/>
                </a:solidFill>
                <a:latin typeface="Times New Roman"/>
                <a:cs typeface="Times New Roman"/>
              </a:rPr>
              <a:t>r</a:t>
            </a:r>
            <a:r>
              <a:rPr dirty="0" smtClean="0" spc="71" sz="650">
                <a:solidFill>
                  <a:srgbClr val="121212"/>
                </a:solidFill>
                <a:latin typeface="Times New Roman"/>
                <a:cs typeface="Times New Roman"/>
              </a:rPr>
              <a:t>i</a:t>
            </a:r>
            <a:r>
              <a:rPr dirty="0" smtClean="0" spc="71" sz="650">
                <a:solidFill>
                  <a:srgbClr val="121212"/>
                </a:solidFill>
                <a:latin typeface="Times New Roman"/>
                <a:cs typeface="Times New Roman"/>
              </a:rPr>
              <a:t>g</a:t>
            </a:r>
            <a:r>
              <a:rPr dirty="0" smtClean="0" spc="71" sz="650">
                <a:solidFill>
                  <a:srgbClr val="121212"/>
                </a:solidFill>
                <a:latin typeface="Times New Roman"/>
                <a:cs typeface="Times New Roman"/>
              </a:rPr>
              <a:t>e</a:t>
            </a:r>
            <a:r>
              <a:rPr dirty="0" smtClean="0" spc="71" sz="650">
                <a:solidFill>
                  <a:srgbClr val="121212"/>
                </a:solidFill>
                <a:latin typeface="Times New Roman"/>
                <a:cs typeface="Times New Roman"/>
              </a:rPr>
              <a:t>r</a:t>
            </a:r>
            <a:r>
              <a:rPr dirty="0" smtClean="0" spc="71" sz="650">
                <a:solidFill>
                  <a:srgbClr val="121212"/>
                </a:solidFill>
                <a:latin typeface="Times New Roman"/>
                <a:cs typeface="Times New Roman"/>
              </a:rPr>
              <a:t>a</a:t>
            </a:r>
            <a:r>
              <a:rPr dirty="0" smtClean="0" spc="71" sz="650">
                <a:solidFill>
                  <a:srgbClr val="121212"/>
                </a:solidFill>
                <a:latin typeface="Times New Roman"/>
                <a:cs typeface="Times New Roman"/>
              </a:rPr>
              <a:t>t</a:t>
            </a:r>
            <a:r>
              <a:rPr dirty="0" smtClean="0" spc="71" sz="650">
                <a:solidFill>
                  <a:srgbClr val="121212"/>
                </a:solidFill>
                <a:latin typeface="Times New Roman"/>
                <a:cs typeface="Times New Roman"/>
              </a:rPr>
              <a:t>e</a:t>
            </a:r>
            <a:r>
              <a:rPr dirty="0" smtClean="0" spc="71" sz="650">
                <a:solidFill>
                  <a:srgbClr val="121212"/>
                </a:solidFill>
                <a:latin typeface="Times New Roman"/>
                <a:cs typeface="Times New Roman"/>
              </a:rPr>
              <a:t>d</a:t>
            </a:r>
            <a:r>
              <a:rPr dirty="0" smtClean="0" spc="71" sz="650">
                <a:solidFill>
                  <a:srgbClr val="121212"/>
                </a:solidFill>
                <a:latin typeface="Times New Roman"/>
                <a:cs typeface="Times New Roman"/>
              </a:rPr>
              <a:t> </a:t>
            </a:r>
            <a:r>
              <a:rPr dirty="0" smtClean="0" spc="71" sz="650">
                <a:solidFill>
                  <a:srgbClr val="121212"/>
                </a:solidFill>
                <a:latin typeface="Times New Roman"/>
                <a:cs typeface="Times New Roman"/>
              </a:rPr>
              <a:t>t</a:t>
            </a:r>
            <a:r>
              <a:rPr dirty="0" smtClean="0" spc="71" sz="650">
                <a:solidFill>
                  <a:srgbClr val="121212"/>
                </a:solidFill>
                <a:latin typeface="Times New Roman"/>
                <a:cs typeface="Times New Roman"/>
              </a:rPr>
              <a:t>r</a:t>
            </a:r>
            <a:r>
              <a:rPr dirty="0" smtClean="0" spc="71" sz="650">
                <a:solidFill>
                  <a:srgbClr val="121212"/>
                </a:solidFill>
                <a:latin typeface="Times New Roman"/>
                <a:cs typeface="Times New Roman"/>
              </a:rPr>
              <a:t>a</a:t>
            </a:r>
            <a:r>
              <a:rPr dirty="0" smtClean="0" spc="71" sz="650">
                <a:solidFill>
                  <a:srgbClr val="121212"/>
                </a:solidFill>
                <a:latin typeface="Times New Roman"/>
                <a:cs typeface="Times New Roman"/>
              </a:rPr>
              <a:t>n</a:t>
            </a:r>
            <a:r>
              <a:rPr dirty="0" smtClean="0" spc="71" sz="650">
                <a:solidFill>
                  <a:srgbClr val="121212"/>
                </a:solidFill>
                <a:latin typeface="Times New Roman"/>
                <a:cs typeface="Times New Roman"/>
              </a:rPr>
              <a:t>s</a:t>
            </a:r>
            <a:r>
              <a:rPr dirty="0" smtClean="0" spc="71" sz="650">
                <a:solidFill>
                  <a:srgbClr val="121212"/>
                </a:solidFill>
                <a:latin typeface="Times New Roman"/>
                <a:cs typeface="Times New Roman"/>
              </a:rPr>
              <a:t>p</a:t>
            </a:r>
            <a:r>
              <a:rPr dirty="0" smtClean="0" spc="71" sz="650">
                <a:solidFill>
                  <a:srgbClr val="121212"/>
                </a:solidFill>
                <a:latin typeface="Times New Roman"/>
                <a:cs typeface="Times New Roman"/>
              </a:rPr>
              <a:t>o</a:t>
            </a:r>
            <a:r>
              <a:rPr dirty="0" smtClean="0" spc="71" sz="650">
                <a:solidFill>
                  <a:srgbClr val="121212"/>
                </a:solidFill>
                <a:latin typeface="Times New Roman"/>
                <a:cs typeface="Times New Roman"/>
              </a:rPr>
              <a:t>r</a:t>
            </a:r>
            <a:r>
              <a:rPr dirty="0" smtClean="0" spc="71" sz="650">
                <a:solidFill>
                  <a:srgbClr val="121212"/>
                </a:solidFill>
                <a:latin typeface="Times New Roman"/>
                <a:cs typeface="Times New Roman"/>
              </a:rPr>
              <a:t>t</a:t>
            </a:r>
            <a:r>
              <a:rPr dirty="0" smtClean="0" spc="71" sz="650">
                <a:solidFill>
                  <a:srgbClr val="121212"/>
                </a:solidFill>
                <a:latin typeface="Times New Roman"/>
                <a:cs typeface="Times New Roman"/>
              </a:rPr>
              <a:t> </a:t>
            </a:r>
            <a:r>
              <a:rPr dirty="0" smtClean="0" spc="71" sz="650">
                <a:solidFill>
                  <a:srgbClr val="121212"/>
                </a:solidFill>
                <a:latin typeface="Times New Roman"/>
                <a:cs typeface="Times New Roman"/>
              </a:rPr>
              <a:t>f</a:t>
            </a:r>
            <a:r>
              <a:rPr dirty="0" smtClean="0" spc="71" sz="650">
                <a:solidFill>
                  <a:srgbClr val="121212"/>
                </a:solidFill>
                <a:latin typeface="Times New Roman"/>
                <a:cs typeface="Times New Roman"/>
              </a:rPr>
              <a:t>o</a:t>
            </a:r>
            <a:r>
              <a:rPr dirty="0" smtClean="0" spc="71" sz="650">
                <a:solidFill>
                  <a:srgbClr val="121212"/>
                </a:solidFill>
                <a:latin typeface="Times New Roman"/>
                <a:cs typeface="Times New Roman"/>
              </a:rPr>
              <a:t>r</a:t>
            </a:r>
            <a:r>
              <a:rPr dirty="0" smtClean="0" spc="71" sz="650">
                <a:solidFill>
                  <a:srgbClr val="121212"/>
                </a:solidFill>
                <a:latin typeface="Times New Roman"/>
                <a:cs typeface="Times New Roman"/>
              </a:rPr>
              <a:t> </a:t>
            </a:r>
            <a:r>
              <a:rPr dirty="0" smtClean="0" spc="71" sz="650">
                <a:solidFill>
                  <a:srgbClr val="121212"/>
                </a:solidFill>
                <a:latin typeface="Times New Roman"/>
                <a:cs typeface="Times New Roman"/>
              </a:rPr>
              <a:t>p</a:t>
            </a:r>
            <a:r>
              <a:rPr dirty="0" smtClean="0" spc="71" sz="650">
                <a:solidFill>
                  <a:srgbClr val="121212"/>
                </a:solidFill>
                <a:latin typeface="Times New Roman"/>
                <a:cs typeface="Times New Roman"/>
              </a:rPr>
              <a:t>e</a:t>
            </a:r>
            <a:r>
              <a:rPr dirty="0" smtClean="0" spc="71" sz="650">
                <a:solidFill>
                  <a:srgbClr val="121212"/>
                </a:solidFill>
                <a:latin typeface="Times New Roman"/>
                <a:cs typeface="Times New Roman"/>
              </a:rPr>
              <a:t>r</a:t>
            </a:r>
            <a:r>
              <a:rPr dirty="0" smtClean="0" spc="71" sz="650">
                <a:solidFill>
                  <a:srgbClr val="121212"/>
                </a:solidFill>
                <a:latin typeface="Times New Roman"/>
                <a:cs typeface="Times New Roman"/>
              </a:rPr>
              <a:t>i</a:t>
            </a:r>
            <a:r>
              <a:rPr dirty="0" smtClean="0" spc="71" sz="650">
                <a:solidFill>
                  <a:srgbClr val="121212"/>
                </a:solidFill>
                <a:latin typeface="Times New Roman"/>
                <a:cs typeface="Times New Roman"/>
              </a:rPr>
              <a:t>s</a:t>
            </a:r>
            <a:r>
              <a:rPr dirty="0" smtClean="0" spc="71" sz="650">
                <a:solidFill>
                  <a:srgbClr val="121212"/>
                </a:solidFill>
                <a:latin typeface="Times New Roman"/>
                <a:cs typeface="Times New Roman"/>
              </a:rPr>
              <a:t>h</a:t>
            </a:r>
            <a:r>
              <a:rPr dirty="0" smtClean="0" spc="71" sz="650">
                <a:solidFill>
                  <a:srgbClr val="121212"/>
                </a:solidFill>
                <a:latin typeface="Times New Roman"/>
                <a:cs typeface="Times New Roman"/>
              </a:rPr>
              <a:t>a</a:t>
            </a:r>
            <a:r>
              <a:rPr dirty="0" smtClean="0" spc="71" sz="650">
                <a:solidFill>
                  <a:srgbClr val="121212"/>
                </a:solidFill>
                <a:latin typeface="Times New Roman"/>
                <a:cs typeface="Times New Roman"/>
              </a:rPr>
              <a:t>b</a:t>
            </a:r>
            <a:r>
              <a:rPr dirty="0" smtClean="0" spc="71" sz="650">
                <a:solidFill>
                  <a:srgbClr val="121212"/>
                </a:solidFill>
                <a:latin typeface="Times New Roman"/>
                <a:cs typeface="Times New Roman"/>
              </a:rPr>
              <a:t>le</a:t>
            </a:r>
            <a:r>
              <a:rPr dirty="0" smtClean="0" spc="71" sz="650">
                <a:solidFill>
                  <a:srgbClr val="121212"/>
                </a:solidFill>
                <a:latin typeface="Times New Roman"/>
                <a:cs typeface="Times New Roman"/>
              </a:rPr>
              <a:t> </a:t>
            </a:r>
            <a:r>
              <a:rPr dirty="0" smtClean="0" spc="71" sz="650">
                <a:solidFill>
                  <a:srgbClr val="121212"/>
                </a:solidFill>
                <a:latin typeface="Times New Roman"/>
                <a:cs typeface="Times New Roman"/>
              </a:rPr>
              <a:t>g</a:t>
            </a:r>
            <a:r>
              <a:rPr dirty="0" smtClean="0" spc="71" sz="650">
                <a:solidFill>
                  <a:srgbClr val="121212"/>
                </a:solidFill>
                <a:latin typeface="Times New Roman"/>
                <a:cs typeface="Times New Roman"/>
              </a:rPr>
              <a:t>o</a:t>
            </a:r>
            <a:r>
              <a:rPr dirty="0" smtClean="0" spc="71" sz="650">
                <a:solidFill>
                  <a:srgbClr val="121212"/>
                </a:solidFill>
                <a:latin typeface="Times New Roman"/>
                <a:cs typeface="Times New Roman"/>
              </a:rPr>
              <a:t>o</a:t>
            </a:r>
            <a:r>
              <a:rPr dirty="0" smtClean="0" spc="71" sz="650">
                <a:solidFill>
                  <a:srgbClr val="121212"/>
                </a:solidFill>
                <a:latin typeface="Times New Roman"/>
                <a:cs typeface="Times New Roman"/>
              </a:rPr>
              <a:t>ds</a:t>
            </a:r>
            <a:endParaRPr sz="650">
              <a:latin typeface="Times New Roman"/>
              <a:cs typeface="Times New Roman"/>
            </a:endParaRPr>
          </a:p>
          <a:p>
            <a:pPr marL="211899">
              <a:lnSpc>
                <a:spcPct val="95825"/>
              </a:lnSpc>
              <a:spcBef>
                <a:spcPts val="150"/>
              </a:spcBef>
            </a:pPr>
            <a:r>
              <a:rPr dirty="0" smtClean="0" spc="64" sz="600">
                <a:solidFill>
                  <a:srgbClr val="121212"/>
                </a:solidFill>
                <a:latin typeface="Times New Roman"/>
                <a:cs typeface="Times New Roman"/>
              </a:rPr>
              <a:t>E</a:t>
            </a:r>
            <a:r>
              <a:rPr dirty="0" smtClean="0" spc="64" sz="600">
                <a:solidFill>
                  <a:srgbClr val="121212"/>
                </a:solidFill>
                <a:latin typeface="Times New Roman"/>
                <a:cs typeface="Times New Roman"/>
              </a:rPr>
              <a:t>nsur</a:t>
            </a:r>
            <a:r>
              <a:rPr dirty="0" smtClean="0" spc="64" sz="600">
                <a:solidFill>
                  <a:srgbClr val="121212"/>
                </a:solidFill>
                <a:latin typeface="Times New Roman"/>
                <a:cs typeface="Times New Roman"/>
              </a:rPr>
              <a:t>i</a:t>
            </a:r>
            <a:r>
              <a:rPr dirty="0" smtClean="0" spc="64" sz="600">
                <a:solidFill>
                  <a:srgbClr val="121212"/>
                </a:solidFill>
                <a:latin typeface="Times New Roman"/>
                <a:cs typeface="Times New Roman"/>
              </a:rPr>
              <a:t>ng</a:t>
            </a:r>
            <a:r>
              <a:rPr dirty="0" smtClean="0" spc="64" sz="600">
                <a:solidFill>
                  <a:srgbClr val="121212"/>
                </a:solidFill>
                <a:latin typeface="Times New Roman"/>
                <a:cs typeface="Times New Roman"/>
              </a:rPr>
              <a:t> </a:t>
            </a:r>
            <a:r>
              <a:rPr dirty="0" smtClean="0" spc="64" sz="600">
                <a:solidFill>
                  <a:srgbClr val="121212"/>
                </a:solidFill>
                <a:latin typeface="Times New Roman"/>
                <a:cs typeface="Times New Roman"/>
              </a:rPr>
              <a:t>sa</a:t>
            </a:r>
            <a:r>
              <a:rPr dirty="0" smtClean="0" spc="64" sz="600">
                <a:solidFill>
                  <a:srgbClr val="121212"/>
                </a:solidFill>
                <a:latin typeface="Times New Roman"/>
                <a:cs typeface="Times New Roman"/>
              </a:rPr>
              <a:t>f</a:t>
            </a:r>
            <a:r>
              <a:rPr dirty="0" smtClean="0" spc="64" sz="600">
                <a:solidFill>
                  <a:srgbClr val="121212"/>
                </a:solidFill>
                <a:latin typeface="Times New Roman"/>
                <a:cs typeface="Times New Roman"/>
              </a:rPr>
              <a:t>e</a:t>
            </a:r>
            <a:r>
              <a:rPr dirty="0" smtClean="0" spc="64" sz="600">
                <a:solidFill>
                  <a:srgbClr val="121212"/>
                </a:solidFill>
                <a:latin typeface="Times New Roman"/>
                <a:cs typeface="Times New Roman"/>
              </a:rPr>
              <a:t> </a:t>
            </a:r>
            <a:r>
              <a:rPr dirty="0" smtClean="0" spc="64" sz="600">
                <a:solidFill>
                  <a:srgbClr val="121212"/>
                </a:solidFill>
                <a:latin typeface="Times New Roman"/>
                <a:cs typeface="Times New Roman"/>
              </a:rPr>
              <a:t>a</a:t>
            </a:r>
            <a:r>
              <a:rPr dirty="0" smtClean="0" spc="64" sz="600">
                <a:solidFill>
                  <a:srgbClr val="121212"/>
                </a:solidFill>
                <a:latin typeface="Times New Roman"/>
                <a:cs typeface="Times New Roman"/>
              </a:rPr>
              <a:t>nd</a:t>
            </a:r>
            <a:r>
              <a:rPr dirty="0" smtClean="0" spc="64" sz="600">
                <a:solidFill>
                  <a:srgbClr val="121212"/>
                </a:solidFill>
                <a:latin typeface="Times New Roman"/>
                <a:cs typeface="Times New Roman"/>
              </a:rPr>
              <a:t> </a:t>
            </a:r>
            <a:r>
              <a:rPr dirty="0" smtClean="0" spc="64" sz="600">
                <a:solidFill>
                  <a:srgbClr val="121212"/>
                </a:solidFill>
                <a:latin typeface="Times New Roman"/>
                <a:cs typeface="Times New Roman"/>
              </a:rPr>
              <a:t>t</a:t>
            </a:r>
            <a:r>
              <a:rPr dirty="0" smtClean="0" spc="64" sz="600">
                <a:solidFill>
                  <a:srgbClr val="121212"/>
                </a:solidFill>
                <a:latin typeface="Times New Roman"/>
                <a:cs typeface="Times New Roman"/>
              </a:rPr>
              <a:t>e</a:t>
            </a:r>
            <a:r>
              <a:rPr dirty="0" smtClean="0" spc="64" sz="600">
                <a:solidFill>
                  <a:srgbClr val="121212"/>
                </a:solidFill>
                <a:latin typeface="Times New Roman"/>
                <a:cs typeface="Times New Roman"/>
              </a:rPr>
              <a:t>m</a:t>
            </a:r>
            <a:r>
              <a:rPr dirty="0" smtClean="0" spc="64" sz="600">
                <a:solidFill>
                  <a:srgbClr val="121212"/>
                </a:solidFill>
                <a:latin typeface="Times New Roman"/>
                <a:cs typeface="Times New Roman"/>
              </a:rPr>
              <a:t>p</a:t>
            </a:r>
            <a:r>
              <a:rPr dirty="0" smtClean="0" spc="64" sz="600">
                <a:solidFill>
                  <a:srgbClr val="121212"/>
                </a:solidFill>
                <a:latin typeface="Times New Roman"/>
                <a:cs typeface="Times New Roman"/>
              </a:rPr>
              <a:t>e</a:t>
            </a:r>
            <a:r>
              <a:rPr dirty="0" smtClean="0" spc="64" sz="600">
                <a:solidFill>
                  <a:srgbClr val="121212"/>
                </a:solidFill>
                <a:latin typeface="Times New Roman"/>
                <a:cs typeface="Times New Roman"/>
              </a:rPr>
              <a:t>r</a:t>
            </a:r>
            <a:r>
              <a:rPr dirty="0" smtClean="0" spc="64" sz="600">
                <a:solidFill>
                  <a:srgbClr val="121212"/>
                </a:solidFill>
                <a:latin typeface="Times New Roman"/>
                <a:cs typeface="Times New Roman"/>
              </a:rPr>
              <a:t>a</a:t>
            </a:r>
            <a:r>
              <a:rPr dirty="0" smtClean="0" spc="64" sz="600">
                <a:solidFill>
                  <a:srgbClr val="121212"/>
                </a:solidFill>
                <a:latin typeface="Times New Roman"/>
                <a:cs typeface="Times New Roman"/>
              </a:rPr>
              <a:t>t</a:t>
            </a:r>
            <a:r>
              <a:rPr dirty="0" smtClean="0" spc="64" sz="600">
                <a:solidFill>
                  <a:srgbClr val="121212"/>
                </a:solidFill>
                <a:latin typeface="Times New Roman"/>
                <a:cs typeface="Times New Roman"/>
              </a:rPr>
              <a:t>u</a:t>
            </a:r>
            <a:r>
              <a:rPr dirty="0" smtClean="0" spc="64" sz="600">
                <a:solidFill>
                  <a:srgbClr val="121212"/>
                </a:solidFill>
                <a:latin typeface="Times New Roman"/>
                <a:cs typeface="Times New Roman"/>
              </a:rPr>
              <a:t>r</a:t>
            </a:r>
            <a:r>
              <a:rPr dirty="0" smtClean="0" spc="64" sz="600">
                <a:solidFill>
                  <a:srgbClr val="121212"/>
                </a:solidFill>
                <a:latin typeface="Times New Roman"/>
                <a:cs typeface="Times New Roman"/>
              </a:rPr>
              <a:t>e</a:t>
            </a:r>
            <a:r>
              <a:rPr dirty="0" smtClean="0" spc="64" sz="600">
                <a:solidFill>
                  <a:srgbClr val="121212"/>
                </a:solidFill>
                <a:latin typeface="Times New Roman"/>
                <a:cs typeface="Times New Roman"/>
              </a:rPr>
              <a:t>-</a:t>
            </a:r>
            <a:r>
              <a:rPr dirty="0" smtClean="0" spc="64" sz="600">
                <a:solidFill>
                  <a:srgbClr val="121212"/>
                </a:solidFill>
                <a:latin typeface="Times New Roman"/>
                <a:cs typeface="Times New Roman"/>
              </a:rPr>
              <a:t>c</a:t>
            </a:r>
            <a:r>
              <a:rPr dirty="0" smtClean="0" spc="64" sz="600">
                <a:solidFill>
                  <a:srgbClr val="121212"/>
                </a:solidFill>
                <a:latin typeface="Times New Roman"/>
                <a:cs typeface="Times New Roman"/>
              </a:rPr>
              <a:t>ont</a:t>
            </a:r>
            <a:r>
              <a:rPr dirty="0" smtClean="0" spc="64" sz="600">
                <a:solidFill>
                  <a:srgbClr val="121212"/>
                </a:solidFill>
                <a:latin typeface="Times New Roman"/>
                <a:cs typeface="Times New Roman"/>
              </a:rPr>
              <a:t>r</a:t>
            </a:r>
            <a:r>
              <a:rPr dirty="0" smtClean="0" spc="64" sz="600">
                <a:solidFill>
                  <a:srgbClr val="121212"/>
                </a:solidFill>
                <a:latin typeface="Times New Roman"/>
                <a:cs typeface="Times New Roman"/>
              </a:rPr>
              <a:t>o</a:t>
            </a:r>
            <a:r>
              <a:rPr dirty="0" smtClean="0" spc="64" sz="600">
                <a:solidFill>
                  <a:srgbClr val="121212"/>
                </a:solidFill>
                <a:latin typeface="Times New Roman"/>
                <a:cs typeface="Times New Roman"/>
              </a:rPr>
              <a:t>l</a:t>
            </a:r>
            <a:r>
              <a:rPr dirty="0" smtClean="0" spc="64" sz="600">
                <a:solidFill>
                  <a:srgbClr val="121212"/>
                </a:solidFill>
                <a:latin typeface="Times New Roman"/>
                <a:cs typeface="Times New Roman"/>
              </a:rPr>
              <a:t>l</a:t>
            </a:r>
            <a:r>
              <a:rPr dirty="0" smtClean="0" spc="64" sz="600">
                <a:solidFill>
                  <a:srgbClr val="121212"/>
                </a:solidFill>
                <a:latin typeface="Times New Roman"/>
                <a:cs typeface="Times New Roman"/>
              </a:rPr>
              <a:t>ed</a:t>
            </a:r>
            <a:r>
              <a:rPr dirty="0" smtClean="0" spc="64" sz="600">
                <a:solidFill>
                  <a:srgbClr val="121212"/>
                </a:solidFill>
                <a:latin typeface="Times New Roman"/>
                <a:cs typeface="Times New Roman"/>
              </a:rPr>
              <a:t> </a:t>
            </a:r>
            <a:r>
              <a:rPr dirty="0" smtClean="0" spc="64" sz="600">
                <a:solidFill>
                  <a:srgbClr val="121212"/>
                </a:solidFill>
                <a:latin typeface="Times New Roman"/>
                <a:cs typeface="Times New Roman"/>
              </a:rPr>
              <a:t>t</a:t>
            </a:r>
            <a:r>
              <a:rPr dirty="0" smtClean="0" spc="64" sz="600">
                <a:solidFill>
                  <a:srgbClr val="121212"/>
                </a:solidFill>
                <a:latin typeface="Times New Roman"/>
                <a:cs typeface="Times New Roman"/>
              </a:rPr>
              <a:t>r</a:t>
            </a:r>
            <a:r>
              <a:rPr dirty="0" smtClean="0" spc="64" sz="600">
                <a:solidFill>
                  <a:srgbClr val="121212"/>
                </a:solidFill>
                <a:latin typeface="Times New Roman"/>
                <a:cs typeface="Times New Roman"/>
              </a:rPr>
              <a:t>a</a:t>
            </a:r>
            <a:r>
              <a:rPr dirty="0" smtClean="0" spc="64" sz="600">
                <a:solidFill>
                  <a:srgbClr val="121212"/>
                </a:solidFill>
                <a:latin typeface="Times New Roman"/>
                <a:cs typeface="Times New Roman"/>
              </a:rPr>
              <a:t>nspo</a:t>
            </a:r>
            <a:r>
              <a:rPr dirty="0" smtClean="0" spc="64" sz="600">
                <a:solidFill>
                  <a:srgbClr val="121212"/>
                </a:solidFill>
                <a:latin typeface="Times New Roman"/>
                <a:cs typeface="Times New Roman"/>
              </a:rPr>
              <a:t>r</a:t>
            </a:r>
            <a:r>
              <a:rPr dirty="0" smtClean="0" spc="64" sz="600">
                <a:solidFill>
                  <a:srgbClr val="121212"/>
                </a:solidFill>
                <a:latin typeface="Times New Roman"/>
                <a:cs typeface="Times New Roman"/>
              </a:rPr>
              <a:t>t</a:t>
            </a:r>
            <a:r>
              <a:rPr dirty="0" smtClean="0" spc="64" sz="600">
                <a:solidFill>
                  <a:srgbClr val="121212"/>
                </a:solidFill>
                <a:latin typeface="Times New Roman"/>
                <a:cs typeface="Times New Roman"/>
              </a:rPr>
              <a:t> </a:t>
            </a:r>
            <a:r>
              <a:rPr dirty="0" smtClean="0" spc="64" sz="600">
                <a:solidFill>
                  <a:srgbClr val="121212"/>
                </a:solidFill>
                <a:latin typeface="Times New Roman"/>
                <a:cs typeface="Times New Roman"/>
              </a:rPr>
              <a:t>of</a:t>
            </a:r>
            <a:r>
              <a:rPr dirty="0" smtClean="0" spc="64" sz="600">
                <a:solidFill>
                  <a:srgbClr val="121212"/>
                </a:solidFill>
                <a:latin typeface="Times New Roman"/>
                <a:cs typeface="Times New Roman"/>
              </a:rPr>
              <a:t> </a:t>
            </a:r>
            <a:r>
              <a:rPr dirty="0" smtClean="0" spc="64" sz="600">
                <a:solidFill>
                  <a:srgbClr val="121212"/>
                </a:solidFill>
                <a:latin typeface="Times New Roman"/>
                <a:cs typeface="Times New Roman"/>
              </a:rPr>
              <a:t>p</a:t>
            </a:r>
            <a:r>
              <a:rPr dirty="0" smtClean="0" spc="64" sz="600">
                <a:solidFill>
                  <a:srgbClr val="121212"/>
                </a:solidFill>
                <a:latin typeface="Times New Roman"/>
                <a:cs typeface="Times New Roman"/>
              </a:rPr>
              <a:t>e</a:t>
            </a:r>
            <a:r>
              <a:rPr dirty="0" smtClean="0" spc="64" sz="600">
                <a:solidFill>
                  <a:srgbClr val="121212"/>
                </a:solidFill>
                <a:latin typeface="Times New Roman"/>
                <a:cs typeface="Times New Roman"/>
              </a:rPr>
              <a:t>r</a:t>
            </a:r>
            <a:r>
              <a:rPr dirty="0" smtClean="0" spc="64" sz="600">
                <a:solidFill>
                  <a:srgbClr val="121212"/>
                </a:solidFill>
                <a:latin typeface="Times New Roman"/>
                <a:cs typeface="Times New Roman"/>
              </a:rPr>
              <a:t>i</a:t>
            </a:r>
            <a:r>
              <a:rPr dirty="0" smtClean="0" spc="64" sz="600">
                <a:solidFill>
                  <a:srgbClr val="121212"/>
                </a:solidFill>
                <a:latin typeface="Times New Roman"/>
                <a:cs typeface="Times New Roman"/>
              </a:rPr>
              <a:t>sha</a:t>
            </a:r>
            <a:r>
              <a:rPr dirty="0" smtClean="0" spc="64" sz="600">
                <a:solidFill>
                  <a:srgbClr val="121212"/>
                </a:solidFill>
                <a:latin typeface="Times New Roman"/>
                <a:cs typeface="Times New Roman"/>
              </a:rPr>
              <a:t>b</a:t>
            </a:r>
            <a:r>
              <a:rPr dirty="0" smtClean="0" spc="64" sz="600">
                <a:solidFill>
                  <a:srgbClr val="121212"/>
                </a:solidFill>
                <a:latin typeface="Times New Roman"/>
                <a:cs typeface="Times New Roman"/>
              </a:rPr>
              <a:t>l</a:t>
            </a:r>
            <a:r>
              <a:rPr dirty="0" smtClean="0" spc="64" sz="600">
                <a:solidFill>
                  <a:srgbClr val="121212"/>
                </a:solidFill>
                <a:latin typeface="Times New Roman"/>
                <a:cs typeface="Times New Roman"/>
              </a:rPr>
              <a:t>e</a:t>
            </a:r>
            <a:r>
              <a:rPr dirty="0" smtClean="0" spc="64" sz="600">
                <a:solidFill>
                  <a:srgbClr val="121212"/>
                </a:solidFill>
                <a:latin typeface="Times New Roman"/>
                <a:cs typeface="Times New Roman"/>
              </a:rPr>
              <a:t> </a:t>
            </a:r>
            <a:r>
              <a:rPr dirty="0" smtClean="0" spc="64" sz="600">
                <a:solidFill>
                  <a:srgbClr val="121212"/>
                </a:solidFill>
                <a:latin typeface="Times New Roman"/>
                <a:cs typeface="Times New Roman"/>
              </a:rPr>
              <a:t>i</a:t>
            </a:r>
            <a:r>
              <a:rPr dirty="0" smtClean="0" spc="64" sz="600">
                <a:solidFill>
                  <a:srgbClr val="121212"/>
                </a:solidFill>
                <a:latin typeface="Times New Roman"/>
                <a:cs typeface="Times New Roman"/>
              </a:rPr>
              <a:t>t</a:t>
            </a:r>
            <a:r>
              <a:rPr dirty="0" smtClean="0" spc="64" sz="600">
                <a:solidFill>
                  <a:srgbClr val="121212"/>
                </a:solidFill>
                <a:latin typeface="Times New Roman"/>
                <a:cs typeface="Times New Roman"/>
              </a:rPr>
              <a:t>e</a:t>
            </a:r>
            <a:r>
              <a:rPr dirty="0" smtClean="0" spc="64" sz="600">
                <a:solidFill>
                  <a:srgbClr val="121212"/>
                </a:solidFill>
                <a:latin typeface="Times New Roman"/>
                <a:cs typeface="Times New Roman"/>
              </a:rPr>
              <a:t>m</a:t>
            </a:r>
            <a:r>
              <a:rPr dirty="0" smtClean="0" spc="64" sz="600">
                <a:solidFill>
                  <a:srgbClr val="121212"/>
                </a:solidFill>
                <a:latin typeface="Times New Roman"/>
                <a:cs typeface="Times New Roman"/>
              </a:rPr>
              <a:t>s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12" name="object 12"/>
          <p:cNvSpPr txBox="1"/>
          <p:nvPr/>
        </p:nvSpPr>
        <p:spPr>
          <a:xfrm>
            <a:off x="446773" y="6425196"/>
            <a:ext cx="3188081" cy="686422"/>
          </a:xfrm>
          <a:prstGeom prst="rect">
            <a:avLst/>
          </a:prstGeom>
        </p:spPr>
        <p:txBody>
          <a:bodyPr bIns="0" lIns="0" rIns="0" rtlCol="0" tIns="1024" wrap="square">
            <a:noAutofit/>
          </a:bodyPr>
          <a:lstStyle/>
          <a:p>
            <a:pPr>
              <a:lnSpc>
                <a:spcPts val="500"/>
              </a:lnSpc>
            </a:pPr>
            <a:endParaRPr sz="500"/>
          </a:p>
          <a:p>
            <a:pPr marL="211899">
              <a:lnSpc>
                <a:spcPct val="95825"/>
              </a:lnSpc>
              <a:spcBef>
                <a:spcPts val="2000"/>
              </a:spcBef>
            </a:pP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L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o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c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a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l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 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a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n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d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 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r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e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g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i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o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n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a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l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 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d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e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li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v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e</a:t>
            </a:r>
            <a:r>
              <a:rPr dirty="0" smtClean="0" spc="62" sz="650">
                <a:solidFill>
                  <a:srgbClr val="121212"/>
                </a:solidFill>
                <a:latin typeface="Times New Roman"/>
                <a:cs typeface="Times New Roman"/>
              </a:rPr>
              <a:t>ry</a:t>
            </a:r>
            <a:endParaRPr sz="650">
              <a:latin typeface="Times New Roman"/>
              <a:cs typeface="Times New Roman"/>
            </a:endParaRPr>
          </a:p>
          <a:p>
            <a:pPr marL="211899">
              <a:lnSpc>
                <a:spcPct val="95825"/>
              </a:lnSpc>
              <a:spcBef>
                <a:spcPts val="150"/>
              </a:spcBef>
            </a:pPr>
            <a:r>
              <a:rPr dirty="0" smtClean="0" spc="48" sz="600">
                <a:solidFill>
                  <a:srgbClr val="121212"/>
                </a:solidFill>
                <a:latin typeface="Times New Roman"/>
                <a:cs typeface="Times New Roman"/>
              </a:rPr>
              <a:t>E</a:t>
            </a:r>
            <a:r>
              <a:rPr dirty="0" smtClean="0" spc="48" sz="600">
                <a:solidFill>
                  <a:srgbClr val="121212"/>
                </a:solidFill>
                <a:latin typeface="Times New Roman"/>
                <a:cs typeface="Times New Roman"/>
              </a:rPr>
              <a:t>f</a:t>
            </a:r>
            <a:r>
              <a:rPr dirty="0" smtClean="0" spc="48" sz="600">
                <a:solidFill>
                  <a:srgbClr val="121212"/>
                </a:solidFill>
                <a:latin typeface="Times New Roman"/>
                <a:cs typeface="Times New Roman"/>
              </a:rPr>
              <a:t>f</a:t>
            </a:r>
            <a:r>
              <a:rPr dirty="0" smtClean="0" spc="48" sz="600">
                <a:solidFill>
                  <a:srgbClr val="121212"/>
                </a:solidFill>
                <a:latin typeface="Times New Roman"/>
                <a:cs typeface="Times New Roman"/>
              </a:rPr>
              <a:t>i</a:t>
            </a:r>
            <a:r>
              <a:rPr dirty="0" smtClean="0" spc="48" sz="600">
                <a:solidFill>
                  <a:srgbClr val="121212"/>
                </a:solidFill>
                <a:latin typeface="Times New Roman"/>
                <a:cs typeface="Times New Roman"/>
              </a:rPr>
              <a:t>c</a:t>
            </a:r>
            <a:r>
              <a:rPr dirty="0" smtClean="0" spc="48" sz="600">
                <a:solidFill>
                  <a:srgbClr val="121212"/>
                </a:solidFill>
                <a:latin typeface="Times New Roman"/>
                <a:cs typeface="Times New Roman"/>
              </a:rPr>
              <a:t>i</a:t>
            </a:r>
            <a:r>
              <a:rPr dirty="0" smtClean="0" spc="48" sz="600">
                <a:solidFill>
                  <a:srgbClr val="121212"/>
                </a:solidFill>
                <a:latin typeface="Times New Roman"/>
                <a:cs typeface="Times New Roman"/>
              </a:rPr>
              <a:t>ent</a:t>
            </a:r>
            <a:r>
              <a:rPr dirty="0" smtClean="0" spc="48" sz="600">
                <a:solidFill>
                  <a:srgbClr val="121212"/>
                </a:solidFill>
                <a:latin typeface="Times New Roman"/>
                <a:cs typeface="Times New Roman"/>
              </a:rPr>
              <a:t> </a:t>
            </a:r>
            <a:r>
              <a:rPr dirty="0" smtClean="0" spc="48" sz="600">
                <a:solidFill>
                  <a:srgbClr val="121212"/>
                </a:solidFill>
                <a:latin typeface="Times New Roman"/>
                <a:cs typeface="Times New Roman"/>
              </a:rPr>
              <a:t>d</a:t>
            </a:r>
            <a:r>
              <a:rPr dirty="0" smtClean="0" spc="48" sz="600">
                <a:solidFill>
                  <a:srgbClr val="121212"/>
                </a:solidFill>
                <a:latin typeface="Times New Roman"/>
                <a:cs typeface="Times New Roman"/>
              </a:rPr>
              <a:t>e</a:t>
            </a:r>
            <a:r>
              <a:rPr dirty="0" smtClean="0" spc="48" sz="600">
                <a:solidFill>
                  <a:srgbClr val="121212"/>
                </a:solidFill>
                <a:latin typeface="Times New Roman"/>
                <a:cs typeface="Times New Roman"/>
              </a:rPr>
              <a:t>l</a:t>
            </a:r>
            <a:r>
              <a:rPr dirty="0" smtClean="0" spc="48" sz="600">
                <a:solidFill>
                  <a:srgbClr val="121212"/>
                </a:solidFill>
                <a:latin typeface="Times New Roman"/>
                <a:cs typeface="Times New Roman"/>
              </a:rPr>
              <a:t>i</a:t>
            </a:r>
            <a:r>
              <a:rPr dirty="0" smtClean="0" spc="48" sz="600">
                <a:solidFill>
                  <a:srgbClr val="121212"/>
                </a:solidFill>
                <a:latin typeface="Times New Roman"/>
                <a:cs typeface="Times New Roman"/>
              </a:rPr>
              <a:t>ve</a:t>
            </a:r>
            <a:r>
              <a:rPr dirty="0" smtClean="0" spc="48" sz="600">
                <a:solidFill>
                  <a:srgbClr val="121212"/>
                </a:solidFill>
                <a:latin typeface="Times New Roman"/>
                <a:cs typeface="Times New Roman"/>
              </a:rPr>
              <a:t>r</a:t>
            </a:r>
            <a:r>
              <a:rPr dirty="0" smtClean="0" spc="48" sz="600">
                <a:solidFill>
                  <a:srgbClr val="121212"/>
                </a:solidFill>
                <a:latin typeface="Times New Roman"/>
                <a:cs typeface="Times New Roman"/>
              </a:rPr>
              <a:t>y</a:t>
            </a:r>
            <a:r>
              <a:rPr dirty="0" smtClean="0" spc="48" sz="600">
                <a:solidFill>
                  <a:srgbClr val="121212"/>
                </a:solidFill>
                <a:latin typeface="Times New Roman"/>
                <a:cs typeface="Times New Roman"/>
              </a:rPr>
              <a:t> </a:t>
            </a:r>
            <a:r>
              <a:rPr dirty="0" smtClean="0" spc="48" sz="600">
                <a:solidFill>
                  <a:srgbClr val="121212"/>
                </a:solidFill>
                <a:latin typeface="Times New Roman"/>
                <a:cs typeface="Times New Roman"/>
              </a:rPr>
              <a:t>w</a:t>
            </a:r>
            <a:r>
              <a:rPr dirty="0" smtClean="0" spc="48" sz="600">
                <a:solidFill>
                  <a:srgbClr val="121212"/>
                </a:solidFill>
                <a:latin typeface="Times New Roman"/>
                <a:cs typeface="Times New Roman"/>
              </a:rPr>
              <a:t>i</a:t>
            </a:r>
            <a:r>
              <a:rPr dirty="0" smtClean="0" spc="48" sz="600">
                <a:solidFill>
                  <a:srgbClr val="121212"/>
                </a:solidFill>
                <a:latin typeface="Times New Roman"/>
                <a:cs typeface="Times New Roman"/>
              </a:rPr>
              <a:t>t</a:t>
            </a:r>
            <a:r>
              <a:rPr dirty="0" smtClean="0" spc="48" sz="600">
                <a:solidFill>
                  <a:srgbClr val="121212"/>
                </a:solidFill>
                <a:latin typeface="Times New Roman"/>
                <a:cs typeface="Times New Roman"/>
              </a:rPr>
              <a:t>h</a:t>
            </a:r>
            <a:r>
              <a:rPr dirty="0" smtClean="0" spc="48" sz="600">
                <a:solidFill>
                  <a:srgbClr val="121212"/>
                </a:solidFill>
                <a:latin typeface="Times New Roman"/>
                <a:cs typeface="Times New Roman"/>
              </a:rPr>
              <a:t>i</a:t>
            </a:r>
            <a:r>
              <a:rPr dirty="0" smtClean="0" spc="48" sz="600">
                <a:solidFill>
                  <a:srgbClr val="121212"/>
                </a:solidFill>
                <a:latin typeface="Times New Roman"/>
                <a:cs typeface="Times New Roman"/>
              </a:rPr>
              <a:t>n</a:t>
            </a:r>
            <a:r>
              <a:rPr dirty="0" smtClean="0" spc="48" sz="600">
                <a:solidFill>
                  <a:srgbClr val="121212"/>
                </a:solidFill>
                <a:latin typeface="Times New Roman"/>
                <a:cs typeface="Times New Roman"/>
              </a:rPr>
              <a:t> </a:t>
            </a:r>
            <a:r>
              <a:rPr dirty="0" smtClean="0" spc="48" sz="600">
                <a:solidFill>
                  <a:srgbClr val="121212"/>
                </a:solidFill>
                <a:latin typeface="Times New Roman"/>
                <a:cs typeface="Times New Roman"/>
              </a:rPr>
              <a:t>l</a:t>
            </a:r>
            <a:r>
              <a:rPr dirty="0" smtClean="0" spc="48" sz="600">
                <a:solidFill>
                  <a:srgbClr val="121212"/>
                </a:solidFill>
                <a:latin typeface="Times New Roman"/>
                <a:cs typeface="Times New Roman"/>
              </a:rPr>
              <a:t>o</a:t>
            </a:r>
            <a:r>
              <a:rPr dirty="0" smtClean="0" spc="48" sz="600">
                <a:solidFill>
                  <a:srgbClr val="121212"/>
                </a:solidFill>
                <a:latin typeface="Times New Roman"/>
                <a:cs typeface="Times New Roman"/>
              </a:rPr>
              <a:t>c</a:t>
            </a:r>
            <a:r>
              <a:rPr dirty="0" smtClean="0" spc="48" sz="600">
                <a:solidFill>
                  <a:srgbClr val="121212"/>
                </a:solidFill>
                <a:latin typeface="Times New Roman"/>
                <a:cs typeface="Times New Roman"/>
              </a:rPr>
              <a:t>a</a:t>
            </a:r>
            <a:r>
              <a:rPr dirty="0" smtClean="0" spc="48" sz="600">
                <a:solidFill>
                  <a:srgbClr val="121212"/>
                </a:solidFill>
                <a:latin typeface="Times New Roman"/>
                <a:cs typeface="Times New Roman"/>
              </a:rPr>
              <a:t>l</a:t>
            </a:r>
            <a:r>
              <a:rPr dirty="0" smtClean="0" spc="48" sz="600">
                <a:solidFill>
                  <a:srgbClr val="121212"/>
                </a:solidFill>
                <a:latin typeface="Times New Roman"/>
                <a:cs typeface="Times New Roman"/>
              </a:rPr>
              <a:t> </a:t>
            </a:r>
            <a:r>
              <a:rPr dirty="0" smtClean="0" spc="48" sz="600">
                <a:solidFill>
                  <a:srgbClr val="121212"/>
                </a:solidFill>
                <a:latin typeface="Times New Roman"/>
                <a:cs typeface="Times New Roman"/>
              </a:rPr>
              <a:t>a</a:t>
            </a:r>
            <a:r>
              <a:rPr dirty="0" smtClean="0" spc="48" sz="600">
                <a:solidFill>
                  <a:srgbClr val="121212"/>
                </a:solidFill>
                <a:latin typeface="Times New Roman"/>
                <a:cs typeface="Times New Roman"/>
              </a:rPr>
              <a:t>nd</a:t>
            </a:r>
            <a:r>
              <a:rPr dirty="0" smtClean="0" spc="48" sz="600">
                <a:solidFill>
                  <a:srgbClr val="121212"/>
                </a:solidFill>
                <a:latin typeface="Times New Roman"/>
                <a:cs typeface="Times New Roman"/>
              </a:rPr>
              <a:t> </a:t>
            </a:r>
            <a:r>
              <a:rPr dirty="0" smtClean="0" spc="48" sz="600">
                <a:solidFill>
                  <a:srgbClr val="121212"/>
                </a:solidFill>
                <a:latin typeface="Times New Roman"/>
                <a:cs typeface="Times New Roman"/>
              </a:rPr>
              <a:t>r</a:t>
            </a:r>
            <a:r>
              <a:rPr dirty="0" smtClean="0" spc="48" sz="600">
                <a:solidFill>
                  <a:srgbClr val="121212"/>
                </a:solidFill>
                <a:latin typeface="Times New Roman"/>
                <a:cs typeface="Times New Roman"/>
              </a:rPr>
              <a:t>eg</a:t>
            </a:r>
            <a:r>
              <a:rPr dirty="0" smtClean="0" spc="48" sz="600">
                <a:solidFill>
                  <a:srgbClr val="121212"/>
                </a:solidFill>
                <a:latin typeface="Times New Roman"/>
                <a:cs typeface="Times New Roman"/>
              </a:rPr>
              <a:t>i</a:t>
            </a:r>
            <a:r>
              <a:rPr dirty="0" smtClean="0" spc="48" sz="600">
                <a:solidFill>
                  <a:srgbClr val="121212"/>
                </a:solidFill>
                <a:latin typeface="Times New Roman"/>
                <a:cs typeface="Times New Roman"/>
              </a:rPr>
              <a:t>ona</a:t>
            </a:r>
            <a:r>
              <a:rPr dirty="0" smtClean="0" spc="48" sz="600">
                <a:solidFill>
                  <a:srgbClr val="121212"/>
                </a:solidFill>
                <a:latin typeface="Times New Roman"/>
                <a:cs typeface="Times New Roman"/>
              </a:rPr>
              <a:t>l</a:t>
            </a:r>
            <a:r>
              <a:rPr dirty="0" smtClean="0" spc="48" sz="600">
                <a:solidFill>
                  <a:srgbClr val="121212"/>
                </a:solidFill>
                <a:latin typeface="Times New Roman"/>
                <a:cs typeface="Times New Roman"/>
              </a:rPr>
              <a:t> </a:t>
            </a:r>
            <a:r>
              <a:rPr dirty="0" smtClean="0" spc="48" sz="600">
                <a:solidFill>
                  <a:srgbClr val="121212"/>
                </a:solidFill>
                <a:latin typeface="Times New Roman"/>
                <a:cs typeface="Times New Roman"/>
              </a:rPr>
              <a:t>a</a:t>
            </a:r>
            <a:r>
              <a:rPr dirty="0" smtClean="0" spc="48" sz="600">
                <a:solidFill>
                  <a:srgbClr val="121212"/>
                </a:solidFill>
                <a:latin typeface="Times New Roman"/>
                <a:cs typeface="Times New Roman"/>
              </a:rPr>
              <a:t>r</a:t>
            </a:r>
            <a:r>
              <a:rPr dirty="0" smtClean="0" spc="48" sz="600">
                <a:solidFill>
                  <a:srgbClr val="121212"/>
                </a:solidFill>
                <a:latin typeface="Times New Roman"/>
                <a:cs typeface="Times New Roman"/>
              </a:rPr>
              <a:t>ea</a:t>
            </a:r>
            <a:r>
              <a:rPr dirty="0" smtClean="0" spc="48" sz="600">
                <a:solidFill>
                  <a:srgbClr val="121212"/>
                </a:solidFill>
                <a:latin typeface="Times New Roman"/>
                <a:cs typeface="Times New Roman"/>
              </a:rPr>
              <a:t>s,</a:t>
            </a:r>
            <a:r>
              <a:rPr dirty="0" smtClean="0" spc="48" sz="600">
                <a:solidFill>
                  <a:srgbClr val="121212"/>
                </a:solidFill>
                <a:latin typeface="Times New Roman"/>
                <a:cs typeface="Times New Roman"/>
              </a:rPr>
              <a:t> </a:t>
            </a:r>
            <a:r>
              <a:rPr dirty="0" smtClean="0" spc="48" sz="600">
                <a:solidFill>
                  <a:srgbClr val="121212"/>
                </a:solidFill>
                <a:latin typeface="Times New Roman"/>
                <a:cs typeface="Times New Roman"/>
              </a:rPr>
              <a:t>ensur</a:t>
            </a:r>
            <a:r>
              <a:rPr dirty="0" smtClean="0" spc="48" sz="600">
                <a:solidFill>
                  <a:srgbClr val="121212"/>
                </a:solidFill>
                <a:latin typeface="Times New Roman"/>
                <a:cs typeface="Times New Roman"/>
              </a:rPr>
              <a:t>i</a:t>
            </a:r>
            <a:r>
              <a:rPr dirty="0" smtClean="0" spc="48" sz="600">
                <a:solidFill>
                  <a:srgbClr val="121212"/>
                </a:solidFill>
                <a:latin typeface="Times New Roman"/>
                <a:cs typeface="Times New Roman"/>
              </a:rPr>
              <a:t>ng</a:t>
            </a:r>
            <a:r>
              <a:rPr dirty="0" smtClean="0" spc="48" sz="600">
                <a:solidFill>
                  <a:srgbClr val="121212"/>
                </a:solidFill>
                <a:latin typeface="Times New Roman"/>
                <a:cs typeface="Times New Roman"/>
              </a:rPr>
              <a:t> </a:t>
            </a:r>
            <a:r>
              <a:rPr dirty="0" smtClean="0" spc="48" sz="600">
                <a:solidFill>
                  <a:srgbClr val="121212"/>
                </a:solidFill>
                <a:latin typeface="Times New Roman"/>
                <a:cs typeface="Times New Roman"/>
              </a:rPr>
              <a:t>t</a:t>
            </a:r>
            <a:r>
              <a:rPr dirty="0" smtClean="0" spc="48" sz="600">
                <a:solidFill>
                  <a:srgbClr val="121212"/>
                </a:solidFill>
                <a:latin typeface="Times New Roman"/>
                <a:cs typeface="Times New Roman"/>
              </a:rPr>
              <a:t>i</a:t>
            </a:r>
            <a:r>
              <a:rPr dirty="0" smtClean="0" spc="48" sz="600">
                <a:solidFill>
                  <a:srgbClr val="121212"/>
                </a:solidFill>
                <a:latin typeface="Times New Roman"/>
                <a:cs typeface="Times New Roman"/>
              </a:rPr>
              <a:t>m</a:t>
            </a:r>
            <a:r>
              <a:rPr dirty="0" smtClean="0" spc="48" sz="600">
                <a:solidFill>
                  <a:srgbClr val="121212"/>
                </a:solidFill>
                <a:latin typeface="Times New Roman"/>
                <a:cs typeface="Times New Roman"/>
              </a:rPr>
              <a:t>e</a:t>
            </a:r>
            <a:r>
              <a:rPr dirty="0" smtClean="0" spc="48" sz="600">
                <a:solidFill>
                  <a:srgbClr val="121212"/>
                </a:solidFill>
                <a:latin typeface="Times New Roman"/>
                <a:cs typeface="Times New Roman"/>
              </a:rPr>
              <a:t>l</a:t>
            </a:r>
            <a:r>
              <a:rPr dirty="0" smtClean="0" spc="48" sz="600">
                <a:solidFill>
                  <a:srgbClr val="121212"/>
                </a:solidFill>
                <a:latin typeface="Times New Roman"/>
                <a:cs typeface="Times New Roman"/>
              </a:rPr>
              <a:t>y</a:t>
            </a:r>
            <a:r>
              <a:rPr dirty="0" smtClean="0" spc="48" sz="600">
                <a:solidFill>
                  <a:srgbClr val="121212"/>
                </a:solidFill>
                <a:latin typeface="Times New Roman"/>
                <a:cs typeface="Times New Roman"/>
              </a:rPr>
              <a:t> </a:t>
            </a:r>
            <a:r>
              <a:rPr dirty="0" smtClean="0" spc="48" sz="600">
                <a:solidFill>
                  <a:srgbClr val="121212"/>
                </a:solidFill>
                <a:latin typeface="Times New Roman"/>
                <a:cs typeface="Times New Roman"/>
              </a:rPr>
              <a:t>a</a:t>
            </a:r>
            <a:r>
              <a:rPr dirty="0" smtClean="0" spc="48" sz="600">
                <a:solidFill>
                  <a:srgbClr val="121212"/>
                </a:solidFill>
                <a:latin typeface="Times New Roman"/>
                <a:cs typeface="Times New Roman"/>
              </a:rPr>
              <a:t>r</a:t>
            </a:r>
            <a:r>
              <a:rPr dirty="0" smtClean="0" spc="48" sz="600">
                <a:solidFill>
                  <a:srgbClr val="121212"/>
                </a:solidFill>
                <a:latin typeface="Times New Roman"/>
                <a:cs typeface="Times New Roman"/>
              </a:rPr>
              <a:t>r</a:t>
            </a:r>
            <a:r>
              <a:rPr dirty="0" smtClean="0" spc="48" sz="600">
                <a:solidFill>
                  <a:srgbClr val="121212"/>
                </a:solidFill>
                <a:latin typeface="Times New Roman"/>
                <a:cs typeface="Times New Roman"/>
              </a:rPr>
              <a:t>i</a:t>
            </a:r>
            <a:r>
              <a:rPr dirty="0" smtClean="0" spc="48" sz="600">
                <a:solidFill>
                  <a:srgbClr val="121212"/>
                </a:solidFill>
                <a:latin typeface="Times New Roman"/>
                <a:cs typeface="Times New Roman"/>
              </a:rPr>
              <a:t>va</a:t>
            </a:r>
            <a:r>
              <a:rPr dirty="0" smtClean="0" spc="48" sz="600">
                <a:solidFill>
                  <a:srgbClr val="121212"/>
                </a:solidFill>
                <a:latin typeface="Times New Roman"/>
                <a:cs typeface="Times New Roman"/>
              </a:rPr>
              <a:t>l</a:t>
            </a:r>
            <a:r>
              <a:rPr dirty="0" smtClean="0" spc="48" sz="600">
                <a:solidFill>
                  <a:srgbClr val="121212"/>
                </a:solidFill>
                <a:latin typeface="Times New Roman"/>
                <a:cs typeface="Times New Roman"/>
              </a:rPr>
              <a:t>s</a:t>
            </a:r>
            <a:endParaRPr sz="600">
              <a:latin typeface="Times New Roman"/>
              <a:cs typeface="Times New Roman"/>
            </a:endParaRPr>
          </a:p>
        </p:txBody>
      </p:sp>
      <p:sp>
        <p:nvSpPr>
          <p:cNvPr id="11" name="object 11"/>
          <p:cNvSpPr txBox="1"/>
          <p:nvPr/>
        </p:nvSpPr>
        <p:spPr>
          <a:xfrm>
            <a:off x="605878" y="5202415"/>
            <a:ext cx="2865120" cy="21642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10" name="object 10"/>
          <p:cNvSpPr txBox="1"/>
          <p:nvPr/>
        </p:nvSpPr>
        <p:spPr>
          <a:xfrm>
            <a:off x="605878" y="4853508"/>
            <a:ext cx="2865120" cy="232079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9" name="object 9"/>
          <p:cNvSpPr txBox="1"/>
          <p:nvPr/>
        </p:nvSpPr>
        <p:spPr>
          <a:xfrm>
            <a:off x="605878" y="4504639"/>
            <a:ext cx="2865120" cy="232079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8" name="object 8"/>
          <p:cNvSpPr txBox="1"/>
          <p:nvPr/>
        </p:nvSpPr>
        <p:spPr>
          <a:xfrm>
            <a:off x="605878" y="4155770"/>
            <a:ext cx="2865120" cy="232079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7" name="object 7"/>
          <p:cNvSpPr txBox="1"/>
          <p:nvPr/>
        </p:nvSpPr>
        <p:spPr>
          <a:xfrm>
            <a:off x="446773" y="3917950"/>
            <a:ext cx="3188081" cy="1664207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>
              <a:lnSpc>
                <a:spcPts val="1000"/>
              </a:lnSpc>
            </a:pPr>
            <a:endParaRPr sz="1000"/>
          </a:p>
          <a:p>
            <a:pPr marL="262191">
              <a:lnSpc>
                <a:spcPct val="95825"/>
              </a:lnSpc>
              <a:spcBef>
                <a:spcPts val="1413"/>
              </a:spcBef>
            </a:pPr>
            <a:r>
              <a:rPr dirty="0" smtClean="0" spc="-43" sz="700">
                <a:solidFill>
                  <a:srgbClr val="121212"/>
                </a:solidFill>
                <a:latin typeface="Times New Roman"/>
                <a:cs typeface="Times New Roman"/>
              </a:rPr>
              <a:t>F</a:t>
            </a:r>
            <a:r>
              <a:rPr dirty="0" smtClean="0" spc="93" sz="700">
                <a:solidFill>
                  <a:srgbClr val="121212"/>
                </a:solidFill>
                <a:latin typeface="Times New Roman"/>
                <a:cs typeface="Times New Roman"/>
              </a:rPr>
              <a:t>o</a:t>
            </a:r>
            <a:r>
              <a:rPr dirty="0" smtClean="0" spc="88" sz="700">
                <a:solidFill>
                  <a:srgbClr val="121212"/>
                </a:solidFill>
                <a:latin typeface="Times New Roman"/>
                <a:cs typeface="Times New Roman"/>
              </a:rPr>
              <a:t>u</a:t>
            </a:r>
            <a:r>
              <a:rPr dirty="0" smtClean="0" spc="103" sz="700">
                <a:solidFill>
                  <a:srgbClr val="121212"/>
                </a:solidFill>
                <a:latin typeface="Times New Roman"/>
                <a:cs typeface="Times New Roman"/>
              </a:rPr>
              <a:t>n</a:t>
            </a:r>
            <a:r>
              <a:rPr dirty="0" smtClean="0" spc="113" sz="700">
                <a:solidFill>
                  <a:srgbClr val="121212"/>
                </a:solidFill>
                <a:latin typeface="Times New Roman"/>
                <a:cs typeface="Times New Roman"/>
              </a:rPr>
              <a:t>d</a:t>
            </a:r>
            <a:r>
              <a:rPr dirty="0" smtClean="0" spc="-13" sz="700">
                <a:solidFill>
                  <a:srgbClr val="121212"/>
                </a:solidFill>
                <a:latin typeface="Times New Roman"/>
                <a:cs typeface="Times New Roman"/>
              </a:rPr>
              <a:t>i</a:t>
            </a:r>
            <a:r>
              <a:rPr dirty="0" smtClean="0" spc="104" sz="700">
                <a:solidFill>
                  <a:srgbClr val="121212"/>
                </a:solidFill>
                <a:latin typeface="Times New Roman"/>
                <a:cs typeface="Times New Roman"/>
              </a:rPr>
              <a:t>ng</a:t>
            </a:r>
            <a:r>
              <a:rPr dirty="0" smtClean="0" spc="14" sz="700">
                <a:solidFill>
                  <a:srgbClr val="121212"/>
                </a:solidFill>
                <a:latin typeface="Times New Roman"/>
                <a:cs typeface="Times New Roman"/>
              </a:rPr>
              <a:t> </a:t>
            </a:r>
            <a:r>
              <a:rPr dirty="0" smtClean="0" spc="0" sz="700">
                <a:solidFill>
                  <a:srgbClr val="121212"/>
                </a:solidFill>
                <a:latin typeface="Times New Roman"/>
                <a:cs typeface="Times New Roman"/>
              </a:rPr>
              <a:t>Year</a:t>
            </a:r>
            <a:r>
              <a:rPr dirty="0" smtClean="0" spc="0" sz="700">
                <a:solidFill>
                  <a:srgbClr val="121212"/>
                </a:solidFill>
                <a:latin typeface="Times New Roman"/>
                <a:cs typeface="Times New Roman"/>
              </a:rPr>
              <a:t>                                                                                 </a:t>
            </a:r>
            <a:r>
              <a:rPr dirty="0" smtClean="0" spc="33" sz="700">
                <a:solidFill>
                  <a:srgbClr val="121212"/>
                </a:solidFill>
                <a:latin typeface="Times New Roman"/>
                <a:cs typeface="Times New Roman"/>
              </a:rPr>
              <a:t> </a:t>
            </a:r>
            <a:r>
              <a:rPr dirty="0" smtClean="0" spc="43" sz="700">
                <a:solidFill>
                  <a:srgbClr val="121212"/>
                </a:solidFill>
                <a:latin typeface="Times New Roman"/>
                <a:cs typeface="Times New Roman"/>
              </a:rPr>
              <a:t>2</a:t>
            </a:r>
            <a:r>
              <a:rPr dirty="0" smtClean="0" spc="102" sz="700">
                <a:solidFill>
                  <a:srgbClr val="121212"/>
                </a:solidFill>
                <a:latin typeface="Times New Roman"/>
                <a:cs typeface="Times New Roman"/>
              </a:rPr>
              <a:t>0</a:t>
            </a:r>
            <a:r>
              <a:rPr dirty="0" smtClean="0" spc="92" sz="700">
                <a:solidFill>
                  <a:srgbClr val="121212"/>
                </a:solidFill>
                <a:latin typeface="Times New Roman"/>
                <a:cs typeface="Times New Roman"/>
              </a:rPr>
              <a:t>0</a:t>
            </a:r>
            <a:r>
              <a:rPr dirty="0" smtClean="0" spc="93" sz="700">
                <a:solidFill>
                  <a:srgbClr val="121212"/>
                </a:solidFill>
                <a:latin typeface="Times New Roman"/>
                <a:cs typeface="Times New Roman"/>
              </a:rPr>
              <a:t>8</a:t>
            </a:r>
            <a:endParaRPr sz="700">
              <a:latin typeface="Times New Roman"/>
              <a:cs typeface="Times New Roman"/>
            </a:endParaRPr>
          </a:p>
          <a:p>
            <a:pPr marL="262191">
              <a:lnSpc>
                <a:spcPct val="95825"/>
              </a:lnSpc>
              <a:spcBef>
                <a:spcPts val="1943"/>
              </a:spcBef>
            </a:pPr>
            <a:r>
              <a:rPr dirty="0" smtClean="0" spc="-43" sz="700">
                <a:solidFill>
                  <a:srgbClr val="121212"/>
                </a:solidFill>
                <a:latin typeface="Times New Roman"/>
                <a:cs typeface="Times New Roman"/>
              </a:rPr>
              <a:t>F</a:t>
            </a:r>
            <a:r>
              <a:rPr dirty="0" smtClean="0" spc="93" sz="700">
                <a:solidFill>
                  <a:srgbClr val="121212"/>
                </a:solidFill>
                <a:latin typeface="Times New Roman"/>
                <a:cs typeface="Times New Roman"/>
              </a:rPr>
              <a:t>o</a:t>
            </a:r>
            <a:r>
              <a:rPr dirty="0" smtClean="0" spc="88" sz="700">
                <a:solidFill>
                  <a:srgbClr val="121212"/>
                </a:solidFill>
                <a:latin typeface="Times New Roman"/>
                <a:cs typeface="Times New Roman"/>
              </a:rPr>
              <a:t>u</a:t>
            </a:r>
            <a:r>
              <a:rPr dirty="0" smtClean="0" spc="103" sz="700">
                <a:solidFill>
                  <a:srgbClr val="121212"/>
                </a:solidFill>
                <a:latin typeface="Times New Roman"/>
                <a:cs typeface="Times New Roman"/>
              </a:rPr>
              <a:t>n</a:t>
            </a:r>
            <a:r>
              <a:rPr dirty="0" smtClean="0" spc="113" sz="700">
                <a:solidFill>
                  <a:srgbClr val="121212"/>
                </a:solidFill>
                <a:latin typeface="Times New Roman"/>
                <a:cs typeface="Times New Roman"/>
              </a:rPr>
              <a:t>d</a:t>
            </a:r>
            <a:r>
              <a:rPr dirty="0" smtClean="0" spc="82" sz="700">
                <a:solidFill>
                  <a:srgbClr val="121212"/>
                </a:solidFill>
                <a:latin typeface="Times New Roman"/>
                <a:cs typeface="Times New Roman"/>
              </a:rPr>
              <a:t>e</a:t>
            </a:r>
            <a:r>
              <a:rPr dirty="0" smtClean="0" spc="66" sz="700">
                <a:solidFill>
                  <a:srgbClr val="121212"/>
                </a:solidFill>
                <a:latin typeface="Times New Roman"/>
                <a:cs typeface="Times New Roman"/>
              </a:rPr>
              <a:t>r</a:t>
            </a:r>
            <a:r>
              <a:rPr dirty="0" smtClean="0" spc="139" sz="700">
                <a:solidFill>
                  <a:srgbClr val="121212"/>
                </a:solidFill>
                <a:latin typeface="Times New Roman"/>
                <a:cs typeface="Times New Roman"/>
              </a:rPr>
              <a:t>/</a:t>
            </a:r>
            <a:r>
              <a:rPr dirty="0" smtClean="0" spc="68" sz="700">
                <a:solidFill>
                  <a:srgbClr val="121212"/>
                </a:solidFill>
                <a:latin typeface="Times New Roman"/>
                <a:cs typeface="Times New Roman"/>
              </a:rPr>
              <a:t>C</a:t>
            </a:r>
            <a:r>
              <a:rPr dirty="0" smtClean="0" spc="-72" sz="700">
                <a:solidFill>
                  <a:srgbClr val="121212"/>
                </a:solidFill>
                <a:latin typeface="Times New Roman"/>
                <a:cs typeface="Times New Roman"/>
              </a:rPr>
              <a:t>E</a:t>
            </a:r>
            <a:r>
              <a:rPr dirty="0" smtClean="0" spc="39" sz="700">
                <a:solidFill>
                  <a:srgbClr val="121212"/>
                </a:solidFill>
                <a:latin typeface="Times New Roman"/>
                <a:cs typeface="Times New Roman"/>
              </a:rPr>
              <a:t>O</a:t>
            </a:r>
            <a:r>
              <a:rPr dirty="0" smtClean="0" spc="0" sz="700">
                <a:solidFill>
                  <a:srgbClr val="121212"/>
                </a:solidFill>
                <a:latin typeface="Times New Roman"/>
                <a:cs typeface="Times New Roman"/>
              </a:rPr>
              <a:t>                                                               </a:t>
            </a:r>
            <a:r>
              <a:rPr dirty="0" smtClean="0" spc="-39" sz="700">
                <a:solidFill>
                  <a:srgbClr val="121212"/>
                </a:solidFill>
                <a:latin typeface="Times New Roman"/>
                <a:cs typeface="Times New Roman"/>
              </a:rPr>
              <a:t> </a:t>
            </a:r>
            <a:r>
              <a:rPr dirty="0" smtClean="0" spc="0" sz="700">
                <a:solidFill>
                  <a:srgbClr val="121212"/>
                </a:solidFill>
                <a:latin typeface="Times New Roman"/>
                <a:cs typeface="Times New Roman"/>
              </a:rPr>
              <a:t>E</a:t>
            </a:r>
            <a:r>
              <a:rPr dirty="0" smtClean="0" spc="4" sz="700">
                <a:solidFill>
                  <a:srgbClr val="121212"/>
                </a:solidFill>
                <a:latin typeface="Times New Roman"/>
                <a:cs typeface="Times New Roman"/>
              </a:rPr>
              <a:t>m</a:t>
            </a:r>
            <a:r>
              <a:rPr dirty="0" smtClean="0" spc="0" sz="700">
                <a:solidFill>
                  <a:srgbClr val="121212"/>
                </a:solidFill>
                <a:latin typeface="Times New Roman"/>
                <a:cs typeface="Times New Roman"/>
              </a:rPr>
              <a:t>i</a:t>
            </a:r>
            <a:r>
              <a:rPr dirty="0" smtClean="0" spc="-4" sz="700">
                <a:solidFill>
                  <a:srgbClr val="121212"/>
                </a:solidFill>
                <a:latin typeface="Times New Roman"/>
                <a:cs typeface="Times New Roman"/>
              </a:rPr>
              <a:t>l</a:t>
            </a:r>
            <a:r>
              <a:rPr dirty="0" smtClean="0" spc="0" sz="700">
                <a:solidFill>
                  <a:srgbClr val="121212"/>
                </a:solidFill>
                <a:latin typeface="Times New Roman"/>
                <a:cs typeface="Times New Roman"/>
              </a:rPr>
              <a:t>y</a:t>
            </a:r>
            <a:r>
              <a:rPr dirty="0" smtClean="0" spc="0" sz="700">
                <a:solidFill>
                  <a:srgbClr val="121212"/>
                </a:solidFill>
                <a:latin typeface="Times New Roman"/>
                <a:cs typeface="Times New Roman"/>
              </a:rPr>
              <a:t> </a:t>
            </a:r>
            <a:r>
              <a:rPr dirty="0" smtClean="0" spc="7" sz="700">
                <a:solidFill>
                  <a:srgbClr val="121212"/>
                </a:solidFill>
                <a:latin typeface="Times New Roman"/>
                <a:cs typeface="Times New Roman"/>
              </a:rPr>
              <a:t> </a:t>
            </a:r>
            <a:r>
              <a:rPr dirty="0" smtClean="0" spc="94" sz="700">
                <a:solidFill>
                  <a:srgbClr val="121212"/>
                </a:solidFill>
                <a:latin typeface="Times New Roman"/>
                <a:cs typeface="Times New Roman"/>
              </a:rPr>
              <a:t>J</a:t>
            </a:r>
            <a:r>
              <a:rPr dirty="0" smtClean="0" spc="131" sz="700">
                <a:solidFill>
                  <a:srgbClr val="121212"/>
                </a:solidFill>
                <a:latin typeface="Times New Roman"/>
                <a:cs typeface="Times New Roman"/>
              </a:rPr>
              <a:t>o</a:t>
            </a:r>
            <a:r>
              <a:rPr dirty="0" smtClean="0" spc="102" sz="700">
                <a:solidFill>
                  <a:srgbClr val="121212"/>
                </a:solidFill>
                <a:latin typeface="Times New Roman"/>
                <a:cs typeface="Times New Roman"/>
              </a:rPr>
              <a:t>h</a:t>
            </a:r>
            <a:r>
              <a:rPr dirty="0" smtClean="0" spc="102" sz="700">
                <a:solidFill>
                  <a:srgbClr val="121212"/>
                </a:solidFill>
                <a:latin typeface="Times New Roman"/>
                <a:cs typeface="Times New Roman"/>
              </a:rPr>
              <a:t>n</a:t>
            </a:r>
            <a:r>
              <a:rPr dirty="0" smtClean="0" spc="110" sz="700">
                <a:solidFill>
                  <a:srgbClr val="121212"/>
                </a:solidFill>
                <a:latin typeface="Times New Roman"/>
                <a:cs typeface="Times New Roman"/>
              </a:rPr>
              <a:t>s</a:t>
            </a:r>
            <a:r>
              <a:rPr dirty="0" smtClean="0" spc="100" sz="700">
                <a:solidFill>
                  <a:srgbClr val="121212"/>
                </a:solidFill>
                <a:latin typeface="Times New Roman"/>
                <a:cs typeface="Times New Roman"/>
              </a:rPr>
              <a:t>o</a:t>
            </a:r>
            <a:r>
              <a:rPr dirty="0" smtClean="0" spc="107" sz="700">
                <a:solidFill>
                  <a:srgbClr val="121212"/>
                </a:solidFill>
                <a:latin typeface="Times New Roman"/>
                <a:cs typeface="Times New Roman"/>
              </a:rPr>
              <a:t>n</a:t>
            </a:r>
            <a:endParaRPr sz="700">
              <a:latin typeface="Times New Roman"/>
              <a:cs typeface="Times New Roman"/>
            </a:endParaRPr>
          </a:p>
          <a:p>
            <a:pPr marL="262191">
              <a:lnSpc>
                <a:spcPct val="95825"/>
              </a:lnSpc>
              <a:spcBef>
                <a:spcPts val="1943"/>
              </a:spcBef>
            </a:pPr>
            <a:r>
              <a:rPr dirty="0" smtClean="0" spc="-67" sz="700">
                <a:solidFill>
                  <a:srgbClr val="121212"/>
                </a:solidFill>
                <a:latin typeface="Times New Roman"/>
                <a:cs typeface="Times New Roman"/>
              </a:rPr>
              <a:t>I</a:t>
            </a:r>
            <a:r>
              <a:rPr dirty="0" smtClean="0" spc="104" sz="700">
                <a:solidFill>
                  <a:srgbClr val="121212"/>
                </a:solidFill>
                <a:latin typeface="Times New Roman"/>
                <a:cs typeface="Times New Roman"/>
              </a:rPr>
              <a:t>n</a:t>
            </a:r>
            <a:r>
              <a:rPr dirty="0" smtClean="0" spc="100" sz="700">
                <a:solidFill>
                  <a:srgbClr val="121212"/>
                </a:solidFill>
                <a:latin typeface="Times New Roman"/>
                <a:cs typeface="Times New Roman"/>
              </a:rPr>
              <a:t>d</a:t>
            </a:r>
            <a:r>
              <a:rPr dirty="0" smtClean="0" spc="103" sz="700">
                <a:solidFill>
                  <a:srgbClr val="121212"/>
                </a:solidFill>
                <a:latin typeface="Times New Roman"/>
                <a:cs typeface="Times New Roman"/>
              </a:rPr>
              <a:t>u</a:t>
            </a:r>
            <a:r>
              <a:rPr dirty="0" smtClean="0" spc="83" sz="700">
                <a:solidFill>
                  <a:srgbClr val="121212"/>
                </a:solidFill>
                <a:latin typeface="Times New Roman"/>
                <a:cs typeface="Times New Roman"/>
              </a:rPr>
              <a:t>s</a:t>
            </a:r>
            <a:r>
              <a:rPr dirty="0" smtClean="0" spc="41" sz="700">
                <a:solidFill>
                  <a:srgbClr val="121212"/>
                </a:solidFill>
                <a:latin typeface="Times New Roman"/>
                <a:cs typeface="Times New Roman"/>
              </a:rPr>
              <a:t>tr</a:t>
            </a:r>
            <a:r>
              <a:rPr dirty="0" smtClean="0" spc="37" sz="700">
                <a:solidFill>
                  <a:srgbClr val="121212"/>
                </a:solidFill>
                <a:latin typeface="Times New Roman"/>
                <a:cs typeface="Times New Roman"/>
              </a:rPr>
              <a:t>y</a:t>
            </a:r>
            <a:r>
              <a:rPr dirty="0" smtClean="0" spc="0" sz="700">
                <a:solidFill>
                  <a:srgbClr val="121212"/>
                </a:solidFill>
                <a:latin typeface="Times New Roman"/>
                <a:cs typeface="Times New Roman"/>
              </a:rPr>
              <a:t>                                             </a:t>
            </a:r>
            <a:r>
              <a:rPr dirty="0" smtClean="0" spc="-75" sz="700">
                <a:solidFill>
                  <a:srgbClr val="121212"/>
                </a:solidFill>
                <a:latin typeface="Times New Roman"/>
                <a:cs typeface="Times New Roman"/>
              </a:rPr>
              <a:t> </a:t>
            </a:r>
            <a:r>
              <a:rPr dirty="0" smtClean="0" spc="-34" sz="700">
                <a:solidFill>
                  <a:srgbClr val="121212"/>
                </a:solidFill>
                <a:latin typeface="Times New Roman"/>
                <a:cs typeface="Times New Roman"/>
              </a:rPr>
              <a:t>T</a:t>
            </a:r>
            <a:r>
              <a:rPr dirty="0" smtClean="0" spc="50" sz="700">
                <a:solidFill>
                  <a:srgbClr val="121212"/>
                </a:solidFill>
                <a:latin typeface="Times New Roman"/>
                <a:cs typeface="Times New Roman"/>
              </a:rPr>
              <a:t>r</a:t>
            </a:r>
            <a:r>
              <a:rPr dirty="0" smtClean="0" spc="152" sz="700">
                <a:solidFill>
                  <a:srgbClr val="121212"/>
                </a:solidFill>
                <a:latin typeface="Times New Roman"/>
                <a:cs typeface="Times New Roman"/>
              </a:rPr>
              <a:t>a</a:t>
            </a:r>
            <a:r>
              <a:rPr dirty="0" smtClean="0" spc="102" sz="700">
                <a:solidFill>
                  <a:srgbClr val="121212"/>
                </a:solidFill>
                <a:latin typeface="Times New Roman"/>
                <a:cs typeface="Times New Roman"/>
              </a:rPr>
              <a:t>n</a:t>
            </a:r>
            <a:r>
              <a:rPr dirty="0" smtClean="0" spc="120" sz="700">
                <a:solidFill>
                  <a:srgbClr val="121212"/>
                </a:solidFill>
                <a:latin typeface="Times New Roman"/>
                <a:cs typeface="Times New Roman"/>
              </a:rPr>
              <a:t>s</a:t>
            </a:r>
            <a:r>
              <a:rPr dirty="0" smtClean="0" spc="113" sz="700">
                <a:solidFill>
                  <a:srgbClr val="121212"/>
                </a:solidFill>
                <a:latin typeface="Times New Roman"/>
                <a:cs typeface="Times New Roman"/>
              </a:rPr>
              <a:t>p</a:t>
            </a:r>
            <a:r>
              <a:rPr dirty="0" smtClean="0" spc="83" sz="700">
                <a:solidFill>
                  <a:srgbClr val="121212"/>
                </a:solidFill>
                <a:latin typeface="Times New Roman"/>
                <a:cs typeface="Times New Roman"/>
              </a:rPr>
              <a:t>o</a:t>
            </a:r>
            <a:r>
              <a:rPr dirty="0" smtClean="0" spc="50" sz="700">
                <a:solidFill>
                  <a:srgbClr val="121212"/>
                </a:solidFill>
                <a:latin typeface="Times New Roman"/>
                <a:cs typeface="Times New Roman"/>
              </a:rPr>
              <a:t>r</a:t>
            </a:r>
            <a:r>
              <a:rPr dirty="0" smtClean="0" spc="87" sz="700">
                <a:solidFill>
                  <a:srgbClr val="121212"/>
                </a:solidFill>
                <a:latin typeface="Times New Roman"/>
                <a:cs typeface="Times New Roman"/>
              </a:rPr>
              <a:t>t</a:t>
            </a:r>
            <a:r>
              <a:rPr dirty="0" smtClean="0" spc="152" sz="700">
                <a:solidFill>
                  <a:srgbClr val="121212"/>
                </a:solidFill>
                <a:latin typeface="Times New Roman"/>
                <a:cs typeface="Times New Roman"/>
              </a:rPr>
              <a:t>a</a:t>
            </a:r>
            <a:r>
              <a:rPr dirty="0" smtClean="0" spc="77" sz="700">
                <a:solidFill>
                  <a:srgbClr val="121212"/>
                </a:solidFill>
                <a:latin typeface="Times New Roman"/>
                <a:cs typeface="Times New Roman"/>
              </a:rPr>
              <a:t>t</a:t>
            </a:r>
            <a:r>
              <a:rPr dirty="0" smtClean="0" spc="64" sz="700">
                <a:solidFill>
                  <a:srgbClr val="121212"/>
                </a:solidFill>
                <a:latin typeface="Times New Roman"/>
                <a:cs typeface="Times New Roman"/>
              </a:rPr>
              <a:t>ion</a:t>
            </a:r>
            <a:r>
              <a:rPr dirty="0" smtClean="0" spc="0" sz="700">
                <a:solidFill>
                  <a:srgbClr val="121212"/>
                </a:solidFill>
                <a:latin typeface="Times New Roman"/>
                <a:cs typeface="Times New Roman"/>
              </a:rPr>
              <a:t> </a:t>
            </a:r>
            <a:r>
              <a:rPr dirty="0" smtClean="0" spc="111" sz="700">
                <a:solidFill>
                  <a:srgbClr val="121212"/>
                </a:solidFill>
                <a:latin typeface="Times New Roman"/>
                <a:cs typeface="Times New Roman"/>
              </a:rPr>
              <a:t>a</a:t>
            </a:r>
            <a:r>
              <a:rPr dirty="0" smtClean="0" spc="139" sz="700">
                <a:solidFill>
                  <a:srgbClr val="121212"/>
                </a:solidFill>
                <a:latin typeface="Times New Roman"/>
                <a:cs typeface="Times New Roman"/>
              </a:rPr>
              <a:t>n</a:t>
            </a:r>
            <a:r>
              <a:rPr dirty="0" smtClean="0" spc="132" sz="700">
                <a:solidFill>
                  <a:srgbClr val="121212"/>
                </a:solidFill>
                <a:latin typeface="Times New Roman"/>
                <a:cs typeface="Times New Roman"/>
              </a:rPr>
              <a:t>d</a:t>
            </a:r>
            <a:r>
              <a:rPr dirty="0" smtClean="0" spc="-8" sz="700">
                <a:solidFill>
                  <a:srgbClr val="121212"/>
                </a:solidFill>
                <a:latin typeface="Times New Roman"/>
                <a:cs typeface="Times New Roman"/>
              </a:rPr>
              <a:t> </a:t>
            </a:r>
            <a:r>
              <a:rPr dirty="0" smtClean="0" spc="-106" sz="700">
                <a:solidFill>
                  <a:srgbClr val="121212"/>
                </a:solidFill>
                <a:latin typeface="Times New Roman"/>
                <a:cs typeface="Times New Roman"/>
              </a:rPr>
              <a:t>L</a:t>
            </a:r>
            <a:r>
              <a:rPr dirty="0" smtClean="0" spc="104" sz="700">
                <a:solidFill>
                  <a:srgbClr val="121212"/>
                </a:solidFill>
                <a:latin typeface="Times New Roman"/>
                <a:cs typeface="Times New Roman"/>
              </a:rPr>
              <a:t>o</a:t>
            </a:r>
            <a:r>
              <a:rPr dirty="0" smtClean="0" spc="100" sz="700">
                <a:solidFill>
                  <a:srgbClr val="121212"/>
                </a:solidFill>
                <a:latin typeface="Times New Roman"/>
                <a:cs typeface="Times New Roman"/>
              </a:rPr>
              <a:t>g</a:t>
            </a:r>
            <a:r>
              <a:rPr dirty="0" smtClean="0" spc="41" sz="700">
                <a:solidFill>
                  <a:srgbClr val="121212"/>
                </a:solidFill>
                <a:latin typeface="Times New Roman"/>
                <a:cs typeface="Times New Roman"/>
              </a:rPr>
              <a:t>i</a:t>
            </a:r>
            <a:r>
              <a:rPr dirty="0" smtClean="0" spc="63" sz="700">
                <a:solidFill>
                  <a:srgbClr val="121212"/>
                </a:solidFill>
                <a:latin typeface="Times New Roman"/>
                <a:cs typeface="Times New Roman"/>
              </a:rPr>
              <a:t>s</a:t>
            </a:r>
            <a:r>
              <a:rPr dirty="0" smtClean="0" spc="77" sz="700">
                <a:solidFill>
                  <a:srgbClr val="121212"/>
                </a:solidFill>
                <a:latin typeface="Times New Roman"/>
                <a:cs typeface="Times New Roman"/>
              </a:rPr>
              <a:t>t</a:t>
            </a:r>
            <a:r>
              <a:rPr dirty="0" smtClean="0" spc="68" sz="700">
                <a:solidFill>
                  <a:srgbClr val="121212"/>
                </a:solidFill>
                <a:latin typeface="Times New Roman"/>
                <a:cs typeface="Times New Roman"/>
              </a:rPr>
              <a:t>ics</a:t>
            </a:r>
            <a:endParaRPr sz="700">
              <a:latin typeface="Times New Roman"/>
              <a:cs typeface="Times New Roman"/>
            </a:endParaRPr>
          </a:p>
          <a:p>
            <a:pPr marL="262191">
              <a:lnSpc>
                <a:spcPct val="95825"/>
              </a:lnSpc>
              <a:spcBef>
                <a:spcPts val="1883"/>
              </a:spcBef>
            </a:pPr>
            <a:r>
              <a:rPr dirty="0" smtClean="0" spc="-72" sz="700">
                <a:solidFill>
                  <a:srgbClr val="121212"/>
                </a:solidFill>
                <a:latin typeface="Times New Roman"/>
                <a:cs typeface="Times New Roman"/>
              </a:rPr>
              <a:t>E</a:t>
            </a:r>
            <a:r>
              <a:rPr dirty="0" smtClean="0" spc="167" sz="700">
                <a:solidFill>
                  <a:srgbClr val="121212"/>
                </a:solidFill>
                <a:latin typeface="Times New Roman"/>
                <a:cs typeface="Times New Roman"/>
              </a:rPr>
              <a:t>m</a:t>
            </a:r>
            <a:r>
              <a:rPr dirty="0" smtClean="0" spc="113" sz="700">
                <a:solidFill>
                  <a:srgbClr val="121212"/>
                </a:solidFill>
                <a:latin typeface="Times New Roman"/>
                <a:cs typeface="Times New Roman"/>
              </a:rPr>
              <a:t>p</a:t>
            </a:r>
            <a:r>
              <a:rPr dirty="0" smtClean="0" spc="-28" sz="700">
                <a:solidFill>
                  <a:srgbClr val="121212"/>
                </a:solidFill>
                <a:latin typeface="Times New Roman"/>
                <a:cs typeface="Times New Roman"/>
              </a:rPr>
              <a:t>l</a:t>
            </a:r>
            <a:r>
              <a:rPr dirty="0" smtClean="0" spc="65" sz="700">
                <a:solidFill>
                  <a:srgbClr val="121212"/>
                </a:solidFill>
                <a:latin typeface="Times New Roman"/>
                <a:cs typeface="Times New Roman"/>
              </a:rPr>
              <a:t>oy</a:t>
            </a:r>
            <a:r>
              <a:rPr dirty="0" smtClean="0" spc="119" sz="700">
                <a:solidFill>
                  <a:srgbClr val="121212"/>
                </a:solidFill>
                <a:latin typeface="Times New Roman"/>
                <a:cs typeface="Times New Roman"/>
              </a:rPr>
              <a:t>e</a:t>
            </a:r>
            <a:r>
              <a:rPr dirty="0" smtClean="0" spc="134" sz="700">
                <a:solidFill>
                  <a:srgbClr val="121212"/>
                </a:solidFill>
                <a:latin typeface="Times New Roman"/>
                <a:cs typeface="Times New Roman"/>
              </a:rPr>
              <a:t>e</a:t>
            </a:r>
            <a:r>
              <a:rPr dirty="0" smtClean="0" spc="88" sz="700">
                <a:solidFill>
                  <a:srgbClr val="121212"/>
                </a:solidFill>
                <a:latin typeface="Times New Roman"/>
                <a:cs typeface="Times New Roman"/>
              </a:rPr>
              <a:t>s</a:t>
            </a:r>
            <a:r>
              <a:rPr dirty="0" smtClean="0" spc="0" sz="700">
                <a:solidFill>
                  <a:srgbClr val="121212"/>
                </a:solidFill>
                <a:latin typeface="Times New Roman"/>
                <a:cs typeface="Times New Roman"/>
              </a:rPr>
              <a:t>                                                                                        </a:t>
            </a:r>
            <a:r>
              <a:rPr dirty="0" smtClean="0" spc="-54" sz="700">
                <a:solidFill>
                  <a:srgbClr val="121212"/>
                </a:solidFill>
                <a:latin typeface="Times New Roman"/>
                <a:cs typeface="Times New Roman"/>
              </a:rPr>
              <a:t> </a:t>
            </a:r>
            <a:r>
              <a:rPr dirty="0" smtClean="0" spc="21" sz="700">
                <a:solidFill>
                  <a:srgbClr val="121212"/>
                </a:solidFill>
                <a:latin typeface="Times New Roman"/>
                <a:cs typeface="Times New Roman"/>
              </a:rPr>
              <a:t>+1</a:t>
            </a:r>
            <a:r>
              <a:rPr dirty="0" smtClean="0" spc="25" sz="700">
                <a:solidFill>
                  <a:srgbClr val="121212"/>
                </a:solidFill>
                <a:latin typeface="Times New Roman"/>
                <a:cs typeface="Times New Roman"/>
              </a:rPr>
              <a:t>5</a:t>
            </a:r>
            <a:r>
              <a:rPr dirty="0" smtClean="0" spc="97" sz="700">
                <a:solidFill>
                  <a:srgbClr val="121212"/>
                </a:solidFill>
                <a:latin typeface="Times New Roman"/>
                <a:cs typeface="Times New Roman"/>
              </a:rPr>
              <a:t>0</a:t>
            </a:r>
            <a:endParaRPr sz="700">
              <a:latin typeface="Times New Roman"/>
              <a:cs typeface="Times New Roman"/>
            </a:endParaRPr>
          </a:p>
        </p:txBody>
      </p:sp>
      <p:sp>
        <p:nvSpPr>
          <p:cNvPr id="6" name="object 6"/>
          <p:cNvSpPr txBox="1"/>
          <p:nvPr/>
        </p:nvSpPr>
        <p:spPr>
          <a:xfrm>
            <a:off x="4226052" y="4104131"/>
            <a:ext cx="544449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5" name="object 5"/>
          <p:cNvSpPr txBox="1"/>
          <p:nvPr/>
        </p:nvSpPr>
        <p:spPr>
          <a:xfrm>
            <a:off x="4226052" y="4904485"/>
            <a:ext cx="427100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4" name="object 4"/>
          <p:cNvSpPr txBox="1"/>
          <p:nvPr/>
        </p:nvSpPr>
        <p:spPr>
          <a:xfrm>
            <a:off x="4226052" y="6004941"/>
            <a:ext cx="1053973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3" name="object 3"/>
          <p:cNvSpPr txBox="1"/>
          <p:nvPr/>
        </p:nvSpPr>
        <p:spPr>
          <a:xfrm>
            <a:off x="437248" y="6004941"/>
            <a:ext cx="867168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  <p:sp>
        <p:nvSpPr>
          <p:cNvPr id="2" name="object 2"/>
          <p:cNvSpPr txBox="1"/>
          <p:nvPr/>
        </p:nvSpPr>
        <p:spPr>
          <a:xfrm>
            <a:off x="4226052" y="8216519"/>
            <a:ext cx="1695069" cy="152400"/>
          </a:xfrm>
          <a:prstGeom prst="rect">
            <a:avLst/>
          </a:prstGeom>
        </p:spPr>
        <p:txBody>
          <a:bodyPr bIns="0" lIns="0" rIns="0" rtlCol="0" tIns="0" wrap="square">
            <a:noAutofit/>
          </a:bodyPr>
          <a:lstStyle/>
          <a:p>
            <a:pPr marL="25400">
              <a:lnSpc>
                <a:spcPts val="1000"/>
              </a:lnSpc>
            </a:pPr>
            <a:endParaRPr sz="100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FFFF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Application>Microsoft Office PowerPoint</Application>
  <PresentationFormat>On-screen Show (4:3)</PresentationFormat>
  <ScaleCrop>false</ScaleCrop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mitype="http://purl.org/dc/dcmitype/" xmlns:xsi="http://www.w3.org/2001/XMLSchema-instance"/>
</file>