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524" y="5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2371344" y="2209800"/>
            <a:ext cx="1706880" cy="617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01012" y="2849879"/>
            <a:ext cx="908303" cy="7299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90444" y="6065520"/>
            <a:ext cx="716280" cy="11369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258439" y="851184"/>
            <a:ext cx="1343809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b="1" u="heavy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LO</a:t>
            </a:r>
            <a:r>
              <a:rPr sz="1400" b="1" u="heavy" spc="-4" dirty="0" smtClean="0">
                <a:solidFill>
                  <a:srgbClr val="9900FF"/>
                </a:solidFill>
                <a:latin typeface="Times New Roman"/>
                <a:cs typeface="Times New Roman"/>
              </a:rPr>
              <a:t>N</a:t>
            </a:r>
            <a:r>
              <a:rPr sz="1400" b="1" u="heavy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G L</a:t>
            </a:r>
            <a:r>
              <a:rPr sz="1400" b="1" u="heavy" spc="-4" dirty="0" smtClean="0">
                <a:solidFill>
                  <a:srgbClr val="9900FF"/>
                </a:solidFill>
                <a:latin typeface="Times New Roman"/>
                <a:cs typeface="Times New Roman"/>
              </a:rPr>
              <a:t>E</a:t>
            </a:r>
            <a:r>
              <a:rPr sz="1400" b="1" u="heavy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TTER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1484933"/>
            <a:ext cx="1717825" cy="983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586">
              <a:lnSpc>
                <a:spcPts val="1325"/>
              </a:lnSpc>
              <a:spcBef>
                <a:spcPts val="66"/>
              </a:spcBef>
            </a:pPr>
            <a:r>
              <a:rPr sz="1200" spc="-4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rom:</a:t>
            </a:r>
            <a:endParaRPr sz="1200">
              <a:latin typeface="Times New Roman"/>
              <a:cs typeface="Times New Roman"/>
            </a:endParaRPr>
          </a:p>
          <a:p>
            <a:pPr marL="12700" marR="13586">
              <a:lnSpc>
                <a:spcPct val="95825"/>
              </a:lnSpc>
              <a:spcBef>
                <a:spcPts val="138"/>
              </a:spcBef>
            </a:pP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Tooth </a:t>
            </a:r>
            <a:r>
              <a:rPr sz="1200" spc="-4" dirty="0" smtClean="0">
                <a:latin typeface="Times New Roman"/>
                <a:cs typeface="Times New Roman"/>
              </a:rPr>
              <a:t>Fa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9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9"/>
              </a:lnSpc>
              <a:spcBef>
                <a:spcPts val="215"/>
              </a:spcBef>
            </a:pPr>
            <a:r>
              <a:rPr sz="1200" spc="0" dirty="0" smtClean="0">
                <a:latin typeface="Times New Roman"/>
                <a:cs typeface="Times New Roman"/>
              </a:rPr>
              <a:t>321 </a:t>
            </a:r>
            <a:r>
              <a:rPr sz="1200" spc="4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rkle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4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tr</a:t>
            </a:r>
            <a:r>
              <a:rPr sz="1200" spc="-4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t The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9"/>
              </a:lnSpc>
              <a:spcBef>
                <a:spcPts val="204"/>
              </a:spcBef>
            </a:pPr>
            <a:r>
              <a:rPr sz="1200" spc="0" dirty="0" smtClean="0">
                <a:latin typeface="Times New Roman"/>
                <a:cs typeface="Times New Roman"/>
              </a:rPr>
              <a:t>En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mel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4" dirty="0" smtClean="0">
                <a:latin typeface="Times New Roman"/>
                <a:cs typeface="Times New Roman"/>
              </a:rPr>
              <a:t>P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14" dirty="0" smtClean="0">
                <a:latin typeface="Times New Roman"/>
                <a:cs typeface="Times New Roman"/>
              </a:rPr>
              <a:t>l</a:t>
            </a:r>
            <a:r>
              <a:rPr sz="1200" spc="-4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e Kin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dom 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9"/>
              </a:lnSpc>
              <a:spcBef>
                <a:spcPts val="204"/>
              </a:spcBef>
            </a:pP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4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isdom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4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2694989"/>
            <a:ext cx="1129865" cy="7816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586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latin typeface="Times New Roman"/>
                <a:cs typeface="Times New Roman"/>
              </a:rPr>
              <a:t>To: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9"/>
              </a:lnSpc>
              <a:spcBef>
                <a:spcPts val="138"/>
              </a:spcBef>
            </a:pPr>
            <a:r>
              <a:rPr sz="1200" spc="4" dirty="0" smtClean="0">
                <a:solidFill>
                  <a:srgbClr val="9900FF"/>
                </a:solidFill>
                <a:latin typeface="Times New Roman"/>
                <a:cs typeface="Times New Roman"/>
              </a:rPr>
              <a:t>S</a:t>
            </a:r>
            <a:r>
              <a:rPr sz="1200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w</a:t>
            </a:r>
            <a:r>
              <a:rPr sz="1200" spc="-4" dirty="0" smtClean="0">
                <a:solidFill>
                  <a:srgbClr val="9900FF"/>
                </a:solidFill>
                <a:latin typeface="Times New Roman"/>
                <a:cs typeface="Times New Roman"/>
              </a:rPr>
              <a:t>ee</a:t>
            </a:r>
            <a:r>
              <a:rPr sz="1200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t </a:t>
            </a:r>
            <a:r>
              <a:rPr sz="1200" spc="4" dirty="0" smtClean="0">
                <a:solidFill>
                  <a:srgbClr val="9900FF"/>
                </a:solidFill>
                <a:latin typeface="Times New Roman"/>
                <a:cs typeface="Times New Roman"/>
              </a:rPr>
              <a:t>S</a:t>
            </a:r>
            <a:r>
              <a:rPr sz="1200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ie</a:t>
            </a:r>
            <a:r>
              <a:rPr sz="1200" spc="-4" dirty="0" smtClean="0">
                <a:solidFill>
                  <a:srgbClr val="9900FF"/>
                </a:solidFill>
                <a:latin typeface="Times New Roman"/>
                <a:cs typeface="Times New Roman"/>
              </a:rPr>
              <a:t>r</a:t>
            </a:r>
            <a:r>
              <a:rPr sz="1200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ra 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9"/>
              </a:lnSpc>
              <a:spcBef>
                <a:spcPts val="205"/>
              </a:spcBef>
            </a:pPr>
            <a:r>
              <a:rPr sz="1200" spc="0" dirty="0" smtClean="0">
                <a:latin typeface="Times New Roman"/>
                <a:cs typeface="Times New Roman"/>
              </a:rPr>
              <a:t>Und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4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4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4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low 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9"/>
              </a:lnSpc>
              <a:spcBef>
                <a:spcPts val="205"/>
              </a:spcBef>
            </a:pPr>
            <a:r>
              <a:rPr sz="1200" spc="4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le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9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4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le, </a:t>
            </a:r>
            <a:r>
              <a:rPr sz="1200" spc="-4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707795"/>
            <a:ext cx="4437555" cy="10124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586">
              <a:lnSpc>
                <a:spcPts val="1535"/>
              </a:lnSpc>
              <a:spcBef>
                <a:spcPts val="76"/>
              </a:spcBef>
            </a:pP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4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400" b="1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S</a:t>
            </a:r>
            <a:r>
              <a:rPr sz="1400" b="1" spc="4" dirty="0" smtClean="0">
                <a:solidFill>
                  <a:srgbClr val="9900FF"/>
                </a:solidFill>
                <a:latin typeface="Times New Roman"/>
                <a:cs typeface="Times New Roman"/>
              </a:rPr>
              <a:t>i</a:t>
            </a:r>
            <a:r>
              <a:rPr sz="1400" b="1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err</a:t>
            </a:r>
            <a:r>
              <a:rPr sz="1400" b="1" spc="9" dirty="0" smtClean="0">
                <a:solidFill>
                  <a:srgbClr val="9900FF"/>
                </a:solidFill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  <a:p>
            <a:pPr marL="12700" marR="13586">
              <a:lnSpc>
                <a:spcPct val="95825"/>
              </a:lnSpc>
              <a:spcBef>
                <a:spcPts val="143"/>
              </a:spcBef>
            </a:pPr>
            <a:r>
              <a:rPr sz="1200" spc="0" dirty="0" smtClean="0">
                <a:latin typeface="Times New Roman"/>
                <a:cs typeface="Times New Roman"/>
              </a:rPr>
              <a:t>Con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9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4" dirty="0" smtClean="0">
                <a:latin typeface="Times New Roman"/>
                <a:cs typeface="Times New Roman"/>
              </a:rPr>
              <a:t>l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4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ons on losing</a:t>
            </a:r>
            <a:r>
              <a:rPr sz="1200" spc="14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our tooth.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-14" dirty="0" smtClean="0">
                <a:latin typeface="Times New Roman"/>
                <a:cs typeface="Times New Roman"/>
              </a:rPr>
              <a:t>I</a:t>
            </a:r>
            <a:r>
              <a:rPr sz="1200" spc="14" dirty="0" smtClean="0">
                <a:latin typeface="Times New Roman"/>
                <a:cs typeface="Times New Roman"/>
              </a:rPr>
              <a:t>t</a:t>
            </a:r>
            <a:r>
              <a:rPr sz="1200" spc="-9" dirty="0" smtClean="0">
                <a:latin typeface="Times New Roman"/>
                <a:cs typeface="Times New Roman"/>
              </a:rPr>
              <a:t>'</a:t>
            </a:r>
            <a:r>
              <a:rPr sz="1200" spc="0" dirty="0" smtClean="0">
                <a:latin typeface="Times New Roman"/>
                <a:cs typeface="Times New Roman"/>
              </a:rPr>
              <a:t>s quite a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m!</a:t>
            </a:r>
            <a:endParaRPr sz="1200">
              <a:latin typeface="Times New Roman"/>
              <a:cs typeface="Times New Roman"/>
            </a:endParaRPr>
          </a:p>
          <a:p>
            <a:pPr marL="12700" marR="13586">
              <a:lnSpc>
                <a:spcPct val="95825"/>
              </a:lnSpc>
              <a:spcBef>
                <a:spcPts val="204"/>
              </a:spcBef>
            </a:pPr>
            <a:r>
              <a:rPr sz="1200" spc="0" dirty="0" smtClean="0">
                <a:latin typeface="Times New Roman"/>
                <a:cs typeface="Times New Roman"/>
              </a:rPr>
              <a:t>You </a:t>
            </a:r>
            <a:r>
              <a:rPr sz="1200" spc="-4" dirty="0" smtClean="0">
                <a:latin typeface="Times New Roman"/>
                <a:cs typeface="Times New Roman"/>
              </a:rPr>
              <a:t>we</a:t>
            </a:r>
            <a:r>
              <a:rPr sz="1200" spc="4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19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9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9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4" dirty="0" smtClean="0">
                <a:latin typeface="Times New Roman"/>
                <a:cs typeface="Times New Roman"/>
              </a:rPr>
              <a:t> </a:t>
            </a:r>
            <a:r>
              <a:rPr sz="1200" spc="9" dirty="0" smtClean="0">
                <a:latin typeface="Times New Roman"/>
                <a:cs typeface="Times New Roman"/>
              </a:rPr>
              <a:t>h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ve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4" dirty="0" smtClean="0">
                <a:latin typeface="Times New Roman"/>
                <a:cs typeface="Times New Roman"/>
              </a:rPr>
              <a:t>e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w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4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4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9" dirty="0" smtClean="0">
                <a:latin typeface="Times New Roman"/>
                <a:cs typeface="Times New Roman"/>
              </a:rPr>
              <a:t> 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9" dirty="0" smtClean="0">
                <a:latin typeface="Times New Roman"/>
                <a:cs typeface="Times New Roman"/>
              </a:rPr>
              <a:t>w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4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, just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4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ke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ou!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9"/>
              </a:lnSpc>
              <a:spcBef>
                <a:spcPts val="215"/>
              </a:spcBef>
            </a:pP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4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m so full of j</a:t>
            </a:r>
            <a:r>
              <a:rPr sz="1200" spc="9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" dirty="0" smtClean="0">
                <a:latin typeface="Times New Roman"/>
                <a:cs typeface="Times New Roman"/>
              </a:rPr>
              <a:t>h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did a </a:t>
            </a:r>
            <a:r>
              <a:rPr sz="1200" spc="-4" dirty="0" smtClean="0">
                <a:latin typeface="Times New Roman"/>
                <a:cs typeface="Times New Roman"/>
              </a:rPr>
              <a:t>fe</a:t>
            </a:r>
            <a:r>
              <a:rPr sz="1200" spc="0" dirty="0" smtClean="0">
                <a:latin typeface="Times New Roman"/>
                <a:cs typeface="Times New Roman"/>
              </a:rPr>
              <a:t>w 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9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tra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twirls </a:t>
            </a:r>
            <a:r>
              <a:rPr sz="1200" spc="4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 the 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ir 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fl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w to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our 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9"/>
              </a:lnSpc>
              <a:spcBef>
                <a:spcPts val="204"/>
              </a:spcBef>
            </a:pPr>
            <a:r>
              <a:rPr sz="1200" spc="0" dirty="0" smtClean="0">
                <a:latin typeface="Times New Roman"/>
                <a:cs typeface="Times New Roman"/>
              </a:rPr>
              <a:t>house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om The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" dirty="0" smtClean="0">
                <a:latin typeface="Times New Roman"/>
                <a:cs typeface="Times New Roman"/>
              </a:rPr>
              <a:t>n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mel</a:t>
            </a:r>
            <a:r>
              <a:rPr sz="1200" spc="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4" dirty="0" smtClean="0">
                <a:latin typeface="Times New Roman"/>
                <a:cs typeface="Times New Roman"/>
              </a:rPr>
              <a:t>P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la</a:t>
            </a:r>
            <a:r>
              <a:rPr sz="1200" spc="-4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944794"/>
            <a:ext cx="5319341" cy="1186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586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4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 t</a:t>
            </a:r>
            <a:r>
              <a:rPr sz="1200" spc="4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19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ou lose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too</a:t>
            </a:r>
            <a:r>
              <a:rPr sz="1200" spc="14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h,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will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le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ve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4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4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le tr</a:t>
            </a:r>
            <a:r>
              <a:rPr sz="1200" spc="-9" dirty="0" smtClean="0">
                <a:latin typeface="Times New Roman"/>
                <a:cs typeface="Times New Roman"/>
              </a:rPr>
              <a:t>e</a:t>
            </a:r>
            <a:r>
              <a:rPr sz="1200" spc="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for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ou un</a:t>
            </a:r>
            <a:r>
              <a:rPr sz="1200" spc="9" dirty="0" smtClean="0">
                <a:latin typeface="Times New Roman"/>
                <a:cs typeface="Times New Roman"/>
              </a:rPr>
              <a:t>d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9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9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r pill</a:t>
            </a:r>
            <a:r>
              <a:rPr sz="1200" spc="9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9"/>
              </a:lnSpc>
              <a:spcBef>
                <a:spcPts val="148"/>
              </a:spcBef>
            </a:pP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4" dirty="0" smtClean="0">
                <a:latin typeface="Times New Roman"/>
                <a:cs typeface="Times New Roman"/>
              </a:rPr>
              <a:t>i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ht ev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14" dirty="0" smtClean="0">
                <a:latin typeface="Times New Roman"/>
                <a:cs typeface="Times New Roman"/>
              </a:rPr>
              <a:t>l</a:t>
            </a:r>
            <a:r>
              <a:rPr sz="1200" spc="-4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ve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shi</a:t>
            </a:r>
            <a:r>
              <a:rPr sz="1200" spc="9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gold b</a:t>
            </a:r>
            <a:r>
              <a:rPr sz="1200" spc="9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9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with a s</a:t>
            </a:r>
            <a:r>
              <a:rPr sz="1200" spc="9" dirty="0" smtClean="0">
                <a:latin typeface="Times New Roman"/>
                <a:cs typeface="Times New Roman"/>
              </a:rPr>
              <a:t>p</a:t>
            </a:r>
            <a:r>
              <a:rPr sz="1200" spc="-4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ial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tr</a:t>
            </a:r>
            <a:r>
              <a:rPr sz="1200" spc="-4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sure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a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sto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4" dirty="0" smtClean="0">
                <a:latin typeface="Times New Roman"/>
                <a:cs typeface="Times New Roman"/>
              </a:rPr>
              <a:t> </a:t>
            </a:r>
            <a:r>
              <a:rPr sz="1200" spc="-4" dirty="0" smtClean="0">
                <a:latin typeface="Times New Roman"/>
                <a:cs typeface="Times New Roman"/>
              </a:rPr>
              <a:t>Fa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9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lan</a:t>
            </a:r>
            <a:r>
              <a:rPr sz="1200" spc="9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! 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9"/>
              </a:lnSpc>
              <a:spcBef>
                <a:spcPts val="204"/>
              </a:spcBef>
            </a:pP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ou to </a:t>
            </a:r>
            <a:r>
              <a:rPr sz="1200" spc="4" dirty="0" smtClean="0">
                <a:latin typeface="Times New Roman"/>
                <a:cs typeface="Times New Roman"/>
              </a:rPr>
              <a:t>m</a:t>
            </a:r>
            <a:r>
              <a:rPr sz="1200" spc="-4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29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" dirty="0" smtClean="0">
                <a:latin typeface="Times New Roman"/>
                <a:cs typeface="Times New Roman"/>
              </a:rPr>
              <a:t>r</a:t>
            </a:r>
            <a:r>
              <a:rPr sz="1200" spc="14" dirty="0" smtClean="0">
                <a:latin typeface="Times New Roman"/>
                <a:cs typeface="Times New Roman"/>
              </a:rPr>
              <a:t>i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nd,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9" dirty="0" smtClean="0">
                <a:latin typeface="Times New Roman"/>
                <a:cs typeface="Times New Roman"/>
              </a:rPr>
              <a:t>u</a:t>
            </a:r>
            <a:r>
              <a:rPr sz="1200" spc="19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Tooth.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ot </a:t>
            </a:r>
            <a:r>
              <a:rPr sz="1200" spc="4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her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marL="12700" marR="94487">
              <a:lnSpc>
                <a:spcPts val="1379"/>
              </a:lnSpc>
              <a:spcBef>
                <a:spcPts val="214"/>
              </a:spcBef>
            </a:pP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memb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to b</a:t>
            </a:r>
            <a:r>
              <a:rPr sz="1200" spc="-4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ush 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4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loss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19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9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 And do</a:t>
            </a:r>
            <a:r>
              <a:rPr sz="1200" spc="9" dirty="0" smtClean="0">
                <a:latin typeface="Times New Roman"/>
                <a:cs typeface="Times New Roman"/>
              </a:rPr>
              <a:t>n</a:t>
            </a:r>
            <a:r>
              <a:rPr sz="1200" spc="-9" dirty="0" smtClean="0">
                <a:latin typeface="Times New Roman"/>
                <a:cs typeface="Times New Roman"/>
              </a:rPr>
              <a:t>'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" dirty="0" smtClean="0">
                <a:latin typeface="Times New Roman"/>
                <a:cs typeface="Times New Roman"/>
              </a:rPr>
              <a:t> </a:t>
            </a:r>
            <a:r>
              <a:rPr sz="1200" spc="-4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4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oo ma</a:t>
            </a:r>
            <a:r>
              <a:rPr sz="1200" spc="19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sw</a:t>
            </a:r>
            <a:r>
              <a:rPr sz="1200" spc="-4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ts </a:t>
            </a:r>
            <a:r>
              <a:rPr sz="1200" spc="14" dirty="0" smtClean="0">
                <a:latin typeface="Times New Roman"/>
                <a:cs typeface="Times New Roman"/>
              </a:rPr>
              <a:t>b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4" dirty="0" smtClean="0">
                <a:latin typeface="Times New Roman"/>
                <a:cs typeface="Times New Roman"/>
              </a:rPr>
              <a:t>c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use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19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endParaRPr sz="1200">
              <a:latin typeface="Times New Roman"/>
              <a:cs typeface="Times New Roman"/>
            </a:endParaRPr>
          </a:p>
          <a:p>
            <a:pPr marL="12700" marR="94487">
              <a:lnSpc>
                <a:spcPts val="1379"/>
              </a:lnSpc>
              <a:spcBef>
                <a:spcPts val="204"/>
              </a:spcBef>
            </a:pP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9" dirty="0" smtClean="0">
                <a:latin typeface="Times New Roman"/>
                <a:cs typeface="Times New Roman"/>
              </a:rPr>
              <a:t>e</a:t>
            </a:r>
            <a:r>
              <a:rPr sz="1200" spc="9" dirty="0" smtClean="0">
                <a:latin typeface="Times New Roman"/>
                <a:cs typeface="Times New Roman"/>
              </a:rPr>
              <a:t>n</a:t>
            </a:r>
            <a:r>
              <a:rPr sz="1200" spc="-9" dirty="0" smtClean="0">
                <a:latin typeface="Times New Roman"/>
                <a:cs typeface="Times New Roman"/>
              </a:rPr>
              <a:t>'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" dirty="0" smtClean="0">
                <a:latin typeface="Times New Roman"/>
                <a:cs typeface="Times New Roman"/>
              </a:rPr>
              <a:t> 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ood </a:t>
            </a:r>
            <a:r>
              <a:rPr sz="1200" spc="-4" dirty="0" smtClean="0">
                <a:latin typeface="Times New Roman"/>
                <a:cs typeface="Times New Roman"/>
              </a:rPr>
              <a:t>f</a:t>
            </a:r>
            <a:r>
              <a:rPr sz="1200" spc="9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9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our t</a:t>
            </a:r>
            <a:r>
              <a:rPr sz="1200" spc="-4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9" dirty="0" smtClean="0">
                <a:latin typeface="Times New Roman"/>
                <a:cs typeface="Times New Roman"/>
              </a:rPr>
              <a:t>B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sides,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ou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-9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" dirty="0" smtClean="0">
                <a:latin typeface="Times New Roman"/>
                <a:cs typeface="Times New Roman"/>
              </a:rPr>
              <a:t>w</a:t>
            </a:r>
            <a:r>
              <a:rPr sz="1200" spc="-4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" dirty="0" smtClean="0">
                <a:latin typeface="Times New Roman"/>
                <a:cs typeface="Times New Roman"/>
              </a:rPr>
              <a:t> 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nou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lr</a:t>
            </a:r>
            <a:r>
              <a:rPr sz="1200" spc="4" dirty="0" smtClean="0">
                <a:latin typeface="Times New Roman"/>
                <a:cs typeface="Times New Roman"/>
              </a:rPr>
              <a:t>e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25" dirty="0" smtClean="0">
                <a:latin typeface="Times New Roman"/>
                <a:cs typeface="Times New Roman"/>
              </a:rPr>
              <a:t>d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!</a:t>
            </a:r>
            <a:endParaRPr sz="1200">
              <a:latin typeface="Times New Roman"/>
              <a:cs typeface="Times New Roman"/>
            </a:endParaRPr>
          </a:p>
          <a:p>
            <a:pPr marL="12700" marR="13586">
              <a:lnSpc>
                <a:spcPct val="95825"/>
              </a:lnSpc>
              <a:spcBef>
                <a:spcPts val="224"/>
              </a:spcBef>
            </a:pP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look f</a:t>
            </a:r>
            <a:r>
              <a:rPr sz="1200" spc="9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4" dirty="0" smtClean="0">
                <a:latin typeface="Times New Roman"/>
                <a:cs typeface="Times New Roman"/>
              </a:rPr>
              <a:t>w</a:t>
            </a:r>
            <a:r>
              <a:rPr sz="1200" spc="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rd to n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9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4" dirty="0" smtClean="0">
                <a:latin typeface="Times New Roman"/>
                <a:cs typeface="Times New Roman"/>
              </a:rPr>
              <a:t>t</a:t>
            </a:r>
            <a:r>
              <a:rPr sz="1200" spc="-9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me.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356272"/>
            <a:ext cx="2103221" cy="6654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4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 love 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f</a:t>
            </a:r>
            <a:r>
              <a:rPr sz="1200" spc="-9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9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dust</a:t>
            </a:r>
            <a:r>
              <a:rPr sz="1200" spc="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rkl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endParaRPr sz="1200">
              <a:latin typeface="Times New Roman"/>
              <a:cs typeface="Times New Roman"/>
            </a:endParaRPr>
          </a:p>
          <a:p>
            <a:pPr marL="12700" marR="22860">
              <a:lnSpc>
                <a:spcPct val="95825"/>
              </a:lnSpc>
              <a:spcBef>
                <a:spcPts val="123"/>
              </a:spcBef>
            </a:pPr>
            <a:r>
              <a:rPr sz="1700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T</a:t>
            </a:r>
            <a:r>
              <a:rPr sz="1700" spc="4" dirty="0" smtClean="0">
                <a:solidFill>
                  <a:srgbClr val="9900FF"/>
                </a:solidFill>
                <a:latin typeface="Times New Roman"/>
                <a:cs typeface="Times New Roman"/>
              </a:rPr>
              <a:t>w</a:t>
            </a:r>
            <a:r>
              <a:rPr sz="1700" spc="-4" dirty="0" smtClean="0">
                <a:solidFill>
                  <a:srgbClr val="9900FF"/>
                </a:solidFill>
                <a:latin typeface="Times New Roman"/>
                <a:cs typeface="Times New Roman"/>
              </a:rPr>
              <a:t>i</a:t>
            </a:r>
            <a:r>
              <a:rPr sz="1700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nk</a:t>
            </a:r>
            <a:r>
              <a:rPr sz="1700" spc="-4" dirty="0" smtClean="0">
                <a:solidFill>
                  <a:srgbClr val="9900FF"/>
                </a:solidFill>
                <a:latin typeface="Times New Roman"/>
                <a:cs typeface="Times New Roman"/>
              </a:rPr>
              <a:t>l</a:t>
            </a:r>
            <a:r>
              <a:rPr sz="1700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e</a:t>
            </a:r>
            <a:endParaRPr sz="1700">
              <a:latin typeface="Times New Roman"/>
              <a:cs typeface="Times New Roman"/>
            </a:endParaRPr>
          </a:p>
          <a:p>
            <a:pPr marL="12700" marR="22860">
              <a:lnSpc>
                <a:spcPct val="95825"/>
              </a:lnSpc>
              <a:spcBef>
                <a:spcPts val="310"/>
              </a:spcBef>
            </a:pPr>
            <a:r>
              <a:rPr sz="1200" spc="0" dirty="0" smtClean="0">
                <a:latin typeface="Times New Roman"/>
                <a:cs typeface="Times New Roman"/>
              </a:rPr>
              <a:t>Your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4" dirty="0" smtClean="0">
                <a:latin typeface="Times New Roman"/>
                <a:cs typeface="Times New Roman"/>
              </a:rPr>
              <a:t>a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ic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Tooth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-4" dirty="0" smtClean="0">
                <a:latin typeface="Times New Roman"/>
                <a:cs typeface="Times New Roman"/>
              </a:rPr>
              <a:t>Fa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9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208147" y="8359678"/>
            <a:ext cx="1442948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b="1" u="heavy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SHO</a:t>
            </a:r>
            <a:r>
              <a:rPr sz="1400" b="1" u="heavy" spc="-4" dirty="0" smtClean="0">
                <a:solidFill>
                  <a:srgbClr val="9900FF"/>
                </a:solidFill>
                <a:latin typeface="Times New Roman"/>
                <a:cs typeface="Times New Roman"/>
              </a:rPr>
              <a:t>R</a:t>
            </a:r>
            <a:r>
              <a:rPr sz="1400" b="1" u="heavy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T L</a:t>
            </a:r>
            <a:r>
              <a:rPr sz="1400" b="1" u="heavy" spc="-4" dirty="0" smtClean="0">
                <a:solidFill>
                  <a:srgbClr val="9900FF"/>
                </a:solidFill>
                <a:latin typeface="Times New Roman"/>
                <a:cs typeface="Times New Roman"/>
              </a:rPr>
              <a:t>E</a:t>
            </a:r>
            <a:r>
              <a:rPr sz="1400" b="1" u="heavy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TTER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342900" y="1324355"/>
            <a:ext cx="716280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81912" y="3002280"/>
            <a:ext cx="1516380" cy="5516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2004" y="1387397"/>
            <a:ext cx="115529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4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4" dirty="0" smtClean="0">
                <a:solidFill>
                  <a:srgbClr val="9900FF"/>
                </a:solidFill>
                <a:latin typeface="Times New Roman"/>
                <a:cs typeface="Times New Roman"/>
              </a:rPr>
              <a:t>S</a:t>
            </a:r>
            <a:r>
              <a:rPr sz="1200" spc="9" dirty="0" smtClean="0">
                <a:solidFill>
                  <a:srgbClr val="9900FF"/>
                </a:solidFill>
                <a:latin typeface="Times New Roman"/>
                <a:cs typeface="Times New Roman"/>
              </a:rPr>
              <a:t>w</a:t>
            </a:r>
            <a:r>
              <a:rPr sz="1200" spc="-4" dirty="0" smtClean="0">
                <a:solidFill>
                  <a:srgbClr val="9900FF"/>
                </a:solidFill>
                <a:latin typeface="Times New Roman"/>
                <a:cs typeface="Times New Roman"/>
              </a:rPr>
              <a:t>ee</a:t>
            </a:r>
            <a:r>
              <a:rPr sz="1200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t </a:t>
            </a:r>
            <a:r>
              <a:rPr sz="1200" spc="4" dirty="0" smtClean="0">
                <a:solidFill>
                  <a:srgbClr val="9900FF"/>
                </a:solidFill>
                <a:latin typeface="Times New Roman"/>
                <a:cs typeface="Times New Roman"/>
              </a:rPr>
              <a:t>S</a:t>
            </a:r>
            <a:r>
              <a:rPr sz="1200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ie</a:t>
            </a:r>
            <a:r>
              <a:rPr sz="1200" spc="-4" dirty="0" smtClean="0">
                <a:solidFill>
                  <a:srgbClr val="9900FF"/>
                </a:solidFill>
                <a:latin typeface="Times New Roman"/>
                <a:cs typeface="Times New Roman"/>
              </a:rPr>
              <a:t>r</a:t>
            </a:r>
            <a:r>
              <a:rPr sz="1200" spc="0" dirty="0" smtClean="0">
                <a:solidFill>
                  <a:srgbClr val="9900FF"/>
                </a:solidFill>
                <a:latin typeface="Times New Roman"/>
                <a:cs typeface="Times New Roman"/>
              </a:rPr>
              <a:t>ra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1740965"/>
            <a:ext cx="2943961" cy="12293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60">
              <a:lnSpc>
                <a:spcPts val="1325"/>
              </a:lnSpc>
              <a:spcBef>
                <a:spcPts val="66"/>
              </a:spcBef>
            </a:pPr>
            <a:r>
              <a:rPr sz="1200" spc="4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hi</a:t>
            </a:r>
            <a:r>
              <a:rPr sz="1200" spc="4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-34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ou </a:t>
            </a:r>
            <a:r>
              <a:rPr sz="1200" spc="14" dirty="0" smtClean="0">
                <a:latin typeface="Times New Roman"/>
                <a:cs typeface="Times New Roman"/>
              </a:rPr>
              <a:t>l</a:t>
            </a:r>
            <a:r>
              <a:rPr sz="1200" spc="19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sle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pi</a:t>
            </a:r>
            <a:r>
              <a:rPr sz="1200" spc="14" dirty="0" smtClean="0">
                <a:latin typeface="Times New Roman"/>
                <a:cs typeface="Times New Roman"/>
              </a:rPr>
              <a:t>n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 </a:t>
            </a:r>
            <a:r>
              <a:rPr sz="1200" spc="-9" dirty="0" smtClean="0">
                <a:latin typeface="Times New Roman"/>
                <a:cs typeface="Times New Roman"/>
              </a:rPr>
              <a:t>c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 in the n</a:t>
            </a:r>
            <a:r>
              <a:rPr sz="1200" spc="9" dirty="0" smtClean="0">
                <a:latin typeface="Times New Roman"/>
                <a:cs typeface="Times New Roman"/>
              </a:rPr>
              <a:t>i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ht.</a:t>
            </a:r>
            <a:endParaRPr sz="1200">
              <a:latin typeface="Times New Roman"/>
              <a:cs typeface="Times New Roman"/>
            </a:endParaRPr>
          </a:p>
          <a:p>
            <a:pPr marL="12700" marR="440057">
              <a:lnSpc>
                <a:spcPts val="1379"/>
              </a:lnSpc>
              <a:spcBef>
                <a:spcPts val="617"/>
              </a:spcBef>
            </a:pP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4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9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9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r pillow </a:t>
            </a:r>
            <a:r>
              <a:rPr sz="1200" spc="-4" dirty="0" smtClean="0">
                <a:latin typeface="Times New Roman"/>
                <a:cs typeface="Times New Roman"/>
              </a:rPr>
              <a:t>wa</a:t>
            </a:r>
            <a:r>
              <a:rPr sz="1200" spc="0" dirty="0" smtClean="0">
                <a:latin typeface="Times New Roman"/>
                <a:cs typeface="Times New Roman"/>
              </a:rPr>
              <a:t>s a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ma</a:t>
            </a:r>
            <a:r>
              <a:rPr sz="1200" spc="-4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lous </a:t>
            </a:r>
            <a:r>
              <a:rPr sz="1200" spc="4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ht. </a:t>
            </a:r>
            <a:endParaRPr sz="1200">
              <a:latin typeface="Times New Roman"/>
              <a:cs typeface="Times New Roman"/>
            </a:endParaRPr>
          </a:p>
          <a:p>
            <a:pPr marL="12700" marR="440057">
              <a:lnSpc>
                <a:spcPts val="1379"/>
              </a:lnSpc>
              <a:spcBef>
                <a:spcPts val="695"/>
              </a:spcBef>
            </a:pPr>
            <a:r>
              <a:rPr sz="1200" spc="0" dirty="0" smtClean="0">
                <a:latin typeface="Times New Roman"/>
                <a:cs typeface="Times New Roman"/>
              </a:rPr>
              <a:t>Your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4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ut</a:t>
            </a:r>
            <a:r>
              <a:rPr sz="1200" spc="4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ful tooth h</a:t>
            </a:r>
            <a:r>
              <a:rPr sz="1200" spc="-4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-4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ome unstu</a:t>
            </a:r>
            <a:r>
              <a:rPr sz="1200" spc="-4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10"/>
              </a:spcBef>
            </a:pPr>
            <a:r>
              <a:rPr sz="1200" spc="-14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'll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4" dirty="0" smtClean="0">
                <a:latin typeface="Times New Roman"/>
                <a:cs typeface="Times New Roman"/>
              </a:rPr>
              <a:t>e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 it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fo</a:t>
            </a:r>
            <a:r>
              <a:rPr sz="1200" spc="-4" dirty="0" smtClean="0">
                <a:latin typeface="Times New Roman"/>
                <a:cs typeface="Times New Roman"/>
              </a:rPr>
              <a:t>re</a:t>
            </a:r>
            <a:r>
              <a:rPr sz="1200" spc="9" dirty="0" smtClean="0">
                <a:latin typeface="Times New Roman"/>
                <a:cs typeface="Times New Roman"/>
              </a:rPr>
              <a:t>v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-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wi</a:t>
            </a:r>
            <a:r>
              <a:rPr sz="1200" spc="14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l bring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ou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ood luck!</a:t>
            </a:r>
            <a:endParaRPr sz="1200">
              <a:latin typeface="Times New Roman"/>
              <a:cs typeface="Times New Roman"/>
            </a:endParaRPr>
          </a:p>
          <a:p>
            <a:pPr marL="12700" marR="22860">
              <a:lnSpc>
                <a:spcPct val="95825"/>
              </a:lnSpc>
              <a:spcBef>
                <a:spcPts val="696"/>
              </a:spcBef>
            </a:pPr>
            <a:r>
              <a:rPr sz="1200" spc="-14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-4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9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Your</a:t>
            </a:r>
            <a:r>
              <a:rPr sz="1200" spc="-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4" dirty="0" smtClean="0">
                <a:latin typeface="Times New Roman"/>
                <a:cs typeface="Times New Roman"/>
              </a:rPr>
              <a:t>a</a:t>
            </a:r>
            <a:r>
              <a:rPr sz="1200" spc="-9" dirty="0" smtClean="0">
                <a:latin typeface="Times New Roman"/>
                <a:cs typeface="Times New Roman"/>
              </a:rPr>
              <a:t>g</a:t>
            </a:r>
            <a:r>
              <a:rPr sz="1200" spc="14" dirty="0" smtClean="0">
                <a:latin typeface="Times New Roman"/>
                <a:cs typeface="Times New Roman"/>
              </a:rPr>
              <a:t>i</a:t>
            </a:r>
            <a:r>
              <a:rPr sz="1200" spc="-4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 T</a:t>
            </a:r>
            <a:r>
              <a:rPr sz="1200" spc="9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oth </a:t>
            </a:r>
            <a:r>
              <a:rPr sz="1200" spc="-4" dirty="0" smtClean="0">
                <a:latin typeface="Times New Roman"/>
                <a:cs typeface="Times New Roman"/>
              </a:rPr>
              <a:t>Fa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9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238</Words>
  <Application>Microsoft Office PowerPoint</Application>
  <PresentationFormat>Custom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account</cp:lastModifiedBy>
  <cp:revision>1</cp:revision>
  <dcterms:modified xsi:type="dcterms:W3CDTF">2024-11-21T13:42:34Z</dcterms:modified>
</cp:coreProperties>
</file>