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2524" y="55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2371344" y="2209800"/>
            <a:ext cx="1706880" cy="6172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01012" y="2849879"/>
            <a:ext cx="908303" cy="7299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90444" y="6065520"/>
            <a:ext cx="716280" cy="11369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258439" y="851184"/>
            <a:ext cx="1343809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b="1" u="heavy" spc="0" dirty="0" smtClean="0">
                <a:solidFill>
                  <a:srgbClr val="9900FF"/>
                </a:solidFill>
                <a:latin typeface="Times New Roman"/>
                <a:cs typeface="Times New Roman"/>
              </a:rPr>
              <a:t>LO</a:t>
            </a:r>
            <a:r>
              <a:rPr sz="1400" b="1" u="heavy" spc="-4" dirty="0" smtClean="0">
                <a:solidFill>
                  <a:srgbClr val="9900FF"/>
                </a:solidFill>
                <a:latin typeface="Times New Roman"/>
                <a:cs typeface="Times New Roman"/>
              </a:rPr>
              <a:t>N</a:t>
            </a:r>
            <a:r>
              <a:rPr sz="1400" b="1" u="heavy" spc="0" dirty="0" smtClean="0">
                <a:solidFill>
                  <a:srgbClr val="9900FF"/>
                </a:solidFill>
                <a:latin typeface="Times New Roman"/>
                <a:cs typeface="Times New Roman"/>
              </a:rPr>
              <a:t>G L</a:t>
            </a:r>
            <a:r>
              <a:rPr sz="1400" b="1" u="heavy" spc="-4" dirty="0" smtClean="0">
                <a:solidFill>
                  <a:srgbClr val="9900FF"/>
                </a:solidFill>
                <a:latin typeface="Times New Roman"/>
                <a:cs typeface="Times New Roman"/>
              </a:rPr>
              <a:t>E</a:t>
            </a:r>
            <a:r>
              <a:rPr sz="1400" b="1" u="heavy" spc="0" dirty="0" smtClean="0">
                <a:solidFill>
                  <a:srgbClr val="9900FF"/>
                </a:solidFill>
                <a:latin typeface="Times New Roman"/>
                <a:cs typeface="Times New Roman"/>
              </a:rPr>
              <a:t>TTER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1484933"/>
            <a:ext cx="1717825" cy="983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86">
              <a:lnSpc>
                <a:spcPts val="1325"/>
              </a:lnSpc>
              <a:spcBef>
                <a:spcPts val="66"/>
              </a:spcBef>
            </a:pPr>
            <a:r>
              <a:rPr sz="1200" spc="-4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rom: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  <a:spcBef>
                <a:spcPts val="138"/>
              </a:spcBef>
            </a:pP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Tooth </a:t>
            </a:r>
            <a:r>
              <a:rPr sz="1200" spc="-4" dirty="0" smtClean="0">
                <a:latin typeface="Times New Roman"/>
                <a:cs typeface="Times New Roman"/>
              </a:rPr>
              <a:t>Fa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19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79"/>
              </a:lnSpc>
              <a:spcBef>
                <a:spcPts val="215"/>
              </a:spcBef>
            </a:pPr>
            <a:r>
              <a:rPr sz="1200" spc="0" dirty="0" smtClean="0">
                <a:latin typeface="Times New Roman"/>
                <a:cs typeface="Times New Roman"/>
              </a:rPr>
              <a:t>321 </a:t>
            </a:r>
            <a:r>
              <a:rPr sz="1200" spc="4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rkle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4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tr</a:t>
            </a:r>
            <a:r>
              <a:rPr sz="1200" spc="-4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t The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79"/>
              </a:lnSpc>
              <a:spcBef>
                <a:spcPts val="204"/>
              </a:spcBef>
            </a:pPr>
            <a:r>
              <a:rPr sz="1200" spc="0" dirty="0" smtClean="0">
                <a:latin typeface="Times New Roman"/>
                <a:cs typeface="Times New Roman"/>
              </a:rPr>
              <a:t>En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mel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4" dirty="0" smtClean="0">
                <a:latin typeface="Times New Roman"/>
                <a:cs typeface="Times New Roman"/>
              </a:rPr>
              <a:t>P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14" dirty="0" smtClean="0">
                <a:latin typeface="Times New Roman"/>
                <a:cs typeface="Times New Roman"/>
              </a:rPr>
              <a:t>l</a:t>
            </a:r>
            <a:r>
              <a:rPr sz="1200" spc="-4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e Kin</a:t>
            </a:r>
            <a:r>
              <a:rPr sz="1200" spc="-9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dom 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79"/>
              </a:lnSpc>
              <a:spcBef>
                <a:spcPts val="204"/>
              </a:spcBef>
            </a:pPr>
            <a:r>
              <a:rPr sz="1200" spc="0" dirty="0" smtClean="0">
                <a:latin typeface="Times New Roman"/>
                <a:cs typeface="Times New Roman"/>
              </a:rPr>
              <a:t>of </a:t>
            </a:r>
            <a:r>
              <a:rPr sz="1200" spc="4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isdom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4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2694989"/>
            <a:ext cx="1129865" cy="7816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86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latin typeface="Times New Roman"/>
                <a:cs typeface="Times New Roman"/>
              </a:rPr>
              <a:t>To: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79"/>
              </a:lnSpc>
              <a:spcBef>
                <a:spcPts val="138"/>
              </a:spcBef>
            </a:pPr>
            <a:r>
              <a:rPr sz="1200" spc="4" dirty="0" smtClean="0">
                <a:solidFill>
                  <a:srgbClr val="9900FF"/>
                </a:solidFill>
                <a:latin typeface="Times New Roman"/>
                <a:cs typeface="Times New Roman"/>
              </a:rPr>
              <a:t>S</a:t>
            </a:r>
            <a:r>
              <a:rPr sz="1200" spc="0" dirty="0" smtClean="0">
                <a:solidFill>
                  <a:srgbClr val="9900FF"/>
                </a:solidFill>
                <a:latin typeface="Times New Roman"/>
                <a:cs typeface="Times New Roman"/>
              </a:rPr>
              <a:t>w</a:t>
            </a:r>
            <a:r>
              <a:rPr sz="1200" spc="-4" dirty="0" smtClean="0">
                <a:solidFill>
                  <a:srgbClr val="9900FF"/>
                </a:solidFill>
                <a:latin typeface="Times New Roman"/>
                <a:cs typeface="Times New Roman"/>
              </a:rPr>
              <a:t>ee</a:t>
            </a:r>
            <a:r>
              <a:rPr sz="1200" spc="0" dirty="0" smtClean="0">
                <a:solidFill>
                  <a:srgbClr val="9900FF"/>
                </a:solidFill>
                <a:latin typeface="Times New Roman"/>
                <a:cs typeface="Times New Roman"/>
              </a:rPr>
              <a:t>t </a:t>
            </a:r>
            <a:r>
              <a:rPr sz="1200" spc="4" dirty="0" smtClean="0">
                <a:solidFill>
                  <a:srgbClr val="9900FF"/>
                </a:solidFill>
                <a:latin typeface="Times New Roman"/>
                <a:cs typeface="Times New Roman"/>
              </a:rPr>
              <a:t>S</a:t>
            </a:r>
            <a:r>
              <a:rPr sz="1200" spc="0" dirty="0" smtClean="0">
                <a:solidFill>
                  <a:srgbClr val="9900FF"/>
                </a:solidFill>
                <a:latin typeface="Times New Roman"/>
                <a:cs typeface="Times New Roman"/>
              </a:rPr>
              <a:t>ie</a:t>
            </a:r>
            <a:r>
              <a:rPr sz="1200" spc="-4" dirty="0" smtClean="0">
                <a:solidFill>
                  <a:srgbClr val="9900FF"/>
                </a:solidFill>
                <a:latin typeface="Times New Roman"/>
                <a:cs typeface="Times New Roman"/>
              </a:rPr>
              <a:t>r</a:t>
            </a:r>
            <a:r>
              <a:rPr sz="1200" spc="0" dirty="0" smtClean="0">
                <a:solidFill>
                  <a:srgbClr val="9900FF"/>
                </a:solidFill>
                <a:latin typeface="Times New Roman"/>
                <a:cs typeface="Times New Roman"/>
              </a:rPr>
              <a:t>ra 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79"/>
              </a:lnSpc>
              <a:spcBef>
                <a:spcPts val="205"/>
              </a:spcBef>
            </a:pPr>
            <a:r>
              <a:rPr sz="1200" spc="0" dirty="0" smtClean="0">
                <a:latin typeface="Times New Roman"/>
                <a:cs typeface="Times New Roman"/>
              </a:rPr>
              <a:t>Und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4" dirty="0" smtClean="0">
                <a:latin typeface="Times New Roman"/>
                <a:cs typeface="Times New Roman"/>
              </a:rPr>
              <a:t>P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low 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79"/>
              </a:lnSpc>
              <a:spcBef>
                <a:spcPts val="205"/>
              </a:spcBef>
            </a:pPr>
            <a:r>
              <a:rPr sz="1200" spc="4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le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9" dirty="0" smtClean="0">
                <a:latin typeface="Times New Roman"/>
                <a:cs typeface="Times New Roman"/>
              </a:rPr>
              <a:t>p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vi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le, </a:t>
            </a:r>
            <a:r>
              <a:rPr sz="1200" spc="-4" dirty="0" smtClean="0">
                <a:latin typeface="Times New Roman"/>
                <a:cs typeface="Times New Roman"/>
              </a:rPr>
              <a:t>X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3707795"/>
            <a:ext cx="4437555" cy="10124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86">
              <a:lnSpc>
                <a:spcPts val="1535"/>
              </a:lnSpc>
              <a:spcBef>
                <a:spcPts val="76"/>
              </a:spcBef>
            </a:pP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4" dirty="0" smtClean="0">
                <a:latin typeface="Times New Roman"/>
                <a:cs typeface="Times New Roman"/>
              </a:rPr>
              <a:t>ea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400" b="1" spc="0" dirty="0" smtClean="0">
                <a:solidFill>
                  <a:srgbClr val="9900FF"/>
                </a:solidFill>
                <a:latin typeface="Times New Roman"/>
                <a:cs typeface="Times New Roman"/>
              </a:rPr>
              <a:t>S</a:t>
            </a:r>
            <a:r>
              <a:rPr sz="1400" b="1" spc="4" dirty="0" smtClean="0">
                <a:solidFill>
                  <a:srgbClr val="9900FF"/>
                </a:solidFill>
                <a:latin typeface="Times New Roman"/>
                <a:cs typeface="Times New Roman"/>
              </a:rPr>
              <a:t>i</a:t>
            </a:r>
            <a:r>
              <a:rPr sz="1400" b="1" spc="0" dirty="0" smtClean="0">
                <a:solidFill>
                  <a:srgbClr val="9900FF"/>
                </a:solidFill>
                <a:latin typeface="Times New Roman"/>
                <a:cs typeface="Times New Roman"/>
              </a:rPr>
              <a:t>err</a:t>
            </a:r>
            <a:r>
              <a:rPr sz="1400" b="1" spc="9" dirty="0" smtClean="0">
                <a:solidFill>
                  <a:srgbClr val="9900FF"/>
                </a:solidFill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  <a:spcBef>
                <a:spcPts val="143"/>
              </a:spcBef>
            </a:pPr>
            <a:r>
              <a:rPr sz="1200" spc="0" dirty="0" smtClean="0">
                <a:latin typeface="Times New Roman"/>
                <a:cs typeface="Times New Roman"/>
              </a:rPr>
              <a:t>Con</a:t>
            </a:r>
            <a:r>
              <a:rPr sz="1200" spc="-9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9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tu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ons on losing</a:t>
            </a:r>
            <a:r>
              <a:rPr sz="1200" spc="14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our tooth.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-14" dirty="0" smtClean="0">
                <a:latin typeface="Times New Roman"/>
                <a:cs typeface="Times New Roman"/>
              </a:rPr>
              <a:t>I</a:t>
            </a:r>
            <a:r>
              <a:rPr sz="1200" spc="14" dirty="0" smtClean="0">
                <a:latin typeface="Times New Roman"/>
                <a:cs typeface="Times New Roman"/>
              </a:rPr>
              <a:t>t</a:t>
            </a:r>
            <a:r>
              <a:rPr sz="1200" spc="-9" dirty="0" smtClean="0">
                <a:latin typeface="Times New Roman"/>
                <a:cs typeface="Times New Roman"/>
              </a:rPr>
              <a:t>'</a:t>
            </a:r>
            <a:r>
              <a:rPr sz="1200" spc="0" dirty="0" smtClean="0">
                <a:latin typeface="Times New Roman"/>
                <a:cs typeface="Times New Roman"/>
              </a:rPr>
              <a:t>s quite a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-9" dirty="0" smtClean="0">
                <a:latin typeface="Times New Roman"/>
                <a:cs typeface="Times New Roman"/>
              </a:rPr>
              <a:t>g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m!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  <a:spcBef>
                <a:spcPts val="204"/>
              </a:spcBef>
            </a:pPr>
            <a:r>
              <a:rPr sz="1200" spc="0" dirty="0" smtClean="0">
                <a:latin typeface="Times New Roman"/>
                <a:cs typeface="Times New Roman"/>
              </a:rPr>
              <a:t>You </a:t>
            </a:r>
            <a:r>
              <a:rPr sz="1200" spc="-4" dirty="0" smtClean="0">
                <a:latin typeface="Times New Roman"/>
                <a:cs typeface="Times New Roman"/>
              </a:rPr>
              <a:t>we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19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9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9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4" dirty="0" smtClean="0">
                <a:latin typeface="Times New Roman"/>
                <a:cs typeface="Times New Roman"/>
              </a:rPr>
              <a:t> </a:t>
            </a:r>
            <a:r>
              <a:rPr sz="1200" spc="9" dirty="0" smtClean="0">
                <a:latin typeface="Times New Roman"/>
                <a:cs typeface="Times New Roman"/>
              </a:rPr>
              <a:t>h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ve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4" dirty="0" smtClean="0">
                <a:latin typeface="Times New Roman"/>
                <a:cs typeface="Times New Roman"/>
              </a:rPr>
              <a:t>e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 w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14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9" dirty="0" smtClean="0">
                <a:latin typeface="Times New Roman"/>
                <a:cs typeface="Times New Roman"/>
              </a:rPr>
              <a:t>w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9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, just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ke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ou!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79"/>
              </a:lnSpc>
              <a:spcBef>
                <a:spcPts val="215"/>
              </a:spcBef>
            </a:pP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4" dirty="0" smtClean="0">
                <a:latin typeface="Times New Roman"/>
                <a:cs typeface="Times New Roman"/>
              </a:rPr>
              <a:t> a</a:t>
            </a:r>
            <a:r>
              <a:rPr sz="1200" spc="0" dirty="0" smtClean="0">
                <a:latin typeface="Times New Roman"/>
                <a:cs typeface="Times New Roman"/>
              </a:rPr>
              <a:t>m so full of j</a:t>
            </a:r>
            <a:r>
              <a:rPr sz="1200" spc="9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4" dirty="0" smtClean="0">
                <a:latin typeface="Times New Roman"/>
                <a:cs typeface="Times New Roman"/>
              </a:rPr>
              <a:t>h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did a </a:t>
            </a:r>
            <a:r>
              <a:rPr sz="1200" spc="-4" dirty="0" smtClean="0">
                <a:latin typeface="Times New Roman"/>
                <a:cs typeface="Times New Roman"/>
              </a:rPr>
              <a:t>fe</a:t>
            </a:r>
            <a:r>
              <a:rPr sz="1200" spc="0" dirty="0" smtClean="0">
                <a:latin typeface="Times New Roman"/>
                <a:cs typeface="Times New Roman"/>
              </a:rPr>
              <a:t>w 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9" dirty="0" smtClean="0">
                <a:latin typeface="Times New Roman"/>
                <a:cs typeface="Times New Roman"/>
              </a:rPr>
              <a:t>x</a:t>
            </a:r>
            <a:r>
              <a:rPr sz="1200" spc="0" dirty="0" smtClean="0">
                <a:latin typeface="Times New Roman"/>
                <a:cs typeface="Times New Roman"/>
              </a:rPr>
              <a:t>tra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twirls 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 the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ir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fl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w to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our 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79"/>
              </a:lnSpc>
              <a:spcBef>
                <a:spcPts val="204"/>
              </a:spcBef>
            </a:pPr>
            <a:r>
              <a:rPr sz="1200" spc="0" dirty="0" smtClean="0">
                <a:latin typeface="Times New Roman"/>
                <a:cs typeface="Times New Roman"/>
              </a:rPr>
              <a:t>house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om The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9" dirty="0" smtClean="0">
                <a:latin typeface="Times New Roman"/>
                <a:cs typeface="Times New Roman"/>
              </a:rPr>
              <a:t>n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mel</a:t>
            </a:r>
            <a:r>
              <a:rPr sz="1200" spc="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4" dirty="0" smtClean="0">
                <a:latin typeface="Times New Roman"/>
                <a:cs typeface="Times New Roman"/>
              </a:rPr>
              <a:t>P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la</a:t>
            </a:r>
            <a:r>
              <a:rPr sz="1200" spc="-4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4944794"/>
            <a:ext cx="5319341" cy="11869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86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4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h t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me</a:t>
            </a:r>
            <a:r>
              <a:rPr sz="1200" spc="19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ou lose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too</a:t>
            </a:r>
            <a:r>
              <a:rPr sz="1200" spc="1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h,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will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le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ve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le tr</a:t>
            </a:r>
            <a:r>
              <a:rPr sz="1200" spc="-9" dirty="0" smtClean="0">
                <a:latin typeface="Times New Roman"/>
                <a:cs typeface="Times New Roman"/>
              </a:rPr>
              <a:t>e</a:t>
            </a:r>
            <a:r>
              <a:rPr sz="1200" spc="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 for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ou un</a:t>
            </a:r>
            <a:r>
              <a:rPr sz="1200" spc="9" dirty="0" smtClean="0">
                <a:latin typeface="Times New Roman"/>
                <a:cs typeface="Times New Roman"/>
              </a:rPr>
              <a:t>d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9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19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r pill</a:t>
            </a:r>
            <a:r>
              <a:rPr sz="1200" spc="9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w.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79"/>
              </a:lnSpc>
              <a:spcBef>
                <a:spcPts val="148"/>
              </a:spcBef>
            </a:pP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14" dirty="0" smtClean="0">
                <a:latin typeface="Times New Roman"/>
                <a:cs typeface="Times New Roman"/>
              </a:rPr>
              <a:t>i</a:t>
            </a:r>
            <a:r>
              <a:rPr sz="1200" spc="-9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ht ev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14" dirty="0" smtClean="0">
                <a:latin typeface="Times New Roman"/>
                <a:cs typeface="Times New Roman"/>
              </a:rPr>
              <a:t>l</a:t>
            </a:r>
            <a:r>
              <a:rPr sz="1200" spc="-4" dirty="0" smtClean="0">
                <a:latin typeface="Times New Roman"/>
                <a:cs typeface="Times New Roman"/>
              </a:rPr>
              <a:t>ea</a:t>
            </a:r>
            <a:r>
              <a:rPr sz="1200" spc="0" dirty="0" smtClean="0">
                <a:latin typeface="Times New Roman"/>
                <a:cs typeface="Times New Roman"/>
              </a:rPr>
              <a:t>ve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shi</a:t>
            </a:r>
            <a:r>
              <a:rPr sz="1200" spc="9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gold b</a:t>
            </a:r>
            <a:r>
              <a:rPr sz="1200" spc="9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with a s</a:t>
            </a:r>
            <a:r>
              <a:rPr sz="1200" spc="9" dirty="0" smtClean="0">
                <a:latin typeface="Times New Roman"/>
                <a:cs typeface="Times New Roman"/>
              </a:rPr>
              <a:t>p</a:t>
            </a:r>
            <a:r>
              <a:rPr sz="1200" spc="-4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ial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tr</a:t>
            </a:r>
            <a:r>
              <a:rPr sz="1200" spc="-4" dirty="0" smtClean="0">
                <a:latin typeface="Times New Roman"/>
                <a:cs typeface="Times New Roman"/>
              </a:rPr>
              <a:t>ea</a:t>
            </a:r>
            <a:r>
              <a:rPr sz="1200" spc="0" dirty="0" smtClean="0">
                <a:latin typeface="Times New Roman"/>
                <a:cs typeface="Times New Roman"/>
              </a:rPr>
              <a:t>sure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a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sto</a:t>
            </a:r>
            <a:r>
              <a:rPr sz="1200" spc="2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1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Fa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19" dirty="0" smtClean="0">
                <a:latin typeface="Times New Roman"/>
                <a:cs typeface="Times New Roman"/>
              </a:rPr>
              <a:t>r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lan</a:t>
            </a:r>
            <a:r>
              <a:rPr sz="1200" spc="9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! 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79"/>
              </a:lnSpc>
              <a:spcBef>
                <a:spcPts val="204"/>
              </a:spcBef>
            </a:pP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ou to </a:t>
            </a:r>
            <a:r>
              <a:rPr sz="1200" spc="4" dirty="0" smtClean="0">
                <a:latin typeface="Times New Roman"/>
                <a:cs typeface="Times New Roman"/>
              </a:rPr>
              <a:t>m</a:t>
            </a:r>
            <a:r>
              <a:rPr sz="1200" spc="-4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29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14" dirty="0" smtClean="0">
                <a:latin typeface="Times New Roman"/>
                <a:cs typeface="Times New Roman"/>
              </a:rPr>
              <a:t>i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nd,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9" dirty="0" smtClean="0">
                <a:latin typeface="Times New Roman"/>
                <a:cs typeface="Times New Roman"/>
              </a:rPr>
              <a:t>u</a:t>
            </a:r>
            <a:r>
              <a:rPr sz="1200" spc="19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Tooth.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-9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ot 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be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 her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book.</a:t>
            </a:r>
            <a:endParaRPr sz="1200">
              <a:latin typeface="Times New Roman"/>
              <a:cs typeface="Times New Roman"/>
            </a:endParaRPr>
          </a:p>
          <a:p>
            <a:pPr marL="12700" marR="94487">
              <a:lnSpc>
                <a:spcPts val="1379"/>
              </a:lnSpc>
              <a:spcBef>
                <a:spcPts val="214"/>
              </a:spcBef>
            </a:pP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memb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to b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ush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4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loss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19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9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. And do</a:t>
            </a:r>
            <a:r>
              <a:rPr sz="1200" spc="9" dirty="0" smtClean="0">
                <a:latin typeface="Times New Roman"/>
                <a:cs typeface="Times New Roman"/>
              </a:rPr>
              <a:t>n</a:t>
            </a:r>
            <a:r>
              <a:rPr sz="1200" spc="-9" dirty="0" smtClean="0">
                <a:latin typeface="Times New Roman"/>
                <a:cs typeface="Times New Roman"/>
              </a:rPr>
              <a:t>'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ea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oo ma</a:t>
            </a:r>
            <a:r>
              <a:rPr sz="1200" spc="19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sw</a:t>
            </a:r>
            <a:r>
              <a:rPr sz="1200" spc="-4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ts </a:t>
            </a:r>
            <a:r>
              <a:rPr sz="1200" spc="14" dirty="0" smtClean="0">
                <a:latin typeface="Times New Roman"/>
                <a:cs typeface="Times New Roman"/>
              </a:rPr>
              <a:t>b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4" dirty="0" smtClean="0">
                <a:latin typeface="Times New Roman"/>
                <a:cs typeface="Times New Roman"/>
              </a:rPr>
              <a:t>c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use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19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endParaRPr sz="1200">
              <a:latin typeface="Times New Roman"/>
              <a:cs typeface="Times New Roman"/>
            </a:endParaRPr>
          </a:p>
          <a:p>
            <a:pPr marL="12700" marR="94487">
              <a:lnSpc>
                <a:spcPts val="1379"/>
              </a:lnSpc>
              <a:spcBef>
                <a:spcPts val="204"/>
              </a:spcBef>
            </a:pP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9" dirty="0" smtClean="0">
                <a:latin typeface="Times New Roman"/>
                <a:cs typeface="Times New Roman"/>
              </a:rPr>
              <a:t>e</a:t>
            </a:r>
            <a:r>
              <a:rPr sz="1200" spc="9" dirty="0" smtClean="0">
                <a:latin typeface="Times New Roman"/>
                <a:cs typeface="Times New Roman"/>
              </a:rPr>
              <a:t>n</a:t>
            </a:r>
            <a:r>
              <a:rPr sz="1200" spc="-9" dirty="0" smtClean="0">
                <a:latin typeface="Times New Roman"/>
                <a:cs typeface="Times New Roman"/>
              </a:rPr>
              <a:t>'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4" dirty="0" smtClean="0">
                <a:latin typeface="Times New Roman"/>
                <a:cs typeface="Times New Roman"/>
              </a:rPr>
              <a:t> </a:t>
            </a:r>
            <a:r>
              <a:rPr sz="1200" spc="-9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ood </a:t>
            </a:r>
            <a:r>
              <a:rPr sz="1200" spc="-4" dirty="0" smtClean="0">
                <a:latin typeface="Times New Roman"/>
                <a:cs typeface="Times New Roman"/>
              </a:rPr>
              <a:t>f</a:t>
            </a:r>
            <a:r>
              <a:rPr sz="1200" spc="9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9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our t</a:t>
            </a:r>
            <a:r>
              <a:rPr sz="1200" spc="-4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4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-9" dirty="0" smtClean="0">
                <a:latin typeface="Times New Roman"/>
                <a:cs typeface="Times New Roman"/>
              </a:rPr>
              <a:t>B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sides,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ou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re</a:t>
            </a:r>
            <a:r>
              <a:rPr sz="1200" spc="-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9" dirty="0" smtClean="0">
                <a:latin typeface="Times New Roman"/>
                <a:cs typeface="Times New Roman"/>
              </a:rPr>
              <a:t>w</a:t>
            </a:r>
            <a:r>
              <a:rPr sz="1200" spc="-4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nou</a:t>
            </a:r>
            <a:r>
              <a:rPr sz="1200" spc="-9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lr</a:t>
            </a:r>
            <a:r>
              <a:rPr sz="1200" spc="4" dirty="0" smtClean="0">
                <a:latin typeface="Times New Roman"/>
                <a:cs typeface="Times New Roman"/>
              </a:rPr>
              <a:t>e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25" dirty="0" smtClean="0">
                <a:latin typeface="Times New Roman"/>
                <a:cs typeface="Times New Roman"/>
              </a:rPr>
              <a:t>d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!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  <a:spcBef>
                <a:spcPts val="224"/>
              </a:spcBef>
            </a:pP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look f</a:t>
            </a:r>
            <a:r>
              <a:rPr sz="1200" spc="9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4" dirty="0" smtClean="0">
                <a:latin typeface="Times New Roman"/>
                <a:cs typeface="Times New Roman"/>
              </a:rPr>
              <a:t>w</a:t>
            </a:r>
            <a:r>
              <a:rPr sz="1200" spc="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rd to n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9" dirty="0" smtClean="0">
                <a:latin typeface="Times New Roman"/>
                <a:cs typeface="Times New Roman"/>
              </a:rPr>
              <a:t>x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-9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me.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6356272"/>
            <a:ext cx="2103221" cy="6654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4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 love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f</a:t>
            </a:r>
            <a:r>
              <a:rPr sz="1200" spc="-9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9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dust</a:t>
            </a:r>
            <a:r>
              <a:rPr sz="1200" spc="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sp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rkl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s,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  <a:spcBef>
                <a:spcPts val="123"/>
              </a:spcBef>
            </a:pPr>
            <a:r>
              <a:rPr sz="1700" spc="0" dirty="0" smtClean="0">
                <a:solidFill>
                  <a:srgbClr val="9900FF"/>
                </a:solidFill>
                <a:latin typeface="Times New Roman"/>
                <a:cs typeface="Times New Roman"/>
              </a:rPr>
              <a:t>T</a:t>
            </a:r>
            <a:r>
              <a:rPr sz="1700" spc="4" dirty="0" smtClean="0">
                <a:solidFill>
                  <a:srgbClr val="9900FF"/>
                </a:solidFill>
                <a:latin typeface="Times New Roman"/>
                <a:cs typeface="Times New Roman"/>
              </a:rPr>
              <a:t>w</a:t>
            </a:r>
            <a:r>
              <a:rPr sz="1700" spc="-4" dirty="0" smtClean="0">
                <a:solidFill>
                  <a:srgbClr val="9900FF"/>
                </a:solidFill>
                <a:latin typeface="Times New Roman"/>
                <a:cs typeface="Times New Roman"/>
              </a:rPr>
              <a:t>i</a:t>
            </a:r>
            <a:r>
              <a:rPr sz="1700" spc="0" dirty="0" smtClean="0">
                <a:solidFill>
                  <a:srgbClr val="9900FF"/>
                </a:solidFill>
                <a:latin typeface="Times New Roman"/>
                <a:cs typeface="Times New Roman"/>
              </a:rPr>
              <a:t>nk</a:t>
            </a:r>
            <a:r>
              <a:rPr sz="1700" spc="-4" dirty="0" smtClean="0">
                <a:solidFill>
                  <a:srgbClr val="9900FF"/>
                </a:solidFill>
                <a:latin typeface="Times New Roman"/>
                <a:cs typeface="Times New Roman"/>
              </a:rPr>
              <a:t>l</a:t>
            </a:r>
            <a:r>
              <a:rPr sz="1700" spc="0" dirty="0" smtClean="0">
                <a:solidFill>
                  <a:srgbClr val="9900FF"/>
                </a:solidFill>
                <a:latin typeface="Times New Roman"/>
                <a:cs typeface="Times New Roman"/>
              </a:rPr>
              <a:t>e</a:t>
            </a:r>
            <a:endParaRPr sz="17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  <a:spcBef>
                <a:spcPts val="310"/>
              </a:spcBef>
            </a:pPr>
            <a:r>
              <a:rPr sz="1200" spc="0" dirty="0" smtClean="0">
                <a:latin typeface="Times New Roman"/>
                <a:cs typeface="Times New Roman"/>
              </a:rPr>
              <a:t>Your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4" dirty="0" smtClean="0">
                <a:latin typeface="Times New Roman"/>
                <a:cs typeface="Times New Roman"/>
              </a:rPr>
              <a:t>a</a:t>
            </a:r>
            <a:r>
              <a:rPr sz="1200" spc="-9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ic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 Tooth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Fa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9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208147" y="8359678"/>
            <a:ext cx="1442948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b="1" u="heavy" spc="0" dirty="0" smtClean="0">
                <a:solidFill>
                  <a:srgbClr val="9900FF"/>
                </a:solidFill>
                <a:latin typeface="Times New Roman"/>
                <a:cs typeface="Times New Roman"/>
              </a:rPr>
              <a:t>SHO</a:t>
            </a:r>
            <a:r>
              <a:rPr sz="1400" b="1" u="heavy" spc="-4" dirty="0" smtClean="0">
                <a:solidFill>
                  <a:srgbClr val="9900FF"/>
                </a:solidFill>
                <a:latin typeface="Times New Roman"/>
                <a:cs typeface="Times New Roman"/>
              </a:rPr>
              <a:t>R</a:t>
            </a:r>
            <a:r>
              <a:rPr sz="1400" b="1" u="heavy" spc="0" dirty="0" smtClean="0">
                <a:solidFill>
                  <a:srgbClr val="9900FF"/>
                </a:solidFill>
                <a:latin typeface="Times New Roman"/>
                <a:cs typeface="Times New Roman"/>
              </a:rPr>
              <a:t>T L</a:t>
            </a:r>
            <a:r>
              <a:rPr sz="1400" b="1" u="heavy" spc="-4" dirty="0" smtClean="0">
                <a:solidFill>
                  <a:srgbClr val="9900FF"/>
                </a:solidFill>
                <a:latin typeface="Times New Roman"/>
                <a:cs typeface="Times New Roman"/>
              </a:rPr>
              <a:t>E</a:t>
            </a:r>
            <a:r>
              <a:rPr sz="1400" b="1" u="heavy" spc="0" dirty="0" smtClean="0">
                <a:solidFill>
                  <a:srgbClr val="9900FF"/>
                </a:solidFill>
                <a:latin typeface="Times New Roman"/>
                <a:cs typeface="Times New Roman"/>
              </a:rPr>
              <a:t>TTER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342900" y="1324355"/>
            <a:ext cx="716280" cy="11369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81912" y="3002280"/>
            <a:ext cx="1516380" cy="5516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02004" y="1387397"/>
            <a:ext cx="1155293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4" dirty="0" smtClean="0">
                <a:latin typeface="Times New Roman"/>
                <a:cs typeface="Times New Roman"/>
              </a:rPr>
              <a:t>ea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4" dirty="0" smtClean="0">
                <a:solidFill>
                  <a:srgbClr val="9900FF"/>
                </a:solidFill>
                <a:latin typeface="Times New Roman"/>
                <a:cs typeface="Times New Roman"/>
              </a:rPr>
              <a:t>S</a:t>
            </a:r>
            <a:r>
              <a:rPr sz="1200" spc="9" dirty="0" smtClean="0">
                <a:solidFill>
                  <a:srgbClr val="9900FF"/>
                </a:solidFill>
                <a:latin typeface="Times New Roman"/>
                <a:cs typeface="Times New Roman"/>
              </a:rPr>
              <a:t>w</a:t>
            </a:r>
            <a:r>
              <a:rPr sz="1200" spc="-4" dirty="0" smtClean="0">
                <a:solidFill>
                  <a:srgbClr val="9900FF"/>
                </a:solidFill>
                <a:latin typeface="Times New Roman"/>
                <a:cs typeface="Times New Roman"/>
              </a:rPr>
              <a:t>ee</a:t>
            </a:r>
            <a:r>
              <a:rPr sz="1200" spc="0" dirty="0" smtClean="0">
                <a:solidFill>
                  <a:srgbClr val="9900FF"/>
                </a:solidFill>
                <a:latin typeface="Times New Roman"/>
                <a:cs typeface="Times New Roman"/>
              </a:rPr>
              <a:t>t </a:t>
            </a:r>
            <a:r>
              <a:rPr sz="1200" spc="4" dirty="0" smtClean="0">
                <a:solidFill>
                  <a:srgbClr val="9900FF"/>
                </a:solidFill>
                <a:latin typeface="Times New Roman"/>
                <a:cs typeface="Times New Roman"/>
              </a:rPr>
              <a:t>S</a:t>
            </a:r>
            <a:r>
              <a:rPr sz="1200" spc="0" dirty="0" smtClean="0">
                <a:solidFill>
                  <a:srgbClr val="9900FF"/>
                </a:solidFill>
                <a:latin typeface="Times New Roman"/>
                <a:cs typeface="Times New Roman"/>
              </a:rPr>
              <a:t>ie</a:t>
            </a:r>
            <a:r>
              <a:rPr sz="1200" spc="-4" dirty="0" smtClean="0">
                <a:solidFill>
                  <a:srgbClr val="9900FF"/>
                </a:solidFill>
                <a:latin typeface="Times New Roman"/>
                <a:cs typeface="Times New Roman"/>
              </a:rPr>
              <a:t>r</a:t>
            </a:r>
            <a:r>
              <a:rPr sz="1200" spc="0" dirty="0" smtClean="0">
                <a:solidFill>
                  <a:srgbClr val="9900FF"/>
                </a:solidFill>
                <a:latin typeface="Times New Roman"/>
                <a:cs typeface="Times New Roman"/>
              </a:rPr>
              <a:t>ra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2004" y="1740965"/>
            <a:ext cx="2943961" cy="12293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860">
              <a:lnSpc>
                <a:spcPts val="1325"/>
              </a:lnSpc>
              <a:spcBef>
                <a:spcPts val="66"/>
              </a:spcBef>
            </a:pPr>
            <a:r>
              <a:rPr sz="1200" spc="4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hi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-34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ou </a:t>
            </a:r>
            <a:r>
              <a:rPr sz="1200" spc="14" dirty="0" smtClean="0">
                <a:latin typeface="Times New Roman"/>
                <a:cs typeface="Times New Roman"/>
              </a:rPr>
              <a:t>l</a:t>
            </a:r>
            <a:r>
              <a:rPr sz="1200" spc="19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sle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pi</a:t>
            </a:r>
            <a:r>
              <a:rPr sz="1200" spc="14" dirty="0" smtClean="0">
                <a:latin typeface="Times New Roman"/>
                <a:cs typeface="Times New Roman"/>
              </a:rPr>
              <a:t>n</a:t>
            </a:r>
            <a:r>
              <a:rPr sz="1200" spc="-9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 </a:t>
            </a:r>
            <a:r>
              <a:rPr sz="1200" spc="-9" dirty="0" smtClean="0">
                <a:latin typeface="Times New Roman"/>
                <a:cs typeface="Times New Roman"/>
              </a:rPr>
              <a:t>c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me in the n</a:t>
            </a:r>
            <a:r>
              <a:rPr sz="1200" spc="9" dirty="0" smtClean="0">
                <a:latin typeface="Times New Roman"/>
                <a:cs typeface="Times New Roman"/>
              </a:rPr>
              <a:t>i</a:t>
            </a:r>
            <a:r>
              <a:rPr sz="1200" spc="-9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ht.</a:t>
            </a:r>
            <a:endParaRPr sz="1200">
              <a:latin typeface="Times New Roman"/>
              <a:cs typeface="Times New Roman"/>
            </a:endParaRPr>
          </a:p>
          <a:p>
            <a:pPr marL="12700" marR="440057">
              <a:lnSpc>
                <a:spcPts val="1379"/>
              </a:lnSpc>
              <a:spcBef>
                <a:spcPts val="617"/>
              </a:spcBef>
            </a:pP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4" dirty="0" smtClean="0">
                <a:latin typeface="Times New Roman"/>
                <a:cs typeface="Times New Roman"/>
              </a:rPr>
              <a:t>ea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9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9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r pillow </a:t>
            </a:r>
            <a:r>
              <a:rPr sz="1200" spc="-4" dirty="0" smtClean="0">
                <a:latin typeface="Times New Roman"/>
                <a:cs typeface="Times New Roman"/>
              </a:rPr>
              <a:t>wa</a:t>
            </a:r>
            <a:r>
              <a:rPr sz="1200" spc="0" dirty="0" smtClean="0">
                <a:latin typeface="Times New Roman"/>
                <a:cs typeface="Times New Roman"/>
              </a:rPr>
              <a:t>s a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ma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lous </a:t>
            </a:r>
            <a:r>
              <a:rPr sz="1200" spc="4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9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ht. </a:t>
            </a:r>
            <a:endParaRPr sz="1200">
              <a:latin typeface="Times New Roman"/>
              <a:cs typeface="Times New Roman"/>
            </a:endParaRPr>
          </a:p>
          <a:p>
            <a:pPr marL="12700" marR="440057">
              <a:lnSpc>
                <a:spcPts val="1379"/>
              </a:lnSpc>
              <a:spcBef>
                <a:spcPts val="695"/>
              </a:spcBef>
            </a:pPr>
            <a:r>
              <a:rPr sz="1200" spc="0" dirty="0" smtClean="0">
                <a:latin typeface="Times New Roman"/>
                <a:cs typeface="Times New Roman"/>
              </a:rPr>
              <a:t>Your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4" dirty="0" smtClean="0">
                <a:latin typeface="Times New Roman"/>
                <a:cs typeface="Times New Roman"/>
              </a:rPr>
              <a:t>ea</a:t>
            </a:r>
            <a:r>
              <a:rPr sz="1200" spc="0" dirty="0" smtClean="0">
                <a:latin typeface="Times New Roman"/>
                <a:cs typeface="Times New Roman"/>
              </a:rPr>
              <a:t>ut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ful tooth h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ome unstu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k.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10"/>
              </a:spcBef>
            </a:pPr>
            <a:r>
              <a:rPr sz="1200" spc="-1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'll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4" dirty="0" smtClean="0">
                <a:latin typeface="Times New Roman"/>
                <a:cs typeface="Times New Roman"/>
              </a:rPr>
              <a:t>e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p it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fo</a:t>
            </a:r>
            <a:r>
              <a:rPr sz="1200" spc="-4" dirty="0" smtClean="0">
                <a:latin typeface="Times New Roman"/>
                <a:cs typeface="Times New Roman"/>
              </a:rPr>
              <a:t>re</a:t>
            </a:r>
            <a:r>
              <a:rPr sz="1200" spc="9" dirty="0" smtClean="0">
                <a:latin typeface="Times New Roman"/>
                <a:cs typeface="Times New Roman"/>
              </a:rPr>
              <a:t>v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-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it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wi</a:t>
            </a:r>
            <a:r>
              <a:rPr sz="1200" spc="1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l bring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ou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-9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ood luck!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  <a:spcBef>
                <a:spcPts val="696"/>
              </a:spcBef>
            </a:pPr>
            <a:r>
              <a:rPr sz="1200" spc="-1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ov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, 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Your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4" dirty="0" smtClean="0">
                <a:latin typeface="Times New Roman"/>
                <a:cs typeface="Times New Roman"/>
              </a:rPr>
              <a:t>a</a:t>
            </a:r>
            <a:r>
              <a:rPr sz="1200" spc="-9" dirty="0" smtClean="0">
                <a:latin typeface="Times New Roman"/>
                <a:cs typeface="Times New Roman"/>
              </a:rPr>
              <a:t>g</a:t>
            </a:r>
            <a:r>
              <a:rPr sz="1200" spc="14" dirty="0" smtClean="0">
                <a:latin typeface="Times New Roman"/>
                <a:cs typeface="Times New Roman"/>
              </a:rPr>
              <a:t>i</a:t>
            </a:r>
            <a:r>
              <a:rPr sz="1200" spc="-4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l T</a:t>
            </a:r>
            <a:r>
              <a:rPr sz="1200" spc="9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oth </a:t>
            </a:r>
            <a:r>
              <a:rPr sz="1200" spc="-4" dirty="0" smtClean="0">
                <a:latin typeface="Times New Roman"/>
                <a:cs typeface="Times New Roman"/>
              </a:rPr>
              <a:t>Fa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19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238</Words>
  <Application>Microsoft Office PowerPoint</Application>
  <PresentationFormat>Custom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account</cp:lastModifiedBy>
  <cp:revision>1</cp:revision>
  <dcterms:modified xsi:type="dcterms:W3CDTF">2024-11-21T13:42:34Z</dcterms:modified>
</cp:coreProperties>
</file>