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81900" cy="10706100"/>
  <p:notesSz cx="7581900" cy="107061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info@samplecompany.com" TargetMode="External"/><Relationship Id="rId3" Type="http://schemas.openxmlformats.org/officeDocument/2006/relationships/hyperlink" Target="http://www.samplecompany.com/" TargetMode="Externa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444500" y="750380"/>
            <a:ext cx="2847344" cy="127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</a:pPr>
            <a:r>
              <a:rPr dirty="0" smtClean="0" sz="8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800" spc="-1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800" spc="14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800" spc="-4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800" spc="0">
                <a:solidFill>
                  <a:srgbClr val="415266"/>
                </a:solidFill>
                <a:latin typeface="Arial"/>
                <a:cs typeface="Arial"/>
              </a:rPr>
              <a:t>le</a:t>
            </a:r>
            <a:r>
              <a:rPr dirty="0" smtClean="0" sz="8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800" spc="-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800" spc="-1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800" spc="0">
                <a:solidFill>
                  <a:srgbClr val="415266"/>
                </a:solidFill>
                <a:latin typeface="Arial"/>
                <a:cs typeface="Arial"/>
              </a:rPr>
              <a:t>mp</a:t>
            </a:r>
            <a:r>
              <a:rPr dirty="0" smtClean="0" sz="8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8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800" spc="0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8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800" spc="-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800" spc="4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8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8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800" spc="0">
                <a:solidFill>
                  <a:srgbClr val="415266"/>
                </a:solidFill>
                <a:latin typeface="Arial"/>
                <a:cs typeface="Arial"/>
              </a:rPr>
              <a:t>·</a:t>
            </a:r>
            <a:r>
              <a:rPr dirty="0" smtClean="0" sz="800" spc="-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8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800" spc="-1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800" spc="14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800" spc="-14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800" spc="0">
                <a:solidFill>
                  <a:srgbClr val="415266"/>
                </a:solidFill>
                <a:latin typeface="Arial"/>
                <a:cs typeface="Arial"/>
              </a:rPr>
              <a:t>le</a:t>
            </a:r>
            <a:r>
              <a:rPr dirty="0" smtClean="0" sz="800" spc="-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8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800" spc="-4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800" spc="-4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800" spc="-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800" spc="-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8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800" spc="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800" spc="0">
                <a:solidFill>
                  <a:srgbClr val="415266"/>
                </a:solidFill>
                <a:latin typeface="Arial"/>
                <a:cs typeface="Arial"/>
              </a:rPr>
              <a:t>1</a:t>
            </a:r>
            <a:r>
              <a:rPr dirty="0" smtClean="0" sz="8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800" spc="0">
                <a:solidFill>
                  <a:srgbClr val="415266"/>
                </a:solidFill>
                <a:latin typeface="Arial"/>
                <a:cs typeface="Arial"/>
              </a:rPr>
              <a:t>·</a:t>
            </a:r>
            <a:r>
              <a:rPr dirty="0" smtClean="0" sz="8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800" spc="-4">
                <a:solidFill>
                  <a:srgbClr val="415266"/>
                </a:solidFill>
                <a:latin typeface="Arial"/>
                <a:cs typeface="Arial"/>
              </a:rPr>
              <a:t>1</a:t>
            </a:r>
            <a:r>
              <a:rPr dirty="0" smtClean="0" sz="800" spc="-4">
                <a:solidFill>
                  <a:srgbClr val="415266"/>
                </a:solidFill>
                <a:latin typeface="Arial"/>
                <a:cs typeface="Arial"/>
              </a:rPr>
              <a:t>2</a:t>
            </a:r>
            <a:r>
              <a:rPr dirty="0" smtClean="0" sz="800" spc="-4">
                <a:solidFill>
                  <a:srgbClr val="415266"/>
                </a:solidFill>
                <a:latin typeface="Arial"/>
                <a:cs typeface="Arial"/>
              </a:rPr>
              <a:t>3</a:t>
            </a:r>
            <a:r>
              <a:rPr dirty="0" smtClean="0" sz="800" spc="-4">
                <a:solidFill>
                  <a:srgbClr val="415266"/>
                </a:solidFill>
                <a:latin typeface="Arial"/>
                <a:cs typeface="Arial"/>
              </a:rPr>
              <a:t>4</a:t>
            </a:r>
            <a:r>
              <a:rPr dirty="0" smtClean="0" sz="800" spc="0">
                <a:solidFill>
                  <a:srgbClr val="415266"/>
                </a:solidFill>
                <a:latin typeface="Arial"/>
                <a:cs typeface="Arial"/>
              </a:rPr>
              <a:t>5</a:t>
            </a:r>
            <a:r>
              <a:rPr dirty="0" smtClean="0" sz="800" spc="-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8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800" spc="-1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800" spc="14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800" spc="-4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800" spc="0">
                <a:solidFill>
                  <a:srgbClr val="415266"/>
                </a:solidFill>
                <a:latin typeface="Arial"/>
                <a:cs typeface="Arial"/>
              </a:rPr>
              <a:t>le</a:t>
            </a:r>
            <a:r>
              <a:rPr dirty="0" smtClean="0" sz="800" spc="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800" spc="-94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800" spc="-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800" spc="-14">
                <a:solidFill>
                  <a:srgbClr val="415266"/>
                </a:solidFill>
                <a:latin typeface="Arial"/>
                <a:cs typeface="Arial"/>
              </a:rPr>
              <a:t>w</a:t>
            </a:r>
            <a:r>
              <a:rPr dirty="0" smtClean="0" sz="8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473446" y="1057747"/>
            <a:ext cx="1208633" cy="4033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S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a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m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p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l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e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C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</a:rPr>
              <a:t>o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m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p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a</a:t>
            </a:r>
            <a:r>
              <a:rPr dirty="0" smtClean="0" sz="900" spc="14" b="1">
                <a:solidFill>
                  <a:srgbClr val="092440"/>
                </a:solidFill>
                <a:latin typeface="Arial"/>
                <a:cs typeface="Arial"/>
              </a:rPr>
              <a:t>n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y</a:t>
            </a:r>
            <a:r>
              <a:rPr dirty="0" smtClean="0" sz="900" spc="-44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L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td</a:t>
            </a:r>
            <a:endParaRPr sz="900">
              <a:latin typeface="Arial"/>
              <a:cs typeface="Arial"/>
            </a:endParaRPr>
          </a:p>
          <a:p>
            <a:pPr marL="14224" marR="17145">
              <a:lnSpc>
                <a:spcPct val="95825"/>
              </a:lnSpc>
            </a:pP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S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a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m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p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l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e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Str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</a:rPr>
              <a:t>e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e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t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 marL="14224" marR="17145">
              <a:lnSpc>
                <a:spcPts val="1030"/>
              </a:lnSpc>
              <a:spcBef>
                <a:spcPts val="51"/>
              </a:spcBef>
            </a:pP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1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2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</a:rPr>
              <a:t>3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4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5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S</a:t>
            </a:r>
            <a:r>
              <a:rPr dirty="0" smtClean="0" sz="900" spc="-4" b="1">
                <a:solidFill>
                  <a:srgbClr val="092440"/>
                </a:solidFill>
                <a:latin typeface="Arial"/>
                <a:cs typeface="Arial"/>
              </a:rPr>
              <a:t>a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m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p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l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e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-59" b="1">
                <a:solidFill>
                  <a:srgbClr val="092440"/>
                </a:solidFill>
                <a:latin typeface="Arial"/>
                <a:cs typeface="Arial"/>
              </a:rPr>
              <a:t>T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</a:rPr>
              <a:t>o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w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1321399"/>
            <a:ext cx="1249464" cy="4018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144">
              <a:lnSpc>
                <a:spcPts val="1019"/>
              </a:lnSpc>
              <a:spcBef>
                <a:spcPts val="51"/>
              </a:spcBef>
            </a:pP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Cu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s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to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m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e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r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</a:rPr>
              <a:t>n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a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m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  <a:p>
            <a:pPr marL="12700" marR="17144">
              <a:lnSpc>
                <a:spcPts val="1030"/>
              </a:lnSpc>
              <a:spcBef>
                <a:spcPts val="0"/>
              </a:spcBef>
            </a:pP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Cu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s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to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m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e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r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Stre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e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t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30"/>
              </a:lnSpc>
            </a:pP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1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2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3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4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5</a:t>
            </a:r>
            <a:r>
              <a:rPr dirty="0" smtClean="0" sz="900" spc="-4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Cu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s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to</a:t>
            </a:r>
            <a:r>
              <a:rPr dirty="0" smtClean="0" sz="900" spc="-4" b="1">
                <a:solidFill>
                  <a:srgbClr val="092440"/>
                </a:solidFill>
                <a:latin typeface="Arial"/>
                <a:cs typeface="Arial"/>
              </a:rPr>
              <a:t>m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e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r</a:t>
            </a:r>
            <a:r>
              <a:rPr dirty="0" smtClean="0" sz="900" spc="9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-59" b="1">
                <a:solidFill>
                  <a:srgbClr val="092440"/>
                </a:solidFill>
                <a:latin typeface="Arial"/>
                <a:cs typeface="Arial"/>
              </a:rPr>
              <a:t>T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</a:rPr>
              <a:t>o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w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n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74970" y="1583527"/>
            <a:ext cx="1507024" cy="534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891" marR="7015">
              <a:lnSpc>
                <a:spcPts val="1019"/>
              </a:lnSpc>
              <a:spcBef>
                <a:spcPts val="51"/>
              </a:spcBef>
            </a:pPr>
            <a:r>
              <a:rPr dirty="0" smtClean="0" sz="900" spc="-59" b="1">
                <a:solidFill>
                  <a:srgbClr val="092440"/>
                </a:solidFill>
                <a:latin typeface="Arial"/>
                <a:cs typeface="Arial"/>
              </a:rPr>
              <a:t>T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e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l: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+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4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9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</a:rPr>
              <a:t>(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0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)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1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2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</a:rPr>
              <a:t>3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4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1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</a:rPr>
              <a:t>2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3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</a:rPr>
              <a:t>4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5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30"/>
              </a:lnSpc>
              <a:spcBef>
                <a:spcPts val="30"/>
              </a:spcBef>
            </a:pP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F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a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x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: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+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4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9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(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0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)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</a:rPr>
              <a:t>1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2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3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4</a:t>
            </a:r>
            <a:r>
              <a:rPr dirty="0" smtClean="0" sz="900" spc="-4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1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2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</a:rPr>
              <a:t>3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4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</a:rPr>
              <a:t>5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6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 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n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fo@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s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a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m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p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l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e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c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o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m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p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a</a:t>
            </a:r>
            <a:r>
              <a:rPr dirty="0" smtClean="0" sz="900" spc="25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n</a:t>
            </a:r>
            <a:r>
              <a:rPr dirty="0" smtClean="0" sz="900" spc="-104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y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.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c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  <a:hlinkClick r:id="rId2"/>
              </a:rPr>
              <a:t>om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900" spc="9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w</a:t>
            </a:r>
            <a:r>
              <a:rPr dirty="0" smtClean="0" sz="900" spc="-4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w</a:t>
            </a:r>
            <a:r>
              <a:rPr dirty="0" smtClean="0" sz="900" spc="-29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w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.</a:t>
            </a:r>
            <a:r>
              <a:rPr dirty="0" smtClean="0" sz="900" spc="-4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s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a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m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p</a:t>
            </a:r>
            <a:r>
              <a:rPr dirty="0" smtClean="0" sz="900" spc="-9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l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e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c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o</a:t>
            </a:r>
            <a:r>
              <a:rPr dirty="0" smtClean="0" sz="900" spc="-4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m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p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a</a:t>
            </a:r>
            <a:r>
              <a:rPr dirty="0" smtClean="0" sz="900" spc="19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n</a:t>
            </a:r>
            <a:r>
              <a:rPr dirty="0" smtClean="0" sz="900" spc="-104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y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.</a:t>
            </a:r>
            <a:r>
              <a:rPr dirty="0" smtClean="0" sz="900" spc="4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c</a:t>
            </a:r>
            <a:r>
              <a:rPr dirty="0" smtClean="0" sz="900" spc="0" b="1">
                <a:solidFill>
                  <a:srgbClr val="092440"/>
                </a:solidFill>
                <a:latin typeface="Arial"/>
                <a:cs typeface="Arial"/>
                <a:hlinkClick r:id="rId3"/>
              </a:rPr>
              <a:t>om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2500239"/>
            <a:ext cx="3893904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-4" b="1">
                <a:solidFill>
                  <a:srgbClr val="092440"/>
                </a:solidFill>
                <a:latin typeface="Arial"/>
                <a:cs typeface="Arial"/>
              </a:rPr>
              <a:t>P</a:t>
            </a:r>
            <a:r>
              <a:rPr dirty="0" smtClean="0" sz="1000" spc="9" b="1">
                <a:solidFill>
                  <a:srgbClr val="092440"/>
                </a:solidFill>
                <a:latin typeface="Arial"/>
                <a:cs typeface="Arial"/>
              </a:rPr>
              <a:t>a</a:t>
            </a:r>
            <a:r>
              <a:rPr dirty="0" smtClean="0" sz="1000" spc="-14" b="1">
                <a:solidFill>
                  <a:srgbClr val="092440"/>
                </a:solidFill>
                <a:latin typeface="Arial"/>
                <a:cs typeface="Arial"/>
              </a:rPr>
              <a:t>y</a:t>
            </a:r>
            <a:r>
              <a:rPr dirty="0" smtClean="0" sz="1000" spc="14" b="1">
                <a:solidFill>
                  <a:srgbClr val="092440"/>
                </a:solidFill>
                <a:latin typeface="Arial"/>
                <a:cs typeface="Arial"/>
              </a:rPr>
              <a:t>m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ent</a:t>
            </a:r>
            <a:r>
              <a:rPr dirty="0" smtClean="0" sz="1000" spc="-36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1000" spc="-4" b="1">
                <a:solidFill>
                  <a:srgbClr val="092440"/>
                </a:solidFill>
                <a:latin typeface="Arial"/>
                <a:cs typeface="Arial"/>
              </a:rPr>
              <a:t>r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e</a:t>
            </a:r>
            <a:r>
              <a:rPr dirty="0" smtClean="0" sz="1000" spc="9" b="1">
                <a:solidFill>
                  <a:srgbClr val="092440"/>
                </a:solidFill>
                <a:latin typeface="Arial"/>
                <a:cs typeface="Arial"/>
              </a:rPr>
              <a:t>m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in</a:t>
            </a:r>
            <a:r>
              <a:rPr dirty="0" smtClean="0" sz="1000" spc="4" b="1">
                <a:solidFill>
                  <a:srgbClr val="092440"/>
                </a:solidFill>
                <a:latin typeface="Arial"/>
                <a:cs typeface="Arial"/>
              </a:rPr>
              <a:t>d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er</a:t>
            </a:r>
            <a:r>
              <a:rPr dirty="0" smtClean="0" sz="1000" spc="-47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for</a:t>
            </a:r>
            <a:r>
              <a:rPr dirty="0" smtClean="0" sz="1000" spc="-3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in</a:t>
            </a:r>
            <a:r>
              <a:rPr dirty="0" smtClean="0" sz="1000" spc="9" b="1">
                <a:solidFill>
                  <a:srgbClr val="092440"/>
                </a:solidFill>
                <a:latin typeface="Arial"/>
                <a:cs typeface="Arial"/>
              </a:rPr>
              <a:t>v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oice</a:t>
            </a:r>
            <a:r>
              <a:rPr dirty="0" smtClean="0" sz="1000" spc="-39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[in</a:t>
            </a:r>
            <a:r>
              <a:rPr dirty="0" smtClean="0" sz="1000" spc="9" b="1">
                <a:solidFill>
                  <a:srgbClr val="092440"/>
                </a:solidFill>
                <a:latin typeface="Arial"/>
                <a:cs typeface="Arial"/>
              </a:rPr>
              <a:t>v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oice</a:t>
            </a:r>
            <a:r>
              <a:rPr dirty="0" smtClean="0" sz="1000" spc="-42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n</a:t>
            </a:r>
            <a:r>
              <a:rPr dirty="0" smtClean="0" sz="1000" spc="4" b="1">
                <a:solidFill>
                  <a:srgbClr val="092440"/>
                </a:solidFill>
                <a:latin typeface="Arial"/>
                <a:cs typeface="Arial"/>
              </a:rPr>
              <a:t>u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m</a:t>
            </a:r>
            <a:r>
              <a:rPr dirty="0" smtClean="0" sz="1000" spc="4" b="1">
                <a:solidFill>
                  <a:srgbClr val="092440"/>
                </a:solidFill>
                <a:latin typeface="Arial"/>
                <a:cs typeface="Arial"/>
              </a:rPr>
              <a:t>b</a:t>
            </a:r>
            <a:r>
              <a:rPr dirty="0" smtClean="0" sz="1000" spc="9" b="1">
                <a:solidFill>
                  <a:srgbClr val="092440"/>
                </a:solidFill>
                <a:latin typeface="Arial"/>
                <a:cs typeface="Arial"/>
              </a:rPr>
              <a:t>e</a:t>
            </a:r>
            <a:r>
              <a:rPr dirty="0" smtClean="0" sz="1000" spc="-4" b="1">
                <a:solidFill>
                  <a:srgbClr val="092440"/>
                </a:solidFill>
                <a:latin typeface="Arial"/>
                <a:cs typeface="Arial"/>
              </a:rPr>
              <a:t>r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]</a:t>
            </a:r>
            <a:r>
              <a:rPr dirty="0" smtClean="0" sz="1000" spc="-34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of</a:t>
            </a:r>
            <a:r>
              <a:rPr dirty="0" smtClean="0" sz="1000" spc="-4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[in</a:t>
            </a:r>
            <a:r>
              <a:rPr dirty="0" smtClean="0" sz="1000" spc="9" b="1">
                <a:solidFill>
                  <a:srgbClr val="092440"/>
                </a:solidFill>
                <a:latin typeface="Arial"/>
                <a:cs typeface="Arial"/>
              </a:rPr>
              <a:t>v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oice</a:t>
            </a:r>
            <a:r>
              <a:rPr dirty="0" smtClean="0" sz="1000" spc="-42" b="1">
                <a:solidFill>
                  <a:srgbClr val="092440"/>
                </a:solidFill>
                <a:latin typeface="Arial"/>
                <a:cs typeface="Arial"/>
              </a:rPr>
              <a:t> 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da</a:t>
            </a:r>
            <a:r>
              <a:rPr dirty="0" smtClean="0" sz="1000" spc="4" b="1">
                <a:solidFill>
                  <a:srgbClr val="092440"/>
                </a:solidFill>
                <a:latin typeface="Arial"/>
                <a:cs typeface="Arial"/>
              </a:rPr>
              <a:t>t</a:t>
            </a:r>
            <a:r>
              <a:rPr dirty="0" smtClean="0" sz="1000" spc="0" b="1">
                <a:solidFill>
                  <a:srgbClr val="092440"/>
                </a:solidFill>
                <a:latin typeface="Arial"/>
                <a:cs typeface="Arial"/>
              </a:rPr>
              <a:t>e]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2875524"/>
            <a:ext cx="1477528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Dear</a:t>
            </a:r>
            <a:r>
              <a:rPr dirty="0" smtClean="0" sz="1000" spc="-2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[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27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1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er],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3181848"/>
            <a:ext cx="6665155" cy="5908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9205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It</a:t>
            </a:r>
            <a:r>
              <a:rPr dirty="0" smtClean="0" sz="1000" spc="-5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9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-2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pr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-5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14">
                <a:solidFill>
                  <a:srgbClr val="415266"/>
                </a:solidFill>
                <a:latin typeface="Arial"/>
                <a:cs typeface="Arial"/>
              </a:rPr>
              <a:t>j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15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-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v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er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g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4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1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-1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art,</a:t>
            </a:r>
            <a:r>
              <a:rPr dirty="0" smtClean="0" sz="1000" spc="-1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ut</a:t>
            </a:r>
            <a:r>
              <a:rPr dirty="0" smtClean="0" sz="1000" spc="-1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2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nt</a:t>
            </a:r>
            <a:r>
              <a:rPr dirty="0" smtClean="0" sz="1000" spc="-4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of</a:t>
            </a:r>
            <a:r>
              <a:rPr dirty="0" smtClean="0" sz="1000" spc="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3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ng</a:t>
            </a:r>
            <a:r>
              <a:rPr dirty="0" smtClean="0" sz="1000" spc="-4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v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3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9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2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nt</a:t>
            </a:r>
            <a:r>
              <a:rPr dirty="0" smtClean="0" sz="1000" spc="-3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of</a:t>
            </a:r>
            <a:r>
              <a:rPr dirty="0" smtClean="0" sz="1000" spc="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[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ert</a:t>
            </a:r>
            <a:r>
              <a:rPr dirty="0" smtClean="0" sz="1000" spc="-17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v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96016"/>
              </a:lnSpc>
            </a:pP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nt]</a:t>
            </a:r>
            <a:r>
              <a:rPr dirty="0" smtClean="0" sz="1000" spc="-4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or</a:t>
            </a:r>
            <a:r>
              <a:rPr dirty="0" smtClean="0" sz="1000" spc="-1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the</a:t>
            </a:r>
            <a:r>
              <a:rPr dirty="0" smtClean="0" sz="1000" spc="-1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er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v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es</a:t>
            </a:r>
            <a:r>
              <a:rPr dirty="0" smtClean="0" sz="1000" spc="-3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14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v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d/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ur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82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[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27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prod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t/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er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v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e]</a:t>
            </a:r>
            <a:r>
              <a:rPr dirty="0" smtClean="0" sz="1000" spc="-65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-2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-1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utsta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g.</a:t>
            </a:r>
            <a:r>
              <a:rPr dirty="0" smtClean="0" sz="1000" spc="-5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or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ng</a:t>
            </a:r>
            <a:r>
              <a:rPr dirty="0" smtClean="0" sz="1000" spc="-3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to</a:t>
            </a:r>
            <a:r>
              <a:rPr dirty="0" smtClean="0" sz="1000" spc="-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-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2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,</a:t>
            </a:r>
            <a:r>
              <a:rPr dirty="0" smtClean="0" sz="1000" spc="-47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v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2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-1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3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ed</a:t>
            </a:r>
            <a:r>
              <a:rPr dirty="0" smtClean="0" sz="1000" spc="-3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1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-3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[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ert</a:t>
            </a:r>
            <a:r>
              <a:rPr dirty="0" smtClean="0" sz="1000" spc="-27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due</a:t>
            </a:r>
            <a:r>
              <a:rPr dirty="0" smtClean="0" sz="1000" spc="-1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e].</a:t>
            </a:r>
            <a:r>
              <a:rPr dirty="0" smtClean="0" sz="1000" spc="-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29">
                <a:solidFill>
                  <a:srgbClr val="415266"/>
                </a:solidFill>
                <a:latin typeface="Arial"/>
                <a:cs typeface="Arial"/>
              </a:rPr>
              <a:t>W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1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9">
                <a:solidFill>
                  <a:srgbClr val="415266"/>
                </a:solidFill>
                <a:latin typeface="Arial"/>
                <a:cs typeface="Arial"/>
              </a:rPr>
              <a:t>v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2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ot</a:t>
            </a:r>
            <a:r>
              <a:rPr dirty="0" smtClean="0" sz="1000" spc="-1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v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37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-2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2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3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om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2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ou</a:t>
            </a:r>
            <a:r>
              <a:rPr dirty="0" smtClean="0" sz="1000" spc="-2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54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,</a:t>
            </a:r>
            <a:r>
              <a:rPr dirty="0" smtClean="0" sz="1000" spc="-1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1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2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-2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the</a:t>
            </a:r>
            <a:r>
              <a:rPr dirty="0" smtClean="0" sz="1000" spc="-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nt</a:t>
            </a:r>
            <a:r>
              <a:rPr dirty="0" smtClean="0" sz="1000" spc="-3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ue</a:t>
            </a:r>
            <a:r>
              <a:rPr dirty="0" smtClean="0" sz="1000" spc="-1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as</a:t>
            </a:r>
            <a:r>
              <a:rPr dirty="0" smtClean="0" sz="1000" spc="-5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-1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as</a:t>
            </a:r>
            <a:r>
              <a:rPr dirty="0" smtClean="0" sz="1000" spc="-5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085580"/>
            <a:ext cx="3908071" cy="10284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Here</a:t>
            </a:r>
            <a:r>
              <a:rPr dirty="0" smtClean="0" sz="1000" spc="-2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9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-2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he</a:t>
            </a:r>
            <a:r>
              <a:rPr dirty="0" smtClean="0" sz="1000" spc="-1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-2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9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at</a:t>
            </a:r>
            <a:r>
              <a:rPr dirty="0" smtClean="0" sz="1000" spc="-9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-3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1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-1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12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2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order</a:t>
            </a:r>
            <a:r>
              <a:rPr dirty="0" smtClean="0" sz="1000" spc="-2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-1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k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2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he</a:t>
            </a:r>
            <a:r>
              <a:rPr dirty="0" smtClean="0" sz="1000" spc="-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2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t:</a:t>
            </a:r>
            <a:endParaRPr sz="1000">
              <a:latin typeface="Arial"/>
              <a:cs typeface="Arial"/>
            </a:endParaRPr>
          </a:p>
          <a:p>
            <a:pPr marL="12700" marR="2449039">
              <a:lnSpc>
                <a:spcPct val="96016"/>
              </a:lnSpc>
            </a:pP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Invo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2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nt:</a:t>
            </a:r>
            <a:r>
              <a:rPr dirty="0" smtClean="0" sz="1000" spc="-4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[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nt]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Re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eren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e:</a:t>
            </a:r>
            <a:r>
              <a:rPr dirty="0" smtClean="0" sz="1000" spc="-5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[re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eren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e]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14">
                <a:solidFill>
                  <a:srgbClr val="415266"/>
                </a:solidFill>
                <a:latin typeface="Arial"/>
                <a:cs typeface="Arial"/>
              </a:rPr>
              <a:t>k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:</a:t>
            </a:r>
            <a:r>
              <a:rPr dirty="0" smtClean="0" sz="1000" spc="-25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[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27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14">
                <a:solidFill>
                  <a:srgbClr val="415266"/>
                </a:solidFill>
                <a:latin typeface="Arial"/>
                <a:cs typeface="Arial"/>
              </a:rPr>
              <a:t>k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  <a:p>
            <a:pPr marL="12700" marR="1876942">
              <a:lnSpc>
                <a:spcPct val="96208"/>
              </a:lnSpc>
            </a:pP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nt</a:t>
            </a:r>
            <a:r>
              <a:rPr dirty="0" smtClean="0" sz="1000" spc="-3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:</a:t>
            </a:r>
            <a:r>
              <a:rPr dirty="0" smtClean="0" sz="1000" spc="-3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[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27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1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-1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]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N:</a:t>
            </a:r>
            <a:r>
              <a:rPr dirty="0" smtClean="0" sz="1000" spc="-2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[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  <a:p>
            <a:pPr marL="12700" marR="18973">
              <a:lnSpc>
                <a:spcPts val="1135"/>
              </a:lnSpc>
              <a:spcBef>
                <a:spcPts val="56"/>
              </a:spcBef>
            </a:pP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IC:</a:t>
            </a:r>
            <a:r>
              <a:rPr dirty="0" smtClean="0" sz="1000" spc="-1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[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IC]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5268458"/>
            <a:ext cx="6532251" cy="5908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W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2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v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1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ta</a:t>
            </a:r>
            <a:r>
              <a:rPr dirty="0" smtClean="0" sz="1000" spc="14">
                <a:solidFill>
                  <a:srgbClr val="415266"/>
                </a:solidFill>
                <a:latin typeface="Arial"/>
                <a:cs typeface="Arial"/>
              </a:rPr>
              <a:t>k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en</a:t>
            </a:r>
            <a:r>
              <a:rPr dirty="0" smtClean="0" sz="1000" spc="-2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1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3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-3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2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ts</a:t>
            </a:r>
            <a:r>
              <a:rPr dirty="0" smtClean="0" sz="1000" spc="-2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up</a:t>
            </a:r>
            <a:r>
              <a:rPr dirty="0" smtClean="0" sz="1000" spc="-1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[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14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27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e].</a:t>
            </a:r>
            <a:r>
              <a:rPr dirty="0" smtClean="0" sz="1000" spc="-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W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1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14">
                <a:solidFill>
                  <a:srgbClr val="415266"/>
                </a:solidFill>
                <a:latin typeface="Arial"/>
                <a:cs typeface="Arial"/>
              </a:rPr>
              <a:t>w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1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be</a:t>
            </a:r>
            <a:r>
              <a:rPr dirty="0" smtClean="0" sz="1000" spc="-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grate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ul</a:t>
            </a:r>
            <a:r>
              <a:rPr dirty="0" smtClean="0" sz="1000" spc="-2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1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1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ou</a:t>
            </a:r>
            <a:r>
              <a:rPr dirty="0" smtClean="0" sz="1000" spc="-2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2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-3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he</a:t>
            </a:r>
            <a:r>
              <a:rPr dirty="0" smtClean="0" sz="1000" spc="-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ng</a:t>
            </a:r>
            <a:endParaRPr sz="1000">
              <a:latin typeface="Arial"/>
              <a:cs typeface="Arial"/>
            </a:endParaRPr>
          </a:p>
          <a:p>
            <a:pPr marL="12700" marR="18973">
              <a:lnSpc>
                <a:spcPct val="95825"/>
              </a:lnSpc>
            </a:pP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v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1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9">
                <a:solidFill>
                  <a:srgbClr val="415266"/>
                </a:solidFill>
                <a:latin typeface="Arial"/>
                <a:cs typeface="Arial"/>
              </a:rPr>
              <a:t>w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  <a:p>
            <a:pPr marL="12700" marR="21815">
              <a:lnSpc>
                <a:spcPct val="96016"/>
              </a:lnSpc>
            </a:pP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[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ert</a:t>
            </a:r>
            <a:r>
              <a:rPr dirty="0" smtClean="0" sz="1000" spc="-27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-2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of</a:t>
            </a:r>
            <a:r>
              <a:rPr dirty="0" smtClean="0" sz="1000" spc="-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1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]</a:t>
            </a:r>
            <a:r>
              <a:rPr dirty="0" smtClean="0" sz="1000" spc="-2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to</a:t>
            </a:r>
            <a:r>
              <a:rPr dirty="0" smtClean="0" sz="1000" spc="-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v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2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-3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urt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er</a:t>
            </a:r>
            <a:r>
              <a:rPr dirty="0" smtClean="0" sz="1000" spc="-2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ng</a:t>
            </a:r>
            <a:r>
              <a:rPr dirty="0" smtClean="0" sz="1000" spc="-3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or</a:t>
            </a:r>
            <a:r>
              <a:rPr dirty="0" smtClean="0" sz="1000" spc="5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on</a:t>
            </a:r>
            <a:r>
              <a:rPr dirty="0" smtClean="0" sz="1000" spc="-3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ure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.</a:t>
            </a:r>
            <a:r>
              <a:rPr dirty="0" smtClean="0" sz="1000" spc="-4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If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2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-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v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2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50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-52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25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1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t,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2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g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ard</a:t>
            </a:r>
            <a:r>
              <a:rPr dirty="0" smtClean="0" sz="1000" spc="-4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et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54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6013694"/>
            <a:ext cx="6502928" cy="2966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If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ere</a:t>
            </a:r>
            <a:r>
              <a:rPr dirty="0" smtClean="0" sz="1000" spc="-22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are</a:t>
            </a:r>
            <a:r>
              <a:rPr dirty="0" smtClean="0" sz="1000" spc="-1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-3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or</a:t>
            </a:r>
            <a:r>
              <a:rPr dirty="0" smtClean="0" sz="1000" spc="-1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the</a:t>
            </a:r>
            <a:r>
              <a:rPr dirty="0" smtClean="0" sz="1000" spc="-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1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3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2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nt</a:t>
            </a:r>
            <a:r>
              <a:rPr dirty="0" smtClean="0" sz="1000" spc="-4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or</a:t>
            </a:r>
            <a:r>
              <a:rPr dirty="0" smtClean="0" sz="1000" spc="1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1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-1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v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1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nt</a:t>
            </a:r>
            <a:r>
              <a:rPr dirty="0" smtClean="0" sz="1000" spc="-9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3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-2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,</a:t>
            </a:r>
            <a:r>
              <a:rPr dirty="0" smtClean="0" sz="1000" spc="-6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1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do</a:t>
            </a:r>
            <a:r>
              <a:rPr dirty="0" smtClean="0" sz="1000" spc="-1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tact</a:t>
            </a:r>
            <a:r>
              <a:rPr dirty="0" smtClean="0" sz="1000" spc="-32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w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endParaRPr sz="1000">
              <a:latin typeface="Arial"/>
              <a:cs typeface="Arial"/>
            </a:endParaRPr>
          </a:p>
          <a:p>
            <a:pPr marL="12700" marR="18973">
              <a:lnSpc>
                <a:spcPts val="1140"/>
              </a:lnSpc>
              <a:spcBef>
                <a:spcPts val="1"/>
              </a:spcBef>
            </a:pP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8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.</a:t>
            </a:r>
            <a:r>
              <a:rPr dirty="0" smtClean="0" sz="1000" spc="-4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29">
                <a:solidFill>
                  <a:srgbClr val="415266"/>
                </a:solidFill>
                <a:latin typeface="Arial"/>
                <a:cs typeface="Arial"/>
              </a:rPr>
              <a:t>W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1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1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w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1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-15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-37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to</a:t>
            </a:r>
            <a:r>
              <a:rPr dirty="0" smtClean="0" sz="1000" spc="-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14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-2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1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1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1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to</a:t>
            </a:r>
            <a:r>
              <a:rPr dirty="0" smtClean="0" sz="1000" spc="14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-7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4500" y="6464798"/>
            <a:ext cx="2681858" cy="5911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8973">
              <a:lnSpc>
                <a:spcPts val="1120"/>
              </a:lnSpc>
              <a:spcBef>
                <a:spcPts val="55"/>
              </a:spcBef>
            </a:pP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K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1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re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g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ards</a:t>
            </a:r>
            <a:r>
              <a:rPr dirty="0" smtClean="0" sz="1000" spc="-28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[Na</a:t>
            </a:r>
            <a:r>
              <a:rPr dirty="0" smtClean="0" sz="1000" spc="25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  <a:p>
            <a:pPr marL="12700" marR="1407631">
              <a:lnSpc>
                <a:spcPct val="96016"/>
              </a:lnSpc>
            </a:pP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of</a:t>
            </a:r>
            <a:r>
              <a:rPr dirty="0" smtClean="0" sz="1000" spc="1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]</a:t>
            </a:r>
            <a:r>
              <a:rPr dirty="0" smtClean="0" sz="1000" spc="-3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[R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1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2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-1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-19">
                <a:solidFill>
                  <a:srgbClr val="415266"/>
                </a:solidFill>
                <a:latin typeface="Arial"/>
                <a:cs typeface="Arial"/>
              </a:rPr>
              <a:t>y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[Co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37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or</a:t>
            </a:r>
            <a:r>
              <a:rPr dirty="0" smtClean="0" sz="1000" spc="25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at</a:t>
            </a:r>
            <a:r>
              <a:rPr dirty="0" smtClean="0" sz="1000" spc="-9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:</a:t>
            </a:r>
            <a:r>
              <a:rPr dirty="0" smtClean="0" sz="1000" spc="-52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,</a:t>
            </a:r>
            <a:r>
              <a:rPr dirty="0" smtClean="0" sz="1000" spc="-16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1000" spc="9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-33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1000" spc="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1000" spc="-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1000" spc="4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1000" spc="0">
                <a:solidFill>
                  <a:srgbClr val="415266"/>
                </a:solidFill>
                <a:latin typeface="Arial"/>
                <a:cs typeface="Arial"/>
              </a:rPr>
              <a:t>]</a:t>
            </a:r>
            <a:endParaRPr sz="1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52880" y="9072209"/>
            <a:ext cx="4942979" cy="3942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019"/>
              </a:lnSpc>
              <a:spcBef>
                <a:spcPts val="51"/>
              </a:spcBef>
            </a:pPr>
            <a:r>
              <a:rPr dirty="0" smtClean="0" sz="900" spc="-19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g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g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D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r: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-1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•</a:t>
            </a:r>
            <a:r>
              <a:rPr dirty="0" smtClean="0" sz="900" spc="24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-1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900" spc="-4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g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r:</a:t>
            </a:r>
            <a:r>
              <a:rPr dirty="0" smtClean="0" sz="900" spc="-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900" spc="-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  </a:t>
            </a:r>
            <a:r>
              <a:rPr dirty="0" smtClean="0" sz="900" spc="2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•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  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g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: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H</a:t>
            </a:r>
            <a:r>
              <a:rPr dirty="0" smtClean="0" sz="900" spc="-4">
                <a:solidFill>
                  <a:srgbClr val="415266"/>
                </a:solidFill>
                <a:latin typeface="Arial"/>
                <a:cs typeface="Arial"/>
              </a:rPr>
              <a:t>R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-4">
                <a:solidFill>
                  <a:srgbClr val="415266"/>
                </a:solidFill>
                <a:latin typeface="Arial"/>
                <a:cs typeface="Arial"/>
              </a:rPr>
              <a:t>1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2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3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4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5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  <a:p>
            <a:pPr marL="424192" marR="430339" algn="ctr">
              <a:lnSpc>
                <a:spcPts val="1010"/>
              </a:lnSpc>
            </a:pP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S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p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l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900" spc="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-104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900" spc="-14">
                <a:solidFill>
                  <a:srgbClr val="415266"/>
                </a:solidFill>
                <a:latin typeface="Arial"/>
                <a:cs typeface="Arial"/>
              </a:rPr>
              <a:t>w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x</a:t>
            </a:r>
            <a:r>
              <a:rPr dirty="0" smtClean="0" sz="900" spc="-1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9">
                <a:solidFill>
                  <a:srgbClr val="415266"/>
                </a:solidFill>
                <a:latin typeface="Arial"/>
                <a:cs typeface="Arial"/>
              </a:rPr>
              <a:t>o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f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c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•</a:t>
            </a:r>
            <a:r>
              <a:rPr dirty="0" smtClean="0" sz="900" spc="24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-104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x</a:t>
            </a:r>
            <a:r>
              <a:rPr dirty="0" smtClean="0" sz="900" spc="-1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u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r: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1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-4">
                <a:solidFill>
                  <a:srgbClr val="415266"/>
                </a:solidFill>
                <a:latin typeface="Arial"/>
                <a:cs typeface="Arial"/>
              </a:rPr>
              <a:t>1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2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3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-4">
                <a:solidFill>
                  <a:srgbClr val="415266"/>
                </a:solidFill>
                <a:latin typeface="Arial"/>
                <a:cs typeface="Arial"/>
              </a:rPr>
              <a:t>1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2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3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-4">
                <a:solidFill>
                  <a:srgbClr val="415266"/>
                </a:solidFill>
                <a:latin typeface="Arial"/>
                <a:cs typeface="Arial"/>
              </a:rPr>
              <a:t>1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2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1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•</a:t>
            </a:r>
            <a:r>
              <a:rPr dirty="0" smtClean="0" sz="900" spc="24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-69">
                <a:solidFill>
                  <a:srgbClr val="415266"/>
                </a:solidFill>
                <a:latin typeface="Arial"/>
                <a:cs typeface="Arial"/>
              </a:rPr>
              <a:t>VA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T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I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D: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DE1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2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3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4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5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6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7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  <a:p>
            <a:pPr marL="728992" marR="734225" algn="ctr">
              <a:lnSpc>
                <a:spcPts val="994"/>
              </a:lnSpc>
            </a:pP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B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k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-4">
                <a:solidFill>
                  <a:srgbClr val="415266"/>
                </a:solidFill>
                <a:latin typeface="Arial"/>
                <a:cs typeface="Arial"/>
              </a:rPr>
              <a:t>n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a</a:t>
            </a:r>
            <a:r>
              <a:rPr dirty="0" smtClean="0" sz="900" spc="-4">
                <a:solidFill>
                  <a:srgbClr val="415266"/>
                </a:solidFill>
                <a:latin typeface="Arial"/>
                <a:cs typeface="Arial"/>
              </a:rPr>
              <a:t>m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e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•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DE12</a:t>
            </a:r>
            <a:r>
              <a:rPr dirty="0" smtClean="0" sz="900" spc="-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-9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-4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0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24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•</a:t>
            </a:r>
            <a:r>
              <a:rPr dirty="0" smtClean="0" sz="900" spc="249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BIC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 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ABC1</a:t>
            </a:r>
            <a:r>
              <a:rPr dirty="0" smtClean="0" sz="900" spc="-4">
                <a:solidFill>
                  <a:srgbClr val="415266"/>
                </a:solidFill>
                <a:latin typeface="Arial"/>
                <a:cs typeface="Arial"/>
              </a:rPr>
              <a:t>2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3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4</a:t>
            </a:r>
            <a:r>
              <a:rPr dirty="0" smtClean="0" sz="900" spc="4">
                <a:solidFill>
                  <a:srgbClr val="415266"/>
                </a:solidFill>
                <a:latin typeface="Arial"/>
                <a:cs typeface="Arial"/>
              </a:rPr>
              <a:t>5</a:t>
            </a:r>
            <a:r>
              <a:rPr dirty="0" smtClean="0" sz="900" spc="0">
                <a:solidFill>
                  <a:srgbClr val="415266"/>
                </a:solidFill>
                <a:latin typeface="Arial"/>
                <a:cs typeface="Arial"/>
              </a:rPr>
              <a:t>DE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9244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