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Default Extension="png" ContentType="image/png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693400" cy="7569200"/>
  <p:notesSz cx="10693400" cy="75692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/>
          <p:nvPr/>
        </p:nvSpPr>
        <p:spPr>
          <a:xfrm>
            <a:off x="0" y="0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130" y="0"/>
                </a:moveTo>
                <a:lnTo>
                  <a:pt x="0" y="0"/>
                </a:lnTo>
                <a:lnTo>
                  <a:pt x="0" y="7560309"/>
                </a:lnTo>
                <a:lnTo>
                  <a:pt x="10692130" y="7560309"/>
                </a:lnTo>
                <a:lnTo>
                  <a:pt x="10692130" y="0"/>
                </a:lnTo>
                <a:close/>
              </a:path>
            </a:pathLst>
          </a:custGeom>
          <a:solidFill>
            <a:srgbClr val="FFFCF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382768" y="3828288"/>
            <a:ext cx="4539996" cy="2965704"/>
          </a:xfrm>
          <a:custGeom>
            <a:avLst/>
            <a:gdLst/>
            <a:ahLst/>
            <a:cxnLst/>
            <a:rect l="l" t="t" r="r" b="b"/>
            <a:pathLst>
              <a:path w="4539996" h="2965704">
                <a:moveTo>
                  <a:pt x="0" y="265811"/>
                </a:moveTo>
                <a:lnTo>
                  <a:pt x="0" y="2699943"/>
                </a:lnTo>
                <a:lnTo>
                  <a:pt x="881" y="2721740"/>
                </a:lnTo>
                <a:lnTo>
                  <a:pt x="7724" y="2763808"/>
                </a:lnTo>
                <a:lnTo>
                  <a:pt x="20887" y="2803389"/>
                </a:lnTo>
                <a:lnTo>
                  <a:pt x="39822" y="2839934"/>
                </a:lnTo>
                <a:lnTo>
                  <a:pt x="63982" y="2872897"/>
                </a:lnTo>
                <a:lnTo>
                  <a:pt x="92820" y="2901730"/>
                </a:lnTo>
                <a:lnTo>
                  <a:pt x="125789" y="2925886"/>
                </a:lnTo>
                <a:lnTo>
                  <a:pt x="162341" y="2944819"/>
                </a:lnTo>
                <a:lnTo>
                  <a:pt x="201930" y="2957980"/>
                </a:lnTo>
                <a:lnTo>
                  <a:pt x="244009" y="2964823"/>
                </a:lnTo>
                <a:lnTo>
                  <a:pt x="265811" y="2965704"/>
                </a:lnTo>
                <a:lnTo>
                  <a:pt x="4274185" y="2965704"/>
                </a:lnTo>
                <a:lnTo>
                  <a:pt x="4317303" y="2962225"/>
                </a:lnTo>
                <a:lnTo>
                  <a:pt x="4358205" y="2952155"/>
                </a:lnTo>
                <a:lnTo>
                  <a:pt x="4396344" y="2936040"/>
                </a:lnTo>
                <a:lnTo>
                  <a:pt x="4431173" y="2914427"/>
                </a:lnTo>
                <a:lnTo>
                  <a:pt x="4462144" y="2887864"/>
                </a:lnTo>
                <a:lnTo>
                  <a:pt x="4488712" y="2856897"/>
                </a:lnTo>
                <a:lnTo>
                  <a:pt x="4510328" y="2822075"/>
                </a:lnTo>
                <a:lnTo>
                  <a:pt x="4526445" y="2783944"/>
                </a:lnTo>
                <a:lnTo>
                  <a:pt x="4536517" y="2743051"/>
                </a:lnTo>
                <a:lnTo>
                  <a:pt x="4539996" y="2699943"/>
                </a:lnTo>
                <a:lnTo>
                  <a:pt x="4539996" y="265811"/>
                </a:lnTo>
                <a:lnTo>
                  <a:pt x="4536517" y="222692"/>
                </a:lnTo>
                <a:lnTo>
                  <a:pt x="4526445" y="181790"/>
                </a:lnTo>
                <a:lnTo>
                  <a:pt x="4510328" y="143651"/>
                </a:lnTo>
                <a:lnTo>
                  <a:pt x="4488712" y="108822"/>
                </a:lnTo>
                <a:lnTo>
                  <a:pt x="4462144" y="77851"/>
                </a:lnTo>
                <a:lnTo>
                  <a:pt x="4431173" y="51283"/>
                </a:lnTo>
                <a:lnTo>
                  <a:pt x="4396344" y="29667"/>
                </a:lnTo>
                <a:lnTo>
                  <a:pt x="4358205" y="13550"/>
                </a:lnTo>
                <a:lnTo>
                  <a:pt x="4317303" y="3478"/>
                </a:lnTo>
                <a:lnTo>
                  <a:pt x="4274185" y="0"/>
                </a:lnTo>
                <a:lnTo>
                  <a:pt x="265811" y="0"/>
                </a:lnTo>
                <a:lnTo>
                  <a:pt x="222692" y="3478"/>
                </a:lnTo>
                <a:lnTo>
                  <a:pt x="181790" y="13550"/>
                </a:lnTo>
                <a:lnTo>
                  <a:pt x="143651" y="29667"/>
                </a:lnTo>
                <a:lnTo>
                  <a:pt x="108822" y="51283"/>
                </a:lnTo>
                <a:lnTo>
                  <a:pt x="77850" y="77851"/>
                </a:lnTo>
                <a:lnTo>
                  <a:pt x="51283" y="108822"/>
                </a:lnTo>
                <a:lnTo>
                  <a:pt x="29667" y="143651"/>
                </a:lnTo>
                <a:lnTo>
                  <a:pt x="13550" y="181790"/>
                </a:lnTo>
                <a:lnTo>
                  <a:pt x="3478" y="222692"/>
                </a:lnTo>
                <a:lnTo>
                  <a:pt x="0" y="265811"/>
                </a:lnTo>
                <a:close/>
              </a:path>
            </a:pathLst>
          </a:custGeom>
          <a:solidFill>
            <a:srgbClr val="4B786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382768" y="763524"/>
            <a:ext cx="4539996" cy="2965704"/>
          </a:xfrm>
          <a:custGeom>
            <a:avLst/>
            <a:gdLst/>
            <a:ahLst/>
            <a:cxnLst/>
            <a:rect l="l" t="t" r="r" b="b"/>
            <a:pathLst>
              <a:path w="4539996" h="2965704">
                <a:moveTo>
                  <a:pt x="0" y="265811"/>
                </a:moveTo>
                <a:lnTo>
                  <a:pt x="0" y="2699893"/>
                </a:lnTo>
                <a:lnTo>
                  <a:pt x="881" y="2721694"/>
                </a:lnTo>
                <a:lnTo>
                  <a:pt x="7724" y="2763773"/>
                </a:lnTo>
                <a:lnTo>
                  <a:pt x="20887" y="2803362"/>
                </a:lnTo>
                <a:lnTo>
                  <a:pt x="39822" y="2839914"/>
                </a:lnTo>
                <a:lnTo>
                  <a:pt x="63982" y="2872883"/>
                </a:lnTo>
                <a:lnTo>
                  <a:pt x="92820" y="2901721"/>
                </a:lnTo>
                <a:lnTo>
                  <a:pt x="125789" y="2925881"/>
                </a:lnTo>
                <a:lnTo>
                  <a:pt x="162341" y="2944816"/>
                </a:lnTo>
                <a:lnTo>
                  <a:pt x="201930" y="2957979"/>
                </a:lnTo>
                <a:lnTo>
                  <a:pt x="244009" y="2964822"/>
                </a:lnTo>
                <a:lnTo>
                  <a:pt x="265811" y="2965704"/>
                </a:lnTo>
                <a:lnTo>
                  <a:pt x="4274185" y="2965704"/>
                </a:lnTo>
                <a:lnTo>
                  <a:pt x="4317303" y="2962225"/>
                </a:lnTo>
                <a:lnTo>
                  <a:pt x="4358205" y="2952153"/>
                </a:lnTo>
                <a:lnTo>
                  <a:pt x="4396344" y="2936036"/>
                </a:lnTo>
                <a:lnTo>
                  <a:pt x="4431173" y="2914420"/>
                </a:lnTo>
                <a:lnTo>
                  <a:pt x="4462144" y="2887853"/>
                </a:lnTo>
                <a:lnTo>
                  <a:pt x="4488712" y="2856881"/>
                </a:lnTo>
                <a:lnTo>
                  <a:pt x="4510328" y="2822052"/>
                </a:lnTo>
                <a:lnTo>
                  <a:pt x="4526445" y="2783913"/>
                </a:lnTo>
                <a:lnTo>
                  <a:pt x="4536517" y="2743011"/>
                </a:lnTo>
                <a:lnTo>
                  <a:pt x="4539996" y="2699893"/>
                </a:lnTo>
                <a:lnTo>
                  <a:pt x="4539996" y="265811"/>
                </a:lnTo>
                <a:lnTo>
                  <a:pt x="4536517" y="222692"/>
                </a:lnTo>
                <a:lnTo>
                  <a:pt x="4526445" y="181790"/>
                </a:lnTo>
                <a:lnTo>
                  <a:pt x="4510328" y="143651"/>
                </a:lnTo>
                <a:lnTo>
                  <a:pt x="4488712" y="108822"/>
                </a:lnTo>
                <a:lnTo>
                  <a:pt x="4462144" y="77851"/>
                </a:lnTo>
                <a:lnTo>
                  <a:pt x="4431173" y="51283"/>
                </a:lnTo>
                <a:lnTo>
                  <a:pt x="4396344" y="29667"/>
                </a:lnTo>
                <a:lnTo>
                  <a:pt x="4358205" y="13550"/>
                </a:lnTo>
                <a:lnTo>
                  <a:pt x="4317303" y="3478"/>
                </a:lnTo>
                <a:lnTo>
                  <a:pt x="4274185" y="0"/>
                </a:lnTo>
                <a:lnTo>
                  <a:pt x="265811" y="0"/>
                </a:lnTo>
                <a:lnTo>
                  <a:pt x="222692" y="3478"/>
                </a:lnTo>
                <a:lnTo>
                  <a:pt x="181790" y="13550"/>
                </a:lnTo>
                <a:lnTo>
                  <a:pt x="143651" y="29667"/>
                </a:lnTo>
                <a:lnTo>
                  <a:pt x="108822" y="51283"/>
                </a:lnTo>
                <a:lnTo>
                  <a:pt x="77850" y="77851"/>
                </a:lnTo>
                <a:lnTo>
                  <a:pt x="51283" y="108822"/>
                </a:lnTo>
                <a:lnTo>
                  <a:pt x="29667" y="143651"/>
                </a:lnTo>
                <a:lnTo>
                  <a:pt x="13550" y="181790"/>
                </a:lnTo>
                <a:lnTo>
                  <a:pt x="3478" y="222692"/>
                </a:lnTo>
                <a:lnTo>
                  <a:pt x="0" y="265811"/>
                </a:lnTo>
                <a:close/>
              </a:path>
            </a:pathLst>
          </a:custGeom>
          <a:solidFill>
            <a:srgbClr val="D2543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8310372" y="2778252"/>
            <a:ext cx="1688592" cy="34930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8544433" y="3824351"/>
            <a:ext cx="1387983" cy="1747393"/>
          </a:xfrm>
          <a:custGeom>
            <a:avLst/>
            <a:gdLst/>
            <a:ahLst/>
            <a:cxnLst/>
            <a:rect l="l" t="t" r="r" b="b"/>
            <a:pathLst>
              <a:path w="1387983" h="1747392">
                <a:moveTo>
                  <a:pt x="506730" y="1747393"/>
                </a:moveTo>
                <a:lnTo>
                  <a:pt x="881252" y="1747393"/>
                </a:lnTo>
                <a:lnTo>
                  <a:pt x="881252" y="302005"/>
                </a:lnTo>
                <a:lnTo>
                  <a:pt x="1387983" y="302005"/>
                </a:lnTo>
                <a:lnTo>
                  <a:pt x="1387983" y="0"/>
                </a:lnTo>
                <a:lnTo>
                  <a:pt x="0" y="0"/>
                </a:lnTo>
                <a:lnTo>
                  <a:pt x="0" y="302005"/>
                </a:lnTo>
                <a:lnTo>
                  <a:pt x="506730" y="302005"/>
                </a:lnTo>
                <a:lnTo>
                  <a:pt x="506730" y="17473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729728" y="944879"/>
            <a:ext cx="2849879" cy="3494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8065897" y="1992503"/>
            <a:ext cx="2451354" cy="1747393"/>
          </a:xfrm>
          <a:custGeom>
            <a:avLst/>
            <a:gdLst/>
            <a:ahLst/>
            <a:cxnLst/>
            <a:rect l="l" t="t" r="r" b="b"/>
            <a:pathLst>
              <a:path w="2451354" h="1747393">
                <a:moveTo>
                  <a:pt x="2451354" y="0"/>
                </a:moveTo>
                <a:lnTo>
                  <a:pt x="2046985" y="0"/>
                </a:lnTo>
                <a:lnTo>
                  <a:pt x="1762378" y="1325499"/>
                </a:lnTo>
                <a:lnTo>
                  <a:pt x="1435353" y="0"/>
                </a:lnTo>
                <a:lnTo>
                  <a:pt x="1020952" y="0"/>
                </a:lnTo>
                <a:lnTo>
                  <a:pt x="681481" y="1328039"/>
                </a:lnTo>
                <a:lnTo>
                  <a:pt x="399414" y="0"/>
                </a:lnTo>
                <a:lnTo>
                  <a:pt x="0" y="0"/>
                </a:lnTo>
                <a:lnTo>
                  <a:pt x="451866" y="1747393"/>
                </a:lnTo>
                <a:lnTo>
                  <a:pt x="901192" y="1747393"/>
                </a:lnTo>
                <a:lnTo>
                  <a:pt x="1223136" y="526669"/>
                </a:lnTo>
                <a:lnTo>
                  <a:pt x="1535176" y="1747393"/>
                </a:lnTo>
                <a:lnTo>
                  <a:pt x="1984628" y="1747393"/>
                </a:lnTo>
                <a:lnTo>
                  <a:pt x="24513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6556248" y="5498592"/>
            <a:ext cx="2849879" cy="8351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8418576" y="4261104"/>
            <a:ext cx="987551" cy="1981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6967728" y="1176528"/>
            <a:ext cx="2438400" cy="10058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8129016" y="3144012"/>
            <a:ext cx="1277112" cy="1965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43712" y="3828288"/>
            <a:ext cx="4538472" cy="2965704"/>
          </a:xfrm>
          <a:custGeom>
            <a:avLst/>
            <a:gdLst/>
            <a:ahLst/>
            <a:cxnLst/>
            <a:rect l="l" t="t" r="r" b="b"/>
            <a:pathLst>
              <a:path w="4538472" h="2965704">
                <a:moveTo>
                  <a:pt x="0" y="265811"/>
                </a:moveTo>
                <a:lnTo>
                  <a:pt x="0" y="2699943"/>
                </a:lnTo>
                <a:lnTo>
                  <a:pt x="880" y="2721740"/>
                </a:lnTo>
                <a:lnTo>
                  <a:pt x="7723" y="2763808"/>
                </a:lnTo>
                <a:lnTo>
                  <a:pt x="20884" y="2803389"/>
                </a:lnTo>
                <a:lnTo>
                  <a:pt x="39817" y="2839934"/>
                </a:lnTo>
                <a:lnTo>
                  <a:pt x="63973" y="2872897"/>
                </a:lnTo>
                <a:lnTo>
                  <a:pt x="92806" y="2901730"/>
                </a:lnTo>
                <a:lnTo>
                  <a:pt x="125769" y="2925886"/>
                </a:lnTo>
                <a:lnTo>
                  <a:pt x="162314" y="2944819"/>
                </a:lnTo>
                <a:lnTo>
                  <a:pt x="201895" y="2957980"/>
                </a:lnTo>
                <a:lnTo>
                  <a:pt x="243963" y="2964823"/>
                </a:lnTo>
                <a:lnTo>
                  <a:pt x="265760" y="2965704"/>
                </a:lnTo>
                <a:lnTo>
                  <a:pt x="4272661" y="2965704"/>
                </a:lnTo>
                <a:lnTo>
                  <a:pt x="4315779" y="2962225"/>
                </a:lnTo>
                <a:lnTo>
                  <a:pt x="4356681" y="2952155"/>
                </a:lnTo>
                <a:lnTo>
                  <a:pt x="4394820" y="2936040"/>
                </a:lnTo>
                <a:lnTo>
                  <a:pt x="4429649" y="2914427"/>
                </a:lnTo>
                <a:lnTo>
                  <a:pt x="4460620" y="2887864"/>
                </a:lnTo>
                <a:lnTo>
                  <a:pt x="4487188" y="2856897"/>
                </a:lnTo>
                <a:lnTo>
                  <a:pt x="4508804" y="2822075"/>
                </a:lnTo>
                <a:lnTo>
                  <a:pt x="4524921" y="2783944"/>
                </a:lnTo>
                <a:lnTo>
                  <a:pt x="4534993" y="2743051"/>
                </a:lnTo>
                <a:lnTo>
                  <a:pt x="4538472" y="2699943"/>
                </a:lnTo>
                <a:lnTo>
                  <a:pt x="4538472" y="265811"/>
                </a:lnTo>
                <a:lnTo>
                  <a:pt x="4534993" y="222692"/>
                </a:lnTo>
                <a:lnTo>
                  <a:pt x="4524921" y="181790"/>
                </a:lnTo>
                <a:lnTo>
                  <a:pt x="4508804" y="143651"/>
                </a:lnTo>
                <a:lnTo>
                  <a:pt x="4487188" y="108822"/>
                </a:lnTo>
                <a:lnTo>
                  <a:pt x="4460620" y="77851"/>
                </a:lnTo>
                <a:lnTo>
                  <a:pt x="4429649" y="51283"/>
                </a:lnTo>
                <a:lnTo>
                  <a:pt x="4394820" y="29667"/>
                </a:lnTo>
                <a:lnTo>
                  <a:pt x="4356681" y="13550"/>
                </a:lnTo>
                <a:lnTo>
                  <a:pt x="4315779" y="3478"/>
                </a:lnTo>
                <a:lnTo>
                  <a:pt x="4272661" y="0"/>
                </a:lnTo>
                <a:lnTo>
                  <a:pt x="265760" y="0"/>
                </a:lnTo>
                <a:lnTo>
                  <a:pt x="222652" y="3478"/>
                </a:lnTo>
                <a:lnTo>
                  <a:pt x="181759" y="13550"/>
                </a:lnTo>
                <a:lnTo>
                  <a:pt x="143628" y="29667"/>
                </a:lnTo>
                <a:lnTo>
                  <a:pt x="108806" y="51283"/>
                </a:lnTo>
                <a:lnTo>
                  <a:pt x="77839" y="77851"/>
                </a:lnTo>
                <a:lnTo>
                  <a:pt x="51276" y="108822"/>
                </a:lnTo>
                <a:lnTo>
                  <a:pt x="29663" y="143651"/>
                </a:lnTo>
                <a:lnTo>
                  <a:pt x="13548" y="181790"/>
                </a:lnTo>
                <a:lnTo>
                  <a:pt x="3478" y="222692"/>
                </a:lnTo>
                <a:lnTo>
                  <a:pt x="0" y="265811"/>
                </a:lnTo>
                <a:close/>
              </a:path>
            </a:pathLst>
          </a:custGeom>
          <a:solidFill>
            <a:srgbClr val="A86CA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43712" y="763524"/>
            <a:ext cx="4538472" cy="2965704"/>
          </a:xfrm>
          <a:custGeom>
            <a:avLst/>
            <a:gdLst/>
            <a:ahLst/>
            <a:cxnLst/>
            <a:rect l="l" t="t" r="r" b="b"/>
            <a:pathLst>
              <a:path w="4538472" h="2965704">
                <a:moveTo>
                  <a:pt x="0" y="265811"/>
                </a:moveTo>
                <a:lnTo>
                  <a:pt x="0" y="2699893"/>
                </a:lnTo>
                <a:lnTo>
                  <a:pt x="880" y="2721694"/>
                </a:lnTo>
                <a:lnTo>
                  <a:pt x="7723" y="2763773"/>
                </a:lnTo>
                <a:lnTo>
                  <a:pt x="20884" y="2803362"/>
                </a:lnTo>
                <a:lnTo>
                  <a:pt x="39817" y="2839914"/>
                </a:lnTo>
                <a:lnTo>
                  <a:pt x="63973" y="2872883"/>
                </a:lnTo>
                <a:lnTo>
                  <a:pt x="92806" y="2901721"/>
                </a:lnTo>
                <a:lnTo>
                  <a:pt x="125769" y="2925881"/>
                </a:lnTo>
                <a:lnTo>
                  <a:pt x="162314" y="2944816"/>
                </a:lnTo>
                <a:lnTo>
                  <a:pt x="201895" y="2957979"/>
                </a:lnTo>
                <a:lnTo>
                  <a:pt x="243963" y="2964822"/>
                </a:lnTo>
                <a:lnTo>
                  <a:pt x="265760" y="2965704"/>
                </a:lnTo>
                <a:lnTo>
                  <a:pt x="4272661" y="2965704"/>
                </a:lnTo>
                <a:lnTo>
                  <a:pt x="4315779" y="2962225"/>
                </a:lnTo>
                <a:lnTo>
                  <a:pt x="4356681" y="2952153"/>
                </a:lnTo>
                <a:lnTo>
                  <a:pt x="4394820" y="2936036"/>
                </a:lnTo>
                <a:lnTo>
                  <a:pt x="4429649" y="2914420"/>
                </a:lnTo>
                <a:lnTo>
                  <a:pt x="4460620" y="2887853"/>
                </a:lnTo>
                <a:lnTo>
                  <a:pt x="4487188" y="2856881"/>
                </a:lnTo>
                <a:lnTo>
                  <a:pt x="4508804" y="2822052"/>
                </a:lnTo>
                <a:lnTo>
                  <a:pt x="4524921" y="2783913"/>
                </a:lnTo>
                <a:lnTo>
                  <a:pt x="4534993" y="2743011"/>
                </a:lnTo>
                <a:lnTo>
                  <a:pt x="4538472" y="2699893"/>
                </a:lnTo>
                <a:lnTo>
                  <a:pt x="4538472" y="265811"/>
                </a:lnTo>
                <a:lnTo>
                  <a:pt x="4534993" y="222692"/>
                </a:lnTo>
                <a:lnTo>
                  <a:pt x="4524921" y="181790"/>
                </a:lnTo>
                <a:lnTo>
                  <a:pt x="4508804" y="143651"/>
                </a:lnTo>
                <a:lnTo>
                  <a:pt x="4487188" y="108822"/>
                </a:lnTo>
                <a:lnTo>
                  <a:pt x="4460620" y="77851"/>
                </a:lnTo>
                <a:lnTo>
                  <a:pt x="4429649" y="51283"/>
                </a:lnTo>
                <a:lnTo>
                  <a:pt x="4394820" y="29667"/>
                </a:lnTo>
                <a:lnTo>
                  <a:pt x="4356681" y="13550"/>
                </a:lnTo>
                <a:lnTo>
                  <a:pt x="4315779" y="3478"/>
                </a:lnTo>
                <a:lnTo>
                  <a:pt x="4272661" y="0"/>
                </a:lnTo>
                <a:lnTo>
                  <a:pt x="265760" y="0"/>
                </a:lnTo>
                <a:lnTo>
                  <a:pt x="222652" y="3478"/>
                </a:lnTo>
                <a:lnTo>
                  <a:pt x="181759" y="13550"/>
                </a:lnTo>
                <a:lnTo>
                  <a:pt x="143628" y="29667"/>
                </a:lnTo>
                <a:lnTo>
                  <a:pt x="108806" y="51283"/>
                </a:lnTo>
                <a:lnTo>
                  <a:pt x="77839" y="77851"/>
                </a:lnTo>
                <a:lnTo>
                  <a:pt x="51276" y="108822"/>
                </a:lnTo>
                <a:lnTo>
                  <a:pt x="29663" y="143651"/>
                </a:lnTo>
                <a:lnTo>
                  <a:pt x="13548" y="181790"/>
                </a:lnTo>
                <a:lnTo>
                  <a:pt x="3478" y="222692"/>
                </a:lnTo>
                <a:lnTo>
                  <a:pt x="0" y="265811"/>
                </a:lnTo>
                <a:close/>
              </a:path>
            </a:pathLst>
          </a:custGeom>
          <a:solidFill>
            <a:srgbClr val="EB85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237744" y="2763012"/>
            <a:ext cx="1687068" cy="349453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50062" y="4701633"/>
            <a:ext cx="396679" cy="1714321"/>
          </a:xfrm>
          <a:custGeom>
            <a:avLst/>
            <a:gdLst/>
            <a:ahLst/>
            <a:cxnLst/>
            <a:rect l="l" t="t" r="r" b="b"/>
            <a:pathLst>
              <a:path w="396679" h="1714321">
                <a:moveTo>
                  <a:pt x="394634" y="793351"/>
                </a:moveTo>
                <a:lnTo>
                  <a:pt x="396679" y="160176"/>
                </a:lnTo>
                <a:lnTo>
                  <a:pt x="394123" y="145258"/>
                </a:lnTo>
                <a:lnTo>
                  <a:pt x="391811" y="130096"/>
                </a:lnTo>
                <a:lnTo>
                  <a:pt x="389742" y="114690"/>
                </a:lnTo>
                <a:lnTo>
                  <a:pt x="387916" y="99040"/>
                </a:lnTo>
                <a:lnTo>
                  <a:pt x="386334" y="83145"/>
                </a:lnTo>
                <a:lnTo>
                  <a:pt x="384995" y="67006"/>
                </a:lnTo>
                <a:lnTo>
                  <a:pt x="383900" y="50622"/>
                </a:lnTo>
                <a:lnTo>
                  <a:pt x="383048" y="33993"/>
                </a:lnTo>
                <a:lnTo>
                  <a:pt x="382439" y="17119"/>
                </a:lnTo>
                <a:lnTo>
                  <a:pt x="382074" y="0"/>
                </a:lnTo>
                <a:lnTo>
                  <a:pt x="376885" y="782741"/>
                </a:lnTo>
                <a:lnTo>
                  <a:pt x="394634" y="793351"/>
                </a:lnTo>
                <a:close/>
              </a:path>
              <a:path w="396679" h="1714321">
                <a:moveTo>
                  <a:pt x="936" y="-70144"/>
                </a:moveTo>
                <a:lnTo>
                  <a:pt x="234" y="-43914"/>
                </a:lnTo>
                <a:lnTo>
                  <a:pt x="0" y="-17365"/>
                </a:lnTo>
                <a:lnTo>
                  <a:pt x="234" y="9202"/>
                </a:lnTo>
                <a:lnTo>
                  <a:pt x="2107" y="61376"/>
                </a:lnTo>
                <a:lnTo>
                  <a:pt x="5852" y="112272"/>
                </a:lnTo>
                <a:lnTo>
                  <a:pt x="11471" y="161889"/>
                </a:lnTo>
                <a:lnTo>
                  <a:pt x="18961" y="210229"/>
                </a:lnTo>
                <a:lnTo>
                  <a:pt x="28324" y="257292"/>
                </a:lnTo>
                <a:lnTo>
                  <a:pt x="39560" y="303079"/>
                </a:lnTo>
                <a:lnTo>
                  <a:pt x="52667" y="347591"/>
                </a:lnTo>
                <a:lnTo>
                  <a:pt x="67646" y="390828"/>
                </a:lnTo>
                <a:lnTo>
                  <a:pt x="84497" y="432792"/>
                </a:lnTo>
                <a:lnTo>
                  <a:pt x="103182" y="473403"/>
                </a:lnTo>
                <a:lnTo>
                  <a:pt x="123477" y="512294"/>
                </a:lnTo>
                <a:lnTo>
                  <a:pt x="145345" y="549424"/>
                </a:lnTo>
                <a:lnTo>
                  <a:pt x="168785" y="584789"/>
                </a:lnTo>
                <a:lnTo>
                  <a:pt x="193799" y="618388"/>
                </a:lnTo>
                <a:lnTo>
                  <a:pt x="220385" y="650221"/>
                </a:lnTo>
                <a:lnTo>
                  <a:pt x="248544" y="680285"/>
                </a:lnTo>
                <a:lnTo>
                  <a:pt x="278276" y="708578"/>
                </a:lnTo>
                <a:lnTo>
                  <a:pt x="309580" y="735100"/>
                </a:lnTo>
                <a:lnTo>
                  <a:pt x="342457" y="759849"/>
                </a:lnTo>
                <a:lnTo>
                  <a:pt x="376885" y="782741"/>
                </a:lnTo>
                <a:lnTo>
                  <a:pt x="382074" y="0"/>
                </a:lnTo>
                <a:lnTo>
                  <a:pt x="382074" y="-34712"/>
                </a:lnTo>
                <a:lnTo>
                  <a:pt x="382439" y="-51815"/>
                </a:lnTo>
                <a:lnTo>
                  <a:pt x="384995" y="-101663"/>
                </a:lnTo>
                <a:lnTo>
                  <a:pt x="389742" y="-149321"/>
                </a:lnTo>
                <a:lnTo>
                  <a:pt x="396679" y="-194791"/>
                </a:lnTo>
                <a:lnTo>
                  <a:pt x="405807" y="-238076"/>
                </a:lnTo>
                <a:lnTo>
                  <a:pt x="417124" y="-279178"/>
                </a:lnTo>
                <a:lnTo>
                  <a:pt x="430631" y="-318101"/>
                </a:lnTo>
                <a:lnTo>
                  <a:pt x="445807" y="-353942"/>
                </a:lnTo>
                <a:lnTo>
                  <a:pt x="464275" y="-390103"/>
                </a:lnTo>
                <a:lnTo>
                  <a:pt x="484787" y="-423321"/>
                </a:lnTo>
                <a:lnTo>
                  <a:pt x="507342" y="-453596"/>
                </a:lnTo>
                <a:lnTo>
                  <a:pt x="540594" y="-489384"/>
                </a:lnTo>
                <a:lnTo>
                  <a:pt x="579385" y="-521316"/>
                </a:lnTo>
                <a:lnTo>
                  <a:pt x="612018" y="-541782"/>
                </a:lnTo>
                <a:lnTo>
                  <a:pt x="646419" y="-558005"/>
                </a:lnTo>
                <a:lnTo>
                  <a:pt x="682588" y="-569990"/>
                </a:lnTo>
                <a:lnTo>
                  <a:pt x="720526" y="-577742"/>
                </a:lnTo>
                <a:lnTo>
                  <a:pt x="760233" y="-581264"/>
                </a:lnTo>
                <a:lnTo>
                  <a:pt x="773861" y="-581499"/>
                </a:lnTo>
                <a:lnTo>
                  <a:pt x="775108" y="-581497"/>
                </a:lnTo>
                <a:lnTo>
                  <a:pt x="815357" y="-579255"/>
                </a:lnTo>
                <a:lnTo>
                  <a:pt x="853832" y="-572783"/>
                </a:lnTo>
                <a:lnTo>
                  <a:pt x="890535" y="-562076"/>
                </a:lnTo>
                <a:lnTo>
                  <a:pt x="925467" y="-547131"/>
                </a:lnTo>
                <a:lnTo>
                  <a:pt x="958629" y="-527943"/>
                </a:lnTo>
                <a:lnTo>
                  <a:pt x="996087" y="-499390"/>
                </a:lnTo>
                <a:lnTo>
                  <a:pt x="1030488" y="-465231"/>
                </a:lnTo>
                <a:lnTo>
                  <a:pt x="1061241" y="-425842"/>
                </a:lnTo>
                <a:lnTo>
                  <a:pt x="1081919" y="-392870"/>
                </a:lnTo>
                <a:lnTo>
                  <a:pt x="1100560" y="-356956"/>
                </a:lnTo>
                <a:lnTo>
                  <a:pt x="1117168" y="-318101"/>
                </a:lnTo>
                <a:lnTo>
                  <a:pt x="1130652" y="-279178"/>
                </a:lnTo>
                <a:lnTo>
                  <a:pt x="1141956" y="-238076"/>
                </a:lnTo>
                <a:lnTo>
                  <a:pt x="1151078" y="-194791"/>
                </a:lnTo>
                <a:lnTo>
                  <a:pt x="1158014" y="-149321"/>
                </a:lnTo>
                <a:lnTo>
                  <a:pt x="1162763" y="-101663"/>
                </a:lnTo>
                <a:lnTo>
                  <a:pt x="1165321" y="-51815"/>
                </a:lnTo>
                <a:lnTo>
                  <a:pt x="1165687" y="-34712"/>
                </a:lnTo>
                <a:lnTo>
                  <a:pt x="1165687" y="0"/>
                </a:lnTo>
                <a:lnTo>
                  <a:pt x="1163859" y="50622"/>
                </a:lnTo>
                <a:lnTo>
                  <a:pt x="1159840" y="99040"/>
                </a:lnTo>
                <a:lnTo>
                  <a:pt x="1153633" y="145258"/>
                </a:lnTo>
                <a:lnTo>
                  <a:pt x="1145239" y="189281"/>
                </a:lnTo>
                <a:lnTo>
                  <a:pt x="1134662" y="231116"/>
                </a:lnTo>
                <a:lnTo>
                  <a:pt x="1121904" y="270765"/>
                </a:lnTo>
                <a:lnTo>
                  <a:pt x="1107235" y="307658"/>
                </a:lnTo>
                <a:lnTo>
                  <a:pt x="1089465" y="344623"/>
                </a:lnTo>
                <a:lnTo>
                  <a:pt x="1069677" y="378736"/>
                </a:lnTo>
                <a:lnTo>
                  <a:pt x="1047864" y="409999"/>
                </a:lnTo>
                <a:lnTo>
                  <a:pt x="1015621" y="447256"/>
                </a:lnTo>
                <a:lnTo>
                  <a:pt x="979754" y="479458"/>
                </a:lnTo>
                <a:lnTo>
                  <a:pt x="946518" y="502611"/>
                </a:lnTo>
                <a:lnTo>
                  <a:pt x="912757" y="520489"/>
                </a:lnTo>
                <a:lnTo>
                  <a:pt x="877231" y="534070"/>
                </a:lnTo>
                <a:lnTo>
                  <a:pt x="839940" y="543358"/>
                </a:lnTo>
                <a:lnTo>
                  <a:pt x="800882" y="548357"/>
                </a:lnTo>
                <a:lnTo>
                  <a:pt x="773861" y="549308"/>
                </a:lnTo>
                <a:lnTo>
                  <a:pt x="772173" y="549305"/>
                </a:lnTo>
                <a:lnTo>
                  <a:pt x="732015" y="546988"/>
                </a:lnTo>
                <a:lnTo>
                  <a:pt x="693620" y="540387"/>
                </a:lnTo>
                <a:lnTo>
                  <a:pt x="656988" y="529496"/>
                </a:lnTo>
                <a:lnTo>
                  <a:pt x="622119" y="514314"/>
                </a:lnTo>
                <a:lnTo>
                  <a:pt x="589011" y="494834"/>
                </a:lnTo>
                <a:lnTo>
                  <a:pt x="550990" y="465269"/>
                </a:lnTo>
                <a:lnTo>
                  <a:pt x="516818" y="430731"/>
                </a:lnTo>
                <a:lnTo>
                  <a:pt x="486247" y="391132"/>
                </a:lnTo>
                <a:lnTo>
                  <a:pt x="465683" y="358108"/>
                </a:lnTo>
                <a:lnTo>
                  <a:pt x="447145" y="322231"/>
                </a:lnTo>
                <a:lnTo>
                  <a:pt x="430631" y="283497"/>
                </a:lnTo>
                <a:lnTo>
                  <a:pt x="417124" y="244575"/>
                </a:lnTo>
                <a:lnTo>
                  <a:pt x="405807" y="203469"/>
                </a:lnTo>
                <a:lnTo>
                  <a:pt x="396679" y="160176"/>
                </a:lnTo>
                <a:lnTo>
                  <a:pt x="394634" y="793351"/>
                </a:lnTo>
                <a:lnTo>
                  <a:pt x="431181" y="812857"/>
                </a:lnTo>
                <a:lnTo>
                  <a:pt x="469125" y="830073"/>
                </a:lnTo>
                <a:lnTo>
                  <a:pt x="508466" y="844999"/>
                </a:lnTo>
                <a:lnTo>
                  <a:pt x="549205" y="857633"/>
                </a:lnTo>
                <a:lnTo>
                  <a:pt x="591341" y="867973"/>
                </a:lnTo>
                <a:lnTo>
                  <a:pt x="634875" y="876018"/>
                </a:lnTo>
                <a:lnTo>
                  <a:pt x="679806" y="881766"/>
                </a:lnTo>
                <a:lnTo>
                  <a:pt x="726135" y="885216"/>
                </a:lnTo>
                <a:lnTo>
                  <a:pt x="773861" y="886366"/>
                </a:lnTo>
                <a:lnTo>
                  <a:pt x="797903" y="886079"/>
                </a:lnTo>
                <a:lnTo>
                  <a:pt x="844940" y="883778"/>
                </a:lnTo>
                <a:lnTo>
                  <a:pt x="890579" y="879179"/>
                </a:lnTo>
                <a:lnTo>
                  <a:pt x="934821" y="872282"/>
                </a:lnTo>
                <a:lnTo>
                  <a:pt x="977665" y="863090"/>
                </a:lnTo>
                <a:lnTo>
                  <a:pt x="1019110" y="851602"/>
                </a:lnTo>
                <a:lnTo>
                  <a:pt x="1059156" y="837823"/>
                </a:lnTo>
                <a:lnTo>
                  <a:pt x="1097802" y="821751"/>
                </a:lnTo>
                <a:lnTo>
                  <a:pt x="1135047" y="803390"/>
                </a:lnTo>
                <a:lnTo>
                  <a:pt x="1170891" y="782741"/>
                </a:lnTo>
                <a:lnTo>
                  <a:pt x="1205313" y="759849"/>
                </a:lnTo>
                <a:lnTo>
                  <a:pt x="1238185" y="735100"/>
                </a:lnTo>
                <a:lnTo>
                  <a:pt x="1269486" y="708578"/>
                </a:lnTo>
                <a:lnTo>
                  <a:pt x="1299216" y="680285"/>
                </a:lnTo>
                <a:lnTo>
                  <a:pt x="1327374" y="650221"/>
                </a:lnTo>
                <a:lnTo>
                  <a:pt x="1353958" y="618388"/>
                </a:lnTo>
                <a:lnTo>
                  <a:pt x="1378968" y="584789"/>
                </a:lnTo>
                <a:lnTo>
                  <a:pt x="1402404" y="549424"/>
                </a:lnTo>
                <a:lnTo>
                  <a:pt x="1424264" y="512294"/>
                </a:lnTo>
                <a:lnTo>
                  <a:pt x="1444548" y="473403"/>
                </a:lnTo>
                <a:lnTo>
                  <a:pt x="1463219" y="432792"/>
                </a:lnTo>
                <a:lnTo>
                  <a:pt x="1480059" y="390828"/>
                </a:lnTo>
                <a:lnTo>
                  <a:pt x="1495030" y="347591"/>
                </a:lnTo>
                <a:lnTo>
                  <a:pt x="1508133" y="303079"/>
                </a:lnTo>
                <a:lnTo>
                  <a:pt x="1519367" y="257292"/>
                </a:lnTo>
                <a:lnTo>
                  <a:pt x="1528730" y="210229"/>
                </a:lnTo>
                <a:lnTo>
                  <a:pt x="1536222" y="161889"/>
                </a:lnTo>
                <a:lnTo>
                  <a:pt x="1541842" y="112272"/>
                </a:lnTo>
                <a:lnTo>
                  <a:pt x="1545589" y="61376"/>
                </a:lnTo>
                <a:lnTo>
                  <a:pt x="1547463" y="9202"/>
                </a:lnTo>
                <a:lnTo>
                  <a:pt x="1547698" y="-17365"/>
                </a:lnTo>
                <a:lnTo>
                  <a:pt x="1547463" y="-43914"/>
                </a:lnTo>
                <a:lnTo>
                  <a:pt x="1545589" y="-96057"/>
                </a:lnTo>
                <a:lnTo>
                  <a:pt x="1541842" y="-146928"/>
                </a:lnTo>
                <a:lnTo>
                  <a:pt x="1536222" y="-196527"/>
                </a:lnTo>
                <a:lnTo>
                  <a:pt x="1528730" y="-244853"/>
                </a:lnTo>
                <a:lnTo>
                  <a:pt x="1519367" y="-291906"/>
                </a:lnTo>
                <a:lnTo>
                  <a:pt x="1508133" y="-337687"/>
                </a:lnTo>
                <a:lnTo>
                  <a:pt x="1495030" y="-382196"/>
                </a:lnTo>
                <a:lnTo>
                  <a:pt x="1480059" y="-425432"/>
                </a:lnTo>
                <a:lnTo>
                  <a:pt x="1463219" y="-467395"/>
                </a:lnTo>
                <a:lnTo>
                  <a:pt x="1444548" y="-508023"/>
                </a:lnTo>
                <a:lnTo>
                  <a:pt x="1424264" y="-546939"/>
                </a:lnTo>
                <a:lnTo>
                  <a:pt x="1402404" y="-584080"/>
                </a:lnTo>
                <a:lnTo>
                  <a:pt x="1378968" y="-619448"/>
                </a:lnTo>
                <a:lnTo>
                  <a:pt x="1353958" y="-653043"/>
                </a:lnTo>
                <a:lnTo>
                  <a:pt x="1327374" y="-684866"/>
                </a:lnTo>
                <a:lnTo>
                  <a:pt x="1299216" y="-714918"/>
                </a:lnTo>
                <a:lnTo>
                  <a:pt x="1269486" y="-743199"/>
                </a:lnTo>
                <a:lnTo>
                  <a:pt x="1238185" y="-769711"/>
                </a:lnTo>
                <a:lnTo>
                  <a:pt x="1205313" y="-794453"/>
                </a:lnTo>
                <a:lnTo>
                  <a:pt x="1170891" y="-817361"/>
                </a:lnTo>
                <a:lnTo>
                  <a:pt x="1135047" y="-838035"/>
                </a:lnTo>
                <a:lnTo>
                  <a:pt x="1097802" y="-856408"/>
                </a:lnTo>
                <a:lnTo>
                  <a:pt x="1059156" y="-872482"/>
                </a:lnTo>
                <a:lnTo>
                  <a:pt x="1019110" y="-886257"/>
                </a:lnTo>
                <a:lnTo>
                  <a:pt x="977665" y="-897735"/>
                </a:lnTo>
                <a:lnTo>
                  <a:pt x="934821" y="-906916"/>
                </a:lnTo>
                <a:lnTo>
                  <a:pt x="890579" y="-913800"/>
                </a:lnTo>
                <a:lnTo>
                  <a:pt x="844940" y="-918389"/>
                </a:lnTo>
                <a:lnTo>
                  <a:pt x="797903" y="-920683"/>
                </a:lnTo>
                <a:lnTo>
                  <a:pt x="773861" y="-920970"/>
                </a:lnTo>
                <a:lnTo>
                  <a:pt x="749823" y="-920683"/>
                </a:lnTo>
                <a:lnTo>
                  <a:pt x="702796" y="-918389"/>
                </a:lnTo>
                <a:lnTo>
                  <a:pt x="657166" y="-913800"/>
                </a:lnTo>
                <a:lnTo>
                  <a:pt x="612933" y="-906916"/>
                </a:lnTo>
                <a:lnTo>
                  <a:pt x="570098" y="-897735"/>
                </a:lnTo>
                <a:lnTo>
                  <a:pt x="528661" y="-886257"/>
                </a:lnTo>
                <a:lnTo>
                  <a:pt x="488621" y="-872482"/>
                </a:lnTo>
                <a:lnTo>
                  <a:pt x="449978" y="-856408"/>
                </a:lnTo>
                <a:lnTo>
                  <a:pt x="412733" y="-838035"/>
                </a:lnTo>
                <a:lnTo>
                  <a:pt x="376885" y="-817361"/>
                </a:lnTo>
                <a:lnTo>
                  <a:pt x="342457" y="-794453"/>
                </a:lnTo>
                <a:lnTo>
                  <a:pt x="309580" y="-769711"/>
                </a:lnTo>
                <a:lnTo>
                  <a:pt x="278276" y="-743199"/>
                </a:lnTo>
                <a:lnTo>
                  <a:pt x="248544" y="-714918"/>
                </a:lnTo>
                <a:lnTo>
                  <a:pt x="220385" y="-684866"/>
                </a:lnTo>
                <a:lnTo>
                  <a:pt x="193799" y="-653043"/>
                </a:lnTo>
                <a:lnTo>
                  <a:pt x="168785" y="-619448"/>
                </a:lnTo>
                <a:lnTo>
                  <a:pt x="145345" y="-584080"/>
                </a:lnTo>
                <a:lnTo>
                  <a:pt x="123477" y="-546939"/>
                </a:lnTo>
                <a:lnTo>
                  <a:pt x="103182" y="-508023"/>
                </a:lnTo>
                <a:lnTo>
                  <a:pt x="84497" y="-467395"/>
                </a:lnTo>
                <a:lnTo>
                  <a:pt x="67646" y="-425432"/>
                </a:lnTo>
                <a:lnTo>
                  <a:pt x="52667" y="-382196"/>
                </a:lnTo>
                <a:lnTo>
                  <a:pt x="39560" y="-337687"/>
                </a:lnTo>
                <a:lnTo>
                  <a:pt x="28324" y="-291906"/>
                </a:lnTo>
                <a:lnTo>
                  <a:pt x="18961" y="-244853"/>
                </a:lnTo>
                <a:lnTo>
                  <a:pt x="11471" y="-196527"/>
                </a:lnTo>
                <a:lnTo>
                  <a:pt x="5852" y="-146928"/>
                </a:lnTo>
                <a:lnTo>
                  <a:pt x="2107" y="-96057"/>
                </a:lnTo>
                <a:lnTo>
                  <a:pt x="936" y="-701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237744" y="944879"/>
            <a:ext cx="1687068" cy="349453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509130" y="1962531"/>
            <a:ext cx="1300619" cy="1807337"/>
          </a:xfrm>
          <a:custGeom>
            <a:avLst/>
            <a:gdLst/>
            <a:ahLst/>
            <a:cxnLst/>
            <a:rect l="l" t="t" r="r" b="b"/>
            <a:pathLst>
              <a:path w="1300619" h="1807337">
                <a:moveTo>
                  <a:pt x="35215" y="525758"/>
                </a:moveTo>
                <a:lnTo>
                  <a:pt x="36048" y="544399"/>
                </a:lnTo>
                <a:lnTo>
                  <a:pt x="37437" y="562654"/>
                </a:lnTo>
                <a:lnTo>
                  <a:pt x="39381" y="580522"/>
                </a:lnTo>
                <a:lnTo>
                  <a:pt x="41881" y="598003"/>
                </a:lnTo>
                <a:lnTo>
                  <a:pt x="44936" y="615097"/>
                </a:lnTo>
                <a:lnTo>
                  <a:pt x="48546" y="631805"/>
                </a:lnTo>
                <a:lnTo>
                  <a:pt x="52712" y="648126"/>
                </a:lnTo>
                <a:lnTo>
                  <a:pt x="57434" y="664061"/>
                </a:lnTo>
                <a:lnTo>
                  <a:pt x="62711" y="679608"/>
                </a:lnTo>
                <a:lnTo>
                  <a:pt x="68543" y="694769"/>
                </a:lnTo>
                <a:lnTo>
                  <a:pt x="74930" y="709543"/>
                </a:lnTo>
                <a:lnTo>
                  <a:pt x="81873" y="723931"/>
                </a:lnTo>
                <a:lnTo>
                  <a:pt x="89372" y="737932"/>
                </a:lnTo>
                <a:lnTo>
                  <a:pt x="97425" y="751546"/>
                </a:lnTo>
                <a:lnTo>
                  <a:pt x="115199" y="777614"/>
                </a:lnTo>
                <a:lnTo>
                  <a:pt x="135194" y="802135"/>
                </a:lnTo>
                <a:lnTo>
                  <a:pt x="146024" y="813816"/>
                </a:lnTo>
                <a:lnTo>
                  <a:pt x="157372" y="825184"/>
                </a:lnTo>
                <a:lnTo>
                  <a:pt x="169201" y="836314"/>
                </a:lnTo>
                <a:lnTo>
                  <a:pt x="181511" y="847206"/>
                </a:lnTo>
                <a:lnTo>
                  <a:pt x="194301" y="857860"/>
                </a:lnTo>
                <a:lnTo>
                  <a:pt x="207572" y="868277"/>
                </a:lnTo>
                <a:lnTo>
                  <a:pt x="221323" y="878456"/>
                </a:lnTo>
                <a:lnTo>
                  <a:pt x="235555" y="888397"/>
                </a:lnTo>
                <a:lnTo>
                  <a:pt x="250268" y="898101"/>
                </a:lnTo>
                <a:lnTo>
                  <a:pt x="265461" y="907567"/>
                </a:lnTo>
                <a:lnTo>
                  <a:pt x="281135" y="916797"/>
                </a:lnTo>
                <a:lnTo>
                  <a:pt x="297289" y="925789"/>
                </a:lnTo>
                <a:lnTo>
                  <a:pt x="313923" y="934544"/>
                </a:lnTo>
                <a:lnTo>
                  <a:pt x="331039" y="943062"/>
                </a:lnTo>
                <a:lnTo>
                  <a:pt x="348634" y="951343"/>
                </a:lnTo>
                <a:lnTo>
                  <a:pt x="366711" y="959387"/>
                </a:lnTo>
                <a:lnTo>
                  <a:pt x="385267" y="967195"/>
                </a:lnTo>
                <a:lnTo>
                  <a:pt x="404304" y="974766"/>
                </a:lnTo>
                <a:lnTo>
                  <a:pt x="423822" y="982101"/>
                </a:lnTo>
                <a:lnTo>
                  <a:pt x="443820" y="989199"/>
                </a:lnTo>
                <a:lnTo>
                  <a:pt x="464299" y="996061"/>
                </a:lnTo>
                <a:lnTo>
                  <a:pt x="476913" y="999933"/>
                </a:lnTo>
                <a:lnTo>
                  <a:pt x="489595" y="1003874"/>
                </a:lnTo>
                <a:lnTo>
                  <a:pt x="514612" y="1011792"/>
                </a:lnTo>
                <a:lnTo>
                  <a:pt x="539170" y="1019761"/>
                </a:lnTo>
                <a:lnTo>
                  <a:pt x="563268" y="1027784"/>
                </a:lnTo>
                <a:lnTo>
                  <a:pt x="586908" y="1035862"/>
                </a:lnTo>
                <a:lnTo>
                  <a:pt x="610090" y="1043998"/>
                </a:lnTo>
                <a:lnTo>
                  <a:pt x="632815" y="1052195"/>
                </a:lnTo>
                <a:lnTo>
                  <a:pt x="658157" y="1061774"/>
                </a:lnTo>
                <a:lnTo>
                  <a:pt x="682891" y="1071776"/>
                </a:lnTo>
                <a:lnTo>
                  <a:pt x="706582" y="1082048"/>
                </a:lnTo>
                <a:lnTo>
                  <a:pt x="729231" y="1092596"/>
                </a:lnTo>
                <a:lnTo>
                  <a:pt x="750840" y="1103429"/>
                </a:lnTo>
                <a:lnTo>
                  <a:pt x="771410" y="1114552"/>
                </a:lnTo>
                <a:lnTo>
                  <a:pt x="792229" y="1127154"/>
                </a:lnTo>
                <a:lnTo>
                  <a:pt x="813858" y="1142417"/>
                </a:lnTo>
                <a:lnTo>
                  <a:pt x="833409" y="1158722"/>
                </a:lnTo>
                <a:lnTo>
                  <a:pt x="850883" y="1176064"/>
                </a:lnTo>
                <a:lnTo>
                  <a:pt x="866279" y="1194435"/>
                </a:lnTo>
                <a:lnTo>
                  <a:pt x="880844" y="1217388"/>
                </a:lnTo>
                <a:lnTo>
                  <a:pt x="890808" y="1240355"/>
                </a:lnTo>
                <a:lnTo>
                  <a:pt x="897459" y="1265094"/>
                </a:lnTo>
                <a:lnTo>
                  <a:pt x="900788" y="1291621"/>
                </a:lnTo>
                <a:lnTo>
                  <a:pt x="901204" y="1305560"/>
                </a:lnTo>
                <a:lnTo>
                  <a:pt x="901102" y="1312761"/>
                </a:lnTo>
                <a:lnTo>
                  <a:pt x="898612" y="1340417"/>
                </a:lnTo>
                <a:lnTo>
                  <a:pt x="892797" y="1365707"/>
                </a:lnTo>
                <a:lnTo>
                  <a:pt x="883667" y="1388632"/>
                </a:lnTo>
                <a:lnTo>
                  <a:pt x="871232" y="1409192"/>
                </a:lnTo>
                <a:lnTo>
                  <a:pt x="854560" y="1428919"/>
                </a:lnTo>
                <a:lnTo>
                  <a:pt x="835695" y="1445597"/>
                </a:lnTo>
                <a:lnTo>
                  <a:pt x="814201" y="1459811"/>
                </a:lnTo>
                <a:lnTo>
                  <a:pt x="790079" y="1471549"/>
                </a:lnTo>
                <a:lnTo>
                  <a:pt x="773647" y="1477659"/>
                </a:lnTo>
                <a:lnTo>
                  <a:pt x="750274" y="1484254"/>
                </a:lnTo>
                <a:lnTo>
                  <a:pt x="725456" y="1488973"/>
                </a:lnTo>
                <a:lnTo>
                  <a:pt x="699193" y="1491810"/>
                </a:lnTo>
                <a:lnTo>
                  <a:pt x="671487" y="1492758"/>
                </a:lnTo>
                <a:lnTo>
                  <a:pt x="667568" y="1492739"/>
                </a:lnTo>
                <a:lnTo>
                  <a:pt x="640044" y="1491483"/>
                </a:lnTo>
                <a:lnTo>
                  <a:pt x="613774" y="1488263"/>
                </a:lnTo>
                <a:lnTo>
                  <a:pt x="588759" y="1483077"/>
                </a:lnTo>
                <a:lnTo>
                  <a:pt x="564998" y="1475926"/>
                </a:lnTo>
                <a:lnTo>
                  <a:pt x="542492" y="1466810"/>
                </a:lnTo>
                <a:lnTo>
                  <a:pt x="519085" y="1454542"/>
                </a:lnTo>
                <a:lnTo>
                  <a:pt x="497377" y="1440260"/>
                </a:lnTo>
                <a:lnTo>
                  <a:pt x="477633" y="1424090"/>
                </a:lnTo>
                <a:lnTo>
                  <a:pt x="459851" y="1406033"/>
                </a:lnTo>
                <a:lnTo>
                  <a:pt x="444030" y="1386089"/>
                </a:lnTo>
                <a:lnTo>
                  <a:pt x="433938" y="1370706"/>
                </a:lnTo>
                <a:lnTo>
                  <a:pt x="422276" y="1348767"/>
                </a:lnTo>
                <a:lnTo>
                  <a:pt x="412991" y="1325542"/>
                </a:lnTo>
                <a:lnTo>
                  <a:pt x="406086" y="1301031"/>
                </a:lnTo>
                <a:lnTo>
                  <a:pt x="401560" y="1275236"/>
                </a:lnTo>
                <a:lnTo>
                  <a:pt x="399415" y="1248156"/>
                </a:lnTo>
                <a:lnTo>
                  <a:pt x="0" y="1248156"/>
                </a:lnTo>
                <a:lnTo>
                  <a:pt x="4042" y="1301505"/>
                </a:lnTo>
                <a:lnTo>
                  <a:pt x="11679" y="1352283"/>
                </a:lnTo>
                <a:lnTo>
                  <a:pt x="22910" y="1400489"/>
                </a:lnTo>
                <a:lnTo>
                  <a:pt x="37735" y="1446123"/>
                </a:lnTo>
                <a:lnTo>
                  <a:pt x="56155" y="1489186"/>
                </a:lnTo>
                <a:lnTo>
                  <a:pt x="78169" y="1529676"/>
                </a:lnTo>
                <a:lnTo>
                  <a:pt x="103740" y="1567567"/>
                </a:lnTo>
                <a:lnTo>
                  <a:pt x="132341" y="1602713"/>
                </a:lnTo>
                <a:lnTo>
                  <a:pt x="163806" y="1635113"/>
                </a:lnTo>
                <a:lnTo>
                  <a:pt x="198134" y="1664763"/>
                </a:lnTo>
                <a:lnTo>
                  <a:pt x="235326" y="1691662"/>
                </a:lnTo>
                <a:lnTo>
                  <a:pt x="275383" y="1715806"/>
                </a:lnTo>
                <a:lnTo>
                  <a:pt x="318304" y="1737193"/>
                </a:lnTo>
                <a:lnTo>
                  <a:pt x="363815" y="1755799"/>
                </a:lnTo>
                <a:lnTo>
                  <a:pt x="411024" y="1771546"/>
                </a:lnTo>
                <a:lnTo>
                  <a:pt x="459861" y="1784431"/>
                </a:lnTo>
                <a:lnTo>
                  <a:pt x="510326" y="1794452"/>
                </a:lnTo>
                <a:lnTo>
                  <a:pt x="562418" y="1801610"/>
                </a:lnTo>
                <a:lnTo>
                  <a:pt x="616139" y="1805905"/>
                </a:lnTo>
                <a:lnTo>
                  <a:pt x="671487" y="1807337"/>
                </a:lnTo>
                <a:lnTo>
                  <a:pt x="691796" y="1807156"/>
                </a:lnTo>
                <a:lnTo>
                  <a:pt x="731421" y="1805708"/>
                </a:lnTo>
                <a:lnTo>
                  <a:pt x="769722" y="1802812"/>
                </a:lnTo>
                <a:lnTo>
                  <a:pt x="824690" y="1795754"/>
                </a:lnTo>
                <a:lnTo>
                  <a:pt x="876676" y="1785439"/>
                </a:lnTo>
                <a:lnTo>
                  <a:pt x="925680" y="1771865"/>
                </a:lnTo>
                <a:lnTo>
                  <a:pt x="971703" y="1755035"/>
                </a:lnTo>
                <a:lnTo>
                  <a:pt x="1014742" y="1734947"/>
                </a:lnTo>
                <a:lnTo>
                  <a:pt x="1054833" y="1712158"/>
                </a:lnTo>
                <a:lnTo>
                  <a:pt x="1092009" y="1687230"/>
                </a:lnTo>
                <a:lnTo>
                  <a:pt x="1126270" y="1660163"/>
                </a:lnTo>
                <a:lnTo>
                  <a:pt x="1157617" y="1630961"/>
                </a:lnTo>
                <a:lnTo>
                  <a:pt x="1186049" y="1599626"/>
                </a:lnTo>
                <a:lnTo>
                  <a:pt x="1211567" y="1566161"/>
                </a:lnTo>
                <a:lnTo>
                  <a:pt x="1234130" y="1530630"/>
                </a:lnTo>
                <a:lnTo>
                  <a:pt x="1253444" y="1493840"/>
                </a:lnTo>
                <a:lnTo>
                  <a:pt x="1269460" y="1456038"/>
                </a:lnTo>
                <a:lnTo>
                  <a:pt x="1282172" y="1417224"/>
                </a:lnTo>
                <a:lnTo>
                  <a:pt x="1291576" y="1377399"/>
                </a:lnTo>
                <a:lnTo>
                  <a:pt x="1297665" y="1336563"/>
                </a:lnTo>
                <a:lnTo>
                  <a:pt x="1300434" y="1294715"/>
                </a:lnTo>
                <a:lnTo>
                  <a:pt x="1300619" y="1280541"/>
                </a:lnTo>
                <a:lnTo>
                  <a:pt x="1300447" y="1264487"/>
                </a:lnTo>
                <a:lnTo>
                  <a:pt x="1297863" y="1218225"/>
                </a:lnTo>
                <a:lnTo>
                  <a:pt x="1292182" y="1174813"/>
                </a:lnTo>
                <a:lnTo>
                  <a:pt x="1283411" y="1134252"/>
                </a:lnTo>
                <a:lnTo>
                  <a:pt x="1271553" y="1096547"/>
                </a:lnTo>
                <a:lnTo>
                  <a:pt x="1250951" y="1050717"/>
                </a:lnTo>
                <a:lnTo>
                  <a:pt x="1225046" y="1010061"/>
                </a:lnTo>
                <a:lnTo>
                  <a:pt x="1193277" y="970889"/>
                </a:lnTo>
                <a:lnTo>
                  <a:pt x="1157708" y="935041"/>
                </a:lnTo>
                <a:lnTo>
                  <a:pt x="1128542" y="910332"/>
                </a:lnTo>
                <a:lnTo>
                  <a:pt x="1097245" y="887486"/>
                </a:lnTo>
                <a:lnTo>
                  <a:pt x="1063821" y="866499"/>
                </a:lnTo>
                <a:lnTo>
                  <a:pt x="1029782" y="847850"/>
                </a:lnTo>
                <a:lnTo>
                  <a:pt x="995343" y="830363"/>
                </a:lnTo>
                <a:lnTo>
                  <a:pt x="959944" y="813609"/>
                </a:lnTo>
                <a:lnTo>
                  <a:pt x="923585" y="797586"/>
                </a:lnTo>
                <a:lnTo>
                  <a:pt x="886266" y="782290"/>
                </a:lnTo>
                <a:lnTo>
                  <a:pt x="847987" y="767719"/>
                </a:lnTo>
                <a:lnTo>
                  <a:pt x="808748" y="753872"/>
                </a:lnTo>
                <a:lnTo>
                  <a:pt x="801938" y="751799"/>
                </a:lnTo>
                <a:lnTo>
                  <a:pt x="788968" y="747813"/>
                </a:lnTo>
                <a:lnTo>
                  <a:pt x="763548" y="739840"/>
                </a:lnTo>
                <a:lnTo>
                  <a:pt x="738824" y="731866"/>
                </a:lnTo>
                <a:lnTo>
                  <a:pt x="714796" y="723893"/>
                </a:lnTo>
                <a:lnTo>
                  <a:pt x="691466" y="715920"/>
                </a:lnTo>
                <a:lnTo>
                  <a:pt x="668836" y="707947"/>
                </a:lnTo>
                <a:lnTo>
                  <a:pt x="653278" y="702312"/>
                </a:lnTo>
                <a:lnTo>
                  <a:pt x="627597" y="692467"/>
                </a:lnTo>
                <a:lnTo>
                  <a:pt x="603224" y="682338"/>
                </a:lnTo>
                <a:lnTo>
                  <a:pt x="580158" y="671924"/>
                </a:lnTo>
                <a:lnTo>
                  <a:pt x="558399" y="661224"/>
                </a:lnTo>
                <a:lnTo>
                  <a:pt x="537946" y="650240"/>
                </a:lnTo>
                <a:lnTo>
                  <a:pt x="521943" y="640633"/>
                </a:lnTo>
                <a:lnTo>
                  <a:pt x="500478" y="625220"/>
                </a:lnTo>
                <a:lnTo>
                  <a:pt x="481587" y="608356"/>
                </a:lnTo>
                <a:lnTo>
                  <a:pt x="465270" y="590065"/>
                </a:lnTo>
                <a:lnTo>
                  <a:pt x="451907" y="570830"/>
                </a:lnTo>
                <a:lnTo>
                  <a:pt x="440869" y="548291"/>
                </a:lnTo>
                <a:lnTo>
                  <a:pt x="433512" y="523982"/>
                </a:lnTo>
                <a:lnTo>
                  <a:pt x="429833" y="497926"/>
                </a:lnTo>
                <a:lnTo>
                  <a:pt x="429374" y="484250"/>
                </a:lnTo>
                <a:lnTo>
                  <a:pt x="429711" y="471771"/>
                </a:lnTo>
                <a:lnTo>
                  <a:pt x="433026" y="444886"/>
                </a:lnTo>
                <a:lnTo>
                  <a:pt x="439885" y="420393"/>
                </a:lnTo>
                <a:lnTo>
                  <a:pt x="450288" y="398280"/>
                </a:lnTo>
                <a:lnTo>
                  <a:pt x="460065" y="383703"/>
                </a:lnTo>
                <a:lnTo>
                  <a:pt x="476919" y="364967"/>
                </a:lnTo>
                <a:lnTo>
                  <a:pt x="496665" y="349122"/>
                </a:lnTo>
                <a:lnTo>
                  <a:pt x="519304" y="336137"/>
                </a:lnTo>
                <a:lnTo>
                  <a:pt x="536233" y="328983"/>
                </a:lnTo>
                <a:lnTo>
                  <a:pt x="559617" y="321757"/>
                </a:lnTo>
                <a:lnTo>
                  <a:pt x="584133" y="316919"/>
                </a:lnTo>
                <a:lnTo>
                  <a:pt x="609781" y="314480"/>
                </a:lnTo>
                <a:lnTo>
                  <a:pt x="623030" y="314164"/>
                </a:lnTo>
                <a:lnTo>
                  <a:pt x="636562" y="314452"/>
                </a:lnTo>
                <a:lnTo>
                  <a:pt x="639409" y="314465"/>
                </a:lnTo>
                <a:lnTo>
                  <a:pt x="653242" y="314926"/>
                </a:lnTo>
                <a:lnTo>
                  <a:pt x="666693" y="316041"/>
                </a:lnTo>
                <a:lnTo>
                  <a:pt x="679761" y="317809"/>
                </a:lnTo>
                <a:lnTo>
                  <a:pt x="692446" y="320228"/>
                </a:lnTo>
                <a:lnTo>
                  <a:pt x="704749" y="323295"/>
                </a:lnTo>
                <a:lnTo>
                  <a:pt x="716670" y="327009"/>
                </a:lnTo>
                <a:lnTo>
                  <a:pt x="728208" y="331367"/>
                </a:lnTo>
                <a:lnTo>
                  <a:pt x="739364" y="336368"/>
                </a:lnTo>
                <a:lnTo>
                  <a:pt x="750138" y="342011"/>
                </a:lnTo>
                <a:lnTo>
                  <a:pt x="765308" y="351308"/>
                </a:lnTo>
                <a:lnTo>
                  <a:pt x="775914" y="358812"/>
                </a:lnTo>
                <a:lnTo>
                  <a:pt x="785948" y="366818"/>
                </a:lnTo>
                <a:lnTo>
                  <a:pt x="795409" y="375328"/>
                </a:lnTo>
                <a:lnTo>
                  <a:pt x="804299" y="384341"/>
                </a:lnTo>
                <a:lnTo>
                  <a:pt x="812617" y="393858"/>
                </a:lnTo>
                <a:lnTo>
                  <a:pt x="820366" y="403877"/>
                </a:lnTo>
                <a:lnTo>
                  <a:pt x="827544" y="414400"/>
                </a:lnTo>
                <a:lnTo>
                  <a:pt x="835579" y="428117"/>
                </a:lnTo>
                <a:lnTo>
                  <a:pt x="841205" y="439542"/>
                </a:lnTo>
                <a:lnTo>
                  <a:pt x="846054" y="451258"/>
                </a:lnTo>
                <a:lnTo>
                  <a:pt x="850131" y="463267"/>
                </a:lnTo>
                <a:lnTo>
                  <a:pt x="853438" y="475568"/>
                </a:lnTo>
                <a:lnTo>
                  <a:pt x="855980" y="488161"/>
                </a:lnTo>
                <a:lnTo>
                  <a:pt x="857762" y="501046"/>
                </a:lnTo>
                <a:lnTo>
                  <a:pt x="858786" y="514223"/>
                </a:lnTo>
                <a:lnTo>
                  <a:pt x="1260614" y="514223"/>
                </a:lnTo>
                <a:lnTo>
                  <a:pt x="1257414" y="467259"/>
                </a:lnTo>
                <a:lnTo>
                  <a:pt x="1250784" y="422268"/>
                </a:lnTo>
                <a:lnTo>
                  <a:pt x="1240726" y="379248"/>
                </a:lnTo>
                <a:lnTo>
                  <a:pt x="1227239" y="338200"/>
                </a:lnTo>
                <a:lnTo>
                  <a:pt x="1210322" y="299124"/>
                </a:lnTo>
                <a:lnTo>
                  <a:pt x="1189977" y="262020"/>
                </a:lnTo>
                <a:lnTo>
                  <a:pt x="1166256" y="226913"/>
                </a:lnTo>
                <a:lnTo>
                  <a:pt x="1139852" y="194154"/>
                </a:lnTo>
                <a:lnTo>
                  <a:pt x="1110980" y="163853"/>
                </a:lnTo>
                <a:lnTo>
                  <a:pt x="1079639" y="136017"/>
                </a:lnTo>
                <a:lnTo>
                  <a:pt x="1045829" y="110648"/>
                </a:lnTo>
                <a:lnTo>
                  <a:pt x="1009550" y="87754"/>
                </a:lnTo>
                <a:lnTo>
                  <a:pt x="970803" y="67340"/>
                </a:lnTo>
                <a:lnTo>
                  <a:pt x="929697" y="49470"/>
                </a:lnTo>
                <a:lnTo>
                  <a:pt x="886592" y="34343"/>
                </a:lnTo>
                <a:lnTo>
                  <a:pt x="841517" y="21973"/>
                </a:lnTo>
                <a:lnTo>
                  <a:pt x="794474" y="12355"/>
                </a:lnTo>
                <a:lnTo>
                  <a:pt x="745462" y="5489"/>
                </a:lnTo>
                <a:lnTo>
                  <a:pt x="694484" y="1372"/>
                </a:lnTo>
                <a:lnTo>
                  <a:pt x="641540" y="0"/>
                </a:lnTo>
                <a:lnTo>
                  <a:pt x="624159" y="149"/>
                </a:lnTo>
                <a:lnTo>
                  <a:pt x="573141" y="2393"/>
                </a:lnTo>
                <a:lnTo>
                  <a:pt x="523810" y="7333"/>
                </a:lnTo>
                <a:lnTo>
                  <a:pt x="476164" y="14970"/>
                </a:lnTo>
                <a:lnTo>
                  <a:pt x="430203" y="25307"/>
                </a:lnTo>
                <a:lnTo>
                  <a:pt x="385928" y="38347"/>
                </a:lnTo>
                <a:lnTo>
                  <a:pt x="343337" y="54093"/>
                </a:lnTo>
                <a:lnTo>
                  <a:pt x="302641" y="72448"/>
                </a:lnTo>
                <a:lnTo>
                  <a:pt x="264532" y="93229"/>
                </a:lnTo>
                <a:lnTo>
                  <a:pt x="229062" y="116437"/>
                </a:lnTo>
                <a:lnTo>
                  <a:pt x="196230" y="142066"/>
                </a:lnTo>
                <a:lnTo>
                  <a:pt x="166039" y="170110"/>
                </a:lnTo>
                <a:lnTo>
                  <a:pt x="138487" y="200565"/>
                </a:lnTo>
                <a:lnTo>
                  <a:pt x="113576" y="233425"/>
                </a:lnTo>
                <a:lnTo>
                  <a:pt x="91753" y="268525"/>
                </a:lnTo>
                <a:lnTo>
                  <a:pt x="73470" y="305701"/>
                </a:lnTo>
                <a:lnTo>
                  <a:pt x="58725" y="344957"/>
                </a:lnTo>
                <a:lnTo>
                  <a:pt x="47519" y="386295"/>
                </a:lnTo>
                <a:lnTo>
                  <a:pt x="39852" y="429718"/>
                </a:lnTo>
                <a:lnTo>
                  <a:pt x="35724" y="475228"/>
                </a:lnTo>
                <a:lnTo>
                  <a:pt x="34937" y="506730"/>
                </a:lnTo>
                <a:lnTo>
                  <a:pt x="35215" y="5257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1260348" y="5498592"/>
            <a:ext cx="2540507" cy="8382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1260348" y="4261104"/>
            <a:ext cx="1520952" cy="19812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1260348" y="1176528"/>
            <a:ext cx="2990088" cy="100583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1260348" y="3144012"/>
            <a:ext cx="954024" cy="19659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800855" y="2246376"/>
            <a:ext cx="3064764" cy="3064764"/>
          </a:xfrm>
          <a:custGeom>
            <a:avLst/>
            <a:gdLst/>
            <a:ahLst/>
            <a:cxnLst/>
            <a:rect l="l" t="t" r="r" b="b"/>
            <a:pathLst>
              <a:path w="3064764" h="3064764">
                <a:moveTo>
                  <a:pt x="1532382" y="0"/>
                </a:moveTo>
                <a:lnTo>
                  <a:pt x="1406700" y="5079"/>
                </a:lnTo>
                <a:lnTo>
                  <a:pt x="1283817" y="20055"/>
                </a:lnTo>
                <a:lnTo>
                  <a:pt x="1164127" y="44534"/>
                </a:lnTo>
                <a:lnTo>
                  <a:pt x="1048024" y="78120"/>
                </a:lnTo>
                <a:lnTo>
                  <a:pt x="935902" y="120419"/>
                </a:lnTo>
                <a:lnTo>
                  <a:pt x="828156" y="171038"/>
                </a:lnTo>
                <a:lnTo>
                  <a:pt x="725181" y="229582"/>
                </a:lnTo>
                <a:lnTo>
                  <a:pt x="627369" y="295655"/>
                </a:lnTo>
                <a:lnTo>
                  <a:pt x="535117" y="368866"/>
                </a:lnTo>
                <a:lnTo>
                  <a:pt x="448817" y="448818"/>
                </a:lnTo>
                <a:lnTo>
                  <a:pt x="368866" y="535117"/>
                </a:lnTo>
                <a:lnTo>
                  <a:pt x="295656" y="627369"/>
                </a:lnTo>
                <a:lnTo>
                  <a:pt x="229582" y="725181"/>
                </a:lnTo>
                <a:lnTo>
                  <a:pt x="171038" y="828156"/>
                </a:lnTo>
                <a:lnTo>
                  <a:pt x="120419" y="935902"/>
                </a:lnTo>
                <a:lnTo>
                  <a:pt x="78120" y="1048024"/>
                </a:lnTo>
                <a:lnTo>
                  <a:pt x="44534" y="1164127"/>
                </a:lnTo>
                <a:lnTo>
                  <a:pt x="20055" y="1283817"/>
                </a:lnTo>
                <a:lnTo>
                  <a:pt x="5079" y="1406700"/>
                </a:lnTo>
                <a:lnTo>
                  <a:pt x="0" y="1532382"/>
                </a:lnTo>
                <a:lnTo>
                  <a:pt x="5079" y="1658063"/>
                </a:lnTo>
                <a:lnTo>
                  <a:pt x="20055" y="1780946"/>
                </a:lnTo>
                <a:lnTo>
                  <a:pt x="44534" y="1900636"/>
                </a:lnTo>
                <a:lnTo>
                  <a:pt x="78120" y="2016739"/>
                </a:lnTo>
                <a:lnTo>
                  <a:pt x="120419" y="2128861"/>
                </a:lnTo>
                <a:lnTo>
                  <a:pt x="171038" y="2236607"/>
                </a:lnTo>
                <a:lnTo>
                  <a:pt x="229582" y="2339582"/>
                </a:lnTo>
                <a:lnTo>
                  <a:pt x="295656" y="2437394"/>
                </a:lnTo>
                <a:lnTo>
                  <a:pt x="368866" y="2529646"/>
                </a:lnTo>
                <a:lnTo>
                  <a:pt x="448817" y="2615946"/>
                </a:lnTo>
                <a:lnTo>
                  <a:pt x="535117" y="2695897"/>
                </a:lnTo>
                <a:lnTo>
                  <a:pt x="627369" y="2769107"/>
                </a:lnTo>
                <a:lnTo>
                  <a:pt x="725181" y="2835181"/>
                </a:lnTo>
                <a:lnTo>
                  <a:pt x="828156" y="2893725"/>
                </a:lnTo>
                <a:lnTo>
                  <a:pt x="935902" y="2944344"/>
                </a:lnTo>
                <a:lnTo>
                  <a:pt x="1048024" y="2986643"/>
                </a:lnTo>
                <a:lnTo>
                  <a:pt x="1164127" y="3020229"/>
                </a:lnTo>
                <a:lnTo>
                  <a:pt x="1283817" y="3044708"/>
                </a:lnTo>
                <a:lnTo>
                  <a:pt x="1406700" y="3059684"/>
                </a:lnTo>
                <a:lnTo>
                  <a:pt x="1532382" y="3064764"/>
                </a:lnTo>
                <a:lnTo>
                  <a:pt x="1658063" y="3059684"/>
                </a:lnTo>
                <a:lnTo>
                  <a:pt x="1780946" y="3044708"/>
                </a:lnTo>
                <a:lnTo>
                  <a:pt x="1900636" y="3020229"/>
                </a:lnTo>
                <a:lnTo>
                  <a:pt x="2016739" y="2986643"/>
                </a:lnTo>
                <a:lnTo>
                  <a:pt x="2128861" y="2944344"/>
                </a:lnTo>
                <a:lnTo>
                  <a:pt x="2236607" y="2893725"/>
                </a:lnTo>
                <a:lnTo>
                  <a:pt x="2339582" y="2835181"/>
                </a:lnTo>
                <a:lnTo>
                  <a:pt x="2437394" y="2769108"/>
                </a:lnTo>
                <a:lnTo>
                  <a:pt x="2529646" y="2695897"/>
                </a:lnTo>
                <a:lnTo>
                  <a:pt x="2615945" y="2615946"/>
                </a:lnTo>
                <a:lnTo>
                  <a:pt x="2695897" y="2529646"/>
                </a:lnTo>
                <a:lnTo>
                  <a:pt x="2769108" y="2437394"/>
                </a:lnTo>
                <a:lnTo>
                  <a:pt x="2835181" y="2339582"/>
                </a:lnTo>
                <a:lnTo>
                  <a:pt x="2893725" y="2236607"/>
                </a:lnTo>
                <a:lnTo>
                  <a:pt x="2944344" y="2128861"/>
                </a:lnTo>
                <a:lnTo>
                  <a:pt x="2986643" y="2016739"/>
                </a:lnTo>
                <a:lnTo>
                  <a:pt x="3020229" y="1900636"/>
                </a:lnTo>
                <a:lnTo>
                  <a:pt x="3044708" y="1780946"/>
                </a:lnTo>
                <a:lnTo>
                  <a:pt x="3059684" y="1658063"/>
                </a:lnTo>
                <a:lnTo>
                  <a:pt x="3064764" y="1532382"/>
                </a:lnTo>
                <a:lnTo>
                  <a:pt x="3059684" y="1406700"/>
                </a:lnTo>
                <a:lnTo>
                  <a:pt x="3044708" y="1283817"/>
                </a:lnTo>
                <a:lnTo>
                  <a:pt x="3020229" y="1164127"/>
                </a:lnTo>
                <a:lnTo>
                  <a:pt x="2986643" y="1048024"/>
                </a:lnTo>
                <a:lnTo>
                  <a:pt x="2944344" y="935902"/>
                </a:lnTo>
                <a:lnTo>
                  <a:pt x="2893725" y="828156"/>
                </a:lnTo>
                <a:lnTo>
                  <a:pt x="2835181" y="725181"/>
                </a:lnTo>
                <a:lnTo>
                  <a:pt x="2769108" y="627369"/>
                </a:lnTo>
                <a:lnTo>
                  <a:pt x="2695897" y="535117"/>
                </a:lnTo>
                <a:lnTo>
                  <a:pt x="2615945" y="448818"/>
                </a:lnTo>
                <a:lnTo>
                  <a:pt x="2529646" y="368866"/>
                </a:lnTo>
                <a:lnTo>
                  <a:pt x="2437394" y="295655"/>
                </a:lnTo>
                <a:lnTo>
                  <a:pt x="2339582" y="229582"/>
                </a:lnTo>
                <a:lnTo>
                  <a:pt x="2236607" y="171038"/>
                </a:lnTo>
                <a:lnTo>
                  <a:pt x="2128861" y="120419"/>
                </a:lnTo>
                <a:lnTo>
                  <a:pt x="2016739" y="78120"/>
                </a:lnTo>
                <a:lnTo>
                  <a:pt x="1900636" y="44534"/>
                </a:lnTo>
                <a:lnTo>
                  <a:pt x="1780946" y="20055"/>
                </a:lnTo>
                <a:lnTo>
                  <a:pt x="1658063" y="5079"/>
                </a:lnTo>
                <a:lnTo>
                  <a:pt x="1532382" y="0"/>
                </a:lnTo>
                <a:close/>
              </a:path>
            </a:pathLst>
          </a:custGeom>
          <a:solidFill>
            <a:srgbClr val="FFFCF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4032504" y="2478024"/>
            <a:ext cx="2601468" cy="2601467"/>
          </a:xfrm>
          <a:custGeom>
            <a:avLst/>
            <a:gdLst/>
            <a:ahLst/>
            <a:cxnLst/>
            <a:rect l="l" t="t" r="r" b="b"/>
            <a:pathLst>
              <a:path w="2601468" h="2601467">
                <a:moveTo>
                  <a:pt x="1300734" y="0"/>
                </a:moveTo>
                <a:lnTo>
                  <a:pt x="1194044" y="4311"/>
                </a:lnTo>
                <a:lnTo>
                  <a:pt x="1089732" y="17022"/>
                </a:lnTo>
                <a:lnTo>
                  <a:pt x="988131" y="37799"/>
                </a:lnTo>
                <a:lnTo>
                  <a:pt x="889577" y="66306"/>
                </a:lnTo>
                <a:lnTo>
                  <a:pt x="794402" y="102209"/>
                </a:lnTo>
                <a:lnTo>
                  <a:pt x="702943" y="145173"/>
                </a:lnTo>
                <a:lnTo>
                  <a:pt x="615534" y="194864"/>
                </a:lnTo>
                <a:lnTo>
                  <a:pt x="532509" y="250947"/>
                </a:lnTo>
                <a:lnTo>
                  <a:pt x="454204" y="313088"/>
                </a:lnTo>
                <a:lnTo>
                  <a:pt x="380952" y="380952"/>
                </a:lnTo>
                <a:lnTo>
                  <a:pt x="313088" y="454204"/>
                </a:lnTo>
                <a:lnTo>
                  <a:pt x="250947" y="532509"/>
                </a:lnTo>
                <a:lnTo>
                  <a:pt x="194864" y="615534"/>
                </a:lnTo>
                <a:lnTo>
                  <a:pt x="145173" y="702943"/>
                </a:lnTo>
                <a:lnTo>
                  <a:pt x="102209" y="794402"/>
                </a:lnTo>
                <a:lnTo>
                  <a:pt x="66306" y="889577"/>
                </a:lnTo>
                <a:lnTo>
                  <a:pt x="37799" y="988131"/>
                </a:lnTo>
                <a:lnTo>
                  <a:pt x="17022" y="1089732"/>
                </a:lnTo>
                <a:lnTo>
                  <a:pt x="4311" y="1194044"/>
                </a:lnTo>
                <a:lnTo>
                  <a:pt x="0" y="1300734"/>
                </a:lnTo>
                <a:lnTo>
                  <a:pt x="4311" y="1407423"/>
                </a:lnTo>
                <a:lnTo>
                  <a:pt x="17022" y="1511735"/>
                </a:lnTo>
                <a:lnTo>
                  <a:pt x="37799" y="1613336"/>
                </a:lnTo>
                <a:lnTo>
                  <a:pt x="66306" y="1711890"/>
                </a:lnTo>
                <a:lnTo>
                  <a:pt x="102209" y="1807065"/>
                </a:lnTo>
                <a:lnTo>
                  <a:pt x="145173" y="1898524"/>
                </a:lnTo>
                <a:lnTo>
                  <a:pt x="194864" y="1985933"/>
                </a:lnTo>
                <a:lnTo>
                  <a:pt x="250947" y="2068958"/>
                </a:lnTo>
                <a:lnTo>
                  <a:pt x="313088" y="2147263"/>
                </a:lnTo>
                <a:lnTo>
                  <a:pt x="380952" y="2220515"/>
                </a:lnTo>
                <a:lnTo>
                  <a:pt x="454204" y="2288379"/>
                </a:lnTo>
                <a:lnTo>
                  <a:pt x="532509" y="2350520"/>
                </a:lnTo>
                <a:lnTo>
                  <a:pt x="615534" y="2406603"/>
                </a:lnTo>
                <a:lnTo>
                  <a:pt x="702943" y="2456294"/>
                </a:lnTo>
                <a:lnTo>
                  <a:pt x="794402" y="2499258"/>
                </a:lnTo>
                <a:lnTo>
                  <a:pt x="889577" y="2535161"/>
                </a:lnTo>
                <a:lnTo>
                  <a:pt x="988131" y="2563668"/>
                </a:lnTo>
                <a:lnTo>
                  <a:pt x="1089732" y="2584445"/>
                </a:lnTo>
                <a:lnTo>
                  <a:pt x="1194044" y="2597156"/>
                </a:lnTo>
                <a:lnTo>
                  <a:pt x="1300734" y="2601467"/>
                </a:lnTo>
                <a:lnTo>
                  <a:pt x="1407423" y="2597156"/>
                </a:lnTo>
                <a:lnTo>
                  <a:pt x="1511735" y="2584445"/>
                </a:lnTo>
                <a:lnTo>
                  <a:pt x="1613336" y="2563668"/>
                </a:lnTo>
                <a:lnTo>
                  <a:pt x="1711890" y="2535161"/>
                </a:lnTo>
                <a:lnTo>
                  <a:pt x="1807065" y="2499258"/>
                </a:lnTo>
                <a:lnTo>
                  <a:pt x="1898524" y="2456294"/>
                </a:lnTo>
                <a:lnTo>
                  <a:pt x="1985933" y="2406603"/>
                </a:lnTo>
                <a:lnTo>
                  <a:pt x="2068958" y="2350520"/>
                </a:lnTo>
                <a:lnTo>
                  <a:pt x="2147263" y="2288379"/>
                </a:lnTo>
                <a:lnTo>
                  <a:pt x="2220515" y="2220515"/>
                </a:lnTo>
                <a:lnTo>
                  <a:pt x="2288379" y="2147263"/>
                </a:lnTo>
                <a:lnTo>
                  <a:pt x="2350520" y="2068958"/>
                </a:lnTo>
                <a:lnTo>
                  <a:pt x="2406603" y="1985933"/>
                </a:lnTo>
                <a:lnTo>
                  <a:pt x="2456294" y="1898524"/>
                </a:lnTo>
                <a:lnTo>
                  <a:pt x="2499258" y="1807065"/>
                </a:lnTo>
                <a:lnTo>
                  <a:pt x="2535161" y="1711890"/>
                </a:lnTo>
                <a:lnTo>
                  <a:pt x="2563668" y="1613336"/>
                </a:lnTo>
                <a:lnTo>
                  <a:pt x="2584445" y="1511735"/>
                </a:lnTo>
                <a:lnTo>
                  <a:pt x="2597156" y="1407423"/>
                </a:lnTo>
                <a:lnTo>
                  <a:pt x="2601468" y="1300734"/>
                </a:lnTo>
                <a:lnTo>
                  <a:pt x="2597156" y="1194044"/>
                </a:lnTo>
                <a:lnTo>
                  <a:pt x="2584445" y="1089732"/>
                </a:lnTo>
                <a:lnTo>
                  <a:pt x="2563668" y="988131"/>
                </a:lnTo>
                <a:lnTo>
                  <a:pt x="2535161" y="889577"/>
                </a:lnTo>
                <a:lnTo>
                  <a:pt x="2499258" y="794402"/>
                </a:lnTo>
                <a:lnTo>
                  <a:pt x="2456294" y="702943"/>
                </a:lnTo>
                <a:lnTo>
                  <a:pt x="2406603" y="615534"/>
                </a:lnTo>
                <a:lnTo>
                  <a:pt x="2350520" y="532509"/>
                </a:lnTo>
                <a:lnTo>
                  <a:pt x="2288379" y="454204"/>
                </a:lnTo>
                <a:lnTo>
                  <a:pt x="2220515" y="380952"/>
                </a:lnTo>
                <a:lnTo>
                  <a:pt x="2147263" y="313088"/>
                </a:lnTo>
                <a:lnTo>
                  <a:pt x="2068958" y="250947"/>
                </a:lnTo>
                <a:lnTo>
                  <a:pt x="1985933" y="194864"/>
                </a:lnTo>
                <a:lnTo>
                  <a:pt x="1898524" y="145173"/>
                </a:lnTo>
                <a:lnTo>
                  <a:pt x="1807065" y="102209"/>
                </a:lnTo>
                <a:lnTo>
                  <a:pt x="1711890" y="66306"/>
                </a:lnTo>
                <a:lnTo>
                  <a:pt x="1613336" y="37799"/>
                </a:lnTo>
                <a:lnTo>
                  <a:pt x="1511735" y="17022"/>
                </a:lnTo>
                <a:lnTo>
                  <a:pt x="1407423" y="4311"/>
                </a:lnTo>
                <a:lnTo>
                  <a:pt x="13007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3852672" y="3159252"/>
            <a:ext cx="2961131" cy="123748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247952" y="1180555"/>
            <a:ext cx="2081146" cy="1016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3586">
              <a:lnSpc>
                <a:spcPts val="1275"/>
              </a:lnSpc>
              <a:spcBef>
                <a:spcPts val="63"/>
              </a:spcBef>
            </a:pP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-6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ompan</a:t>
            </a:r>
            <a:r>
              <a:rPr dirty="0" smtClean="0" sz="1200" spc="-11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's</a:t>
            </a:r>
            <a:r>
              <a:rPr dirty="0" smtClean="0" sz="1200" spc="26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9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4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edge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20"/>
              </a:lnSpc>
              <a:spcBef>
                <a:spcPts val="7"/>
              </a:spcBef>
            </a:pPr>
            <a:r>
              <a:rPr dirty="0" smtClean="0" sz="1200">
                <a:solidFill>
                  <a:srgbClr val="FFFFFF"/>
                </a:solidFill>
                <a:latin typeface="Times New Roman"/>
                <a:cs typeface="Times New Roman"/>
              </a:rPr>
              <a:t>te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9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lo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dirty="0" smtClean="0" sz="1200" spc="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4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4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led</a:t>
            </a:r>
            <a:r>
              <a:rPr dirty="0" smtClean="0" sz="1200" spc="2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dirty="0" smtClean="0" sz="1200" spc="-9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4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fo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e,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5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rob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5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rastr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4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re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5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re</a:t>
            </a:r>
            <a:r>
              <a:rPr dirty="0" smtClean="0" sz="1200" spc="2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ovat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on,</a:t>
            </a:r>
            <a:r>
              <a:rPr dirty="0" smtClean="0" sz="1200" spc="-1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mtClean="0" sz="1200" spc="4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ie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5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ompeti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ive</a:t>
            </a:r>
            <a:r>
              <a:rPr dirty="0" smtClean="0" sz="1200" spc="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adva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ge</a:t>
            </a:r>
            <a:endParaRPr sz="1200">
              <a:latin typeface="Times New Roman"/>
              <a:cs typeface="Times New Roman"/>
            </a:endParaRPr>
          </a:p>
          <a:p>
            <a:pPr marL="12700" marR="13586">
              <a:lnSpc>
                <a:spcPts val="1315"/>
              </a:lnSpc>
            </a:pP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dirty="0" smtClean="0" sz="1200" spc="4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-12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-1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mar</a:t>
            </a:r>
            <a:r>
              <a:rPr dirty="0" smtClean="0" sz="1200" spc="4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41260" y="1180555"/>
            <a:ext cx="2378532" cy="1016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3309" algn="r">
              <a:lnSpc>
                <a:spcPts val="1275"/>
              </a:lnSpc>
              <a:spcBef>
                <a:spcPts val="63"/>
              </a:spcBef>
            </a:pP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Limi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ed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4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diver</a:t>
            </a:r>
            <a:r>
              <a:rPr dirty="0" smtClean="0" sz="1200" spc="4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io</a:t>
            </a:r>
            <a:r>
              <a:rPr dirty="0" smtClean="0" sz="1200" spc="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endParaRPr sz="1200">
              <a:latin typeface="Times New Roman"/>
              <a:cs typeface="Times New Roman"/>
            </a:endParaRPr>
          </a:p>
          <a:p>
            <a:pPr marR="12700" indent="690753" algn="r">
              <a:lnSpc>
                <a:spcPts val="1320"/>
              </a:lnSpc>
              <a:spcBef>
                <a:spcPts val="7"/>
              </a:spcBef>
            </a:pP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depe</a:t>
            </a:r>
            <a:r>
              <a:rPr dirty="0" smtClean="0" sz="1200" spc="-6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dirty="0" smtClean="0" sz="1200" spc="-6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-6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-1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dirty="0" smtClean="0" sz="1200" spc="20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1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4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te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9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lo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dirty="0" smtClean="0" sz="1200" spc="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5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po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11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al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ber</a:t>
            </a:r>
            <a:r>
              <a:rPr dirty="0" smtClean="0" sz="1200" spc="5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ri</a:t>
            </a:r>
            <a:r>
              <a:rPr dirty="0" smtClean="0" sz="1200" spc="5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smtClean="0" sz="1200" spc="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vu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er</a:t>
            </a:r>
            <a:r>
              <a:rPr dirty="0" smtClean="0" sz="1200" spc="1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bil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es</a:t>
            </a:r>
            <a:r>
              <a:rPr dirty="0" smtClean="0" sz="1200" spc="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po</a:t>
            </a:r>
            <a:r>
              <a:rPr dirty="0" smtClean="0" sz="1200" spc="4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11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ges</a:t>
            </a:r>
            <a:r>
              <a:rPr dirty="0" smtClean="0" sz="1200" spc="3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dirty="0" smtClean="0" sz="1200" spc="16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5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5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ed</a:t>
            </a:r>
            <a:r>
              <a:rPr dirty="0" smtClean="0" sz="1200" spc="-1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owth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5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re</a:t>
            </a:r>
            <a:r>
              <a:rPr dirty="0" smtClean="0" sz="1200" spc="4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ie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47952" y="3153065"/>
            <a:ext cx="915156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75"/>
              </a:lnSpc>
              <a:spcBef>
                <a:spcPts val="73"/>
              </a:spcBef>
            </a:pPr>
            <a:r>
              <a:rPr dirty="0" smtClean="0" sz="1400" b="1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4" b="1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solidFill>
                  <a:srgbClr val="FFFFFF"/>
                </a:solidFill>
                <a:latin typeface="Times New Roman"/>
                <a:cs typeface="Times New Roman"/>
              </a:rPr>
              <a:t>re</a:t>
            </a:r>
            <a:r>
              <a:rPr dirty="0" smtClean="0" sz="1400" spc="-19" b="1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400" spc="4" b="1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solidFill>
                  <a:srgbClr val="FFFFFF"/>
                </a:solidFill>
                <a:latin typeface="Times New Roman"/>
                <a:cs typeface="Times New Roman"/>
              </a:rPr>
              <a:t>hs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91322" y="3153065"/>
            <a:ext cx="1155516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75"/>
              </a:lnSpc>
              <a:spcBef>
                <a:spcPts val="73"/>
              </a:spcBef>
            </a:pPr>
            <a:r>
              <a:rPr dirty="0" smtClean="0" sz="1400" b="1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dirty="0" smtClean="0" sz="1400" spc="-4" b="1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4" b="1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4" b="1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-4" b="1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-4" b="1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-4" b="1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62983" y="3190729"/>
            <a:ext cx="1570754" cy="1223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8478" marR="194803" algn="ctr">
              <a:lnSpc>
                <a:spcPts val="2985"/>
              </a:lnSpc>
              <a:spcBef>
                <a:spcPts val="149"/>
              </a:spcBef>
            </a:pPr>
            <a:r>
              <a:rPr dirty="0" smtClean="0" sz="2950" spc="0" b="1">
                <a:solidFill>
                  <a:srgbClr val="444444"/>
                </a:solidFill>
                <a:latin typeface="Times New Roman"/>
                <a:cs typeface="Times New Roman"/>
              </a:rPr>
              <a:t>SWOT</a:t>
            </a:r>
            <a:endParaRPr sz="2950">
              <a:latin typeface="Times New Roman"/>
              <a:cs typeface="Times New Roman"/>
            </a:endParaRPr>
          </a:p>
          <a:p>
            <a:pPr marR="3814" algn="ctr">
              <a:lnSpc>
                <a:spcPts val="3250"/>
              </a:lnSpc>
              <a:spcBef>
                <a:spcPts val="13"/>
              </a:spcBef>
            </a:pPr>
            <a:r>
              <a:rPr dirty="0" smtClean="0" sz="2950" spc="0" b="1">
                <a:solidFill>
                  <a:srgbClr val="444444"/>
                </a:solidFill>
                <a:latin typeface="Times New Roman"/>
                <a:cs typeface="Times New Roman"/>
              </a:rPr>
              <a:t>analysis</a:t>
            </a:r>
            <a:endParaRPr sz="2950">
              <a:latin typeface="Times New Roman"/>
              <a:cs typeface="Times New Roman"/>
            </a:endParaRPr>
          </a:p>
          <a:p>
            <a:pPr algn="ctr">
              <a:lnSpc>
                <a:spcPts val="3229"/>
              </a:lnSpc>
            </a:pPr>
            <a:r>
              <a:rPr dirty="0" smtClean="0" sz="2950" spc="0" b="1">
                <a:solidFill>
                  <a:srgbClr val="444444"/>
                </a:solidFill>
                <a:latin typeface="Times New Roman"/>
                <a:cs typeface="Times New Roman"/>
              </a:rPr>
              <a:t>diagram</a:t>
            </a:r>
            <a:endParaRPr sz="29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47952" y="4270411"/>
            <a:ext cx="1279261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75"/>
              </a:lnSpc>
              <a:spcBef>
                <a:spcPts val="73"/>
              </a:spcBef>
            </a:pPr>
            <a:r>
              <a:rPr dirty="0" smtClean="0" sz="1400" b="1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-4" b="1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1400" spc="4" b="1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z="1400" spc="-4" b="1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4" b="1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solidFill>
                  <a:srgbClr val="FFFFFF"/>
                </a:solidFill>
                <a:latin typeface="Times New Roman"/>
                <a:cs typeface="Times New Roman"/>
              </a:rPr>
              <a:t>un</a:t>
            </a:r>
            <a:r>
              <a:rPr dirty="0" smtClean="0" sz="1400" spc="-14" b="1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solidFill>
                  <a:srgbClr val="FFFFFF"/>
                </a:solidFill>
                <a:latin typeface="Times New Roman"/>
                <a:cs typeface="Times New Roman"/>
              </a:rPr>
              <a:t>ties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21090" y="4270411"/>
            <a:ext cx="725437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75"/>
              </a:lnSpc>
              <a:spcBef>
                <a:spcPts val="73"/>
              </a:spcBef>
            </a:pPr>
            <a:r>
              <a:rPr dirty="0" smtClean="0" sz="1400" b="1">
                <a:solidFill>
                  <a:srgbClr val="FFFFFF"/>
                </a:solidFill>
                <a:latin typeface="Times New Roman"/>
                <a:cs typeface="Times New Roman"/>
              </a:rPr>
              <a:t>Thr</a:t>
            </a:r>
            <a:r>
              <a:rPr dirty="0" smtClean="0" sz="1400" spc="-4" b="1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4" b="1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solidFill>
                  <a:srgbClr val="FFFFFF"/>
                </a:solidFill>
                <a:latin typeface="Times New Roman"/>
                <a:cs typeface="Times New Roman"/>
              </a:rPr>
              <a:t>ts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47952" y="5502111"/>
            <a:ext cx="2394023" cy="8483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3586">
              <a:lnSpc>
                <a:spcPts val="1275"/>
              </a:lnSpc>
              <a:spcBef>
                <a:spcPts val="63"/>
              </a:spcBef>
            </a:pP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Emer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-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mar</a:t>
            </a:r>
            <a:r>
              <a:rPr dirty="0" smtClean="0" sz="1200" spc="5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ets,</a:t>
            </a:r>
            <a:r>
              <a:rPr dirty="0" smtClean="0" sz="1200" spc="15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4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-14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egic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20"/>
              </a:lnSpc>
              <a:spcBef>
                <a:spcPts val="7"/>
              </a:spcBef>
            </a:pPr>
            <a:r>
              <a:rPr dirty="0" smtClean="0" sz="1200">
                <a:solidFill>
                  <a:srgbClr val="FFFFFF"/>
                </a:solidFill>
                <a:latin typeface="Times New Roman"/>
                <a:cs typeface="Times New Roman"/>
              </a:rPr>
              <a:t>par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er</a:t>
            </a:r>
            <a:r>
              <a:rPr dirty="0" smtClean="0" sz="1200" spc="4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ip</a:t>
            </a:r>
            <a:r>
              <a:rPr dirty="0" smtClean="0" sz="1200" spc="4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dirty="0" smtClean="0" sz="1200" spc="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5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ad</a:t>
            </a:r>
            <a:r>
              <a:rPr dirty="0" smtClean="0" sz="1200" spc="-9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emen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dirty="0" smtClean="0" sz="1200" spc="4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te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ol</a:t>
            </a:r>
            <a:r>
              <a:rPr dirty="0" smtClean="0" sz="1200" spc="11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gy</a:t>
            </a:r>
            <a:r>
              <a:rPr dirty="0" smtClean="0" sz="1200" spc="-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rea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20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11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ven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es</a:t>
            </a:r>
            <a:r>
              <a:rPr dirty="0" smtClean="0" sz="1200" spc="3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ex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pa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4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io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dirty="0" smtClean="0" sz="1200" spc="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mar</a:t>
            </a:r>
            <a:r>
              <a:rPr dirty="0" smtClean="0" sz="1200" spc="5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et</a:t>
            </a:r>
            <a:r>
              <a:rPr dirty="0" smtClean="0" sz="1200" spc="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le</a:t>
            </a:r>
            <a:r>
              <a:rPr dirty="0" smtClean="0" sz="1200" spc="-16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der</a:t>
            </a:r>
            <a:r>
              <a:rPr dirty="0" smtClean="0" sz="1200" spc="5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ip,</a:t>
            </a:r>
            <a:r>
              <a:rPr dirty="0" smtClean="0" sz="1200" spc="-1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rease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200" spc="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pro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abi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9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00825" y="5502111"/>
            <a:ext cx="2819044" cy="8483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3842" algn="r">
              <a:lnSpc>
                <a:spcPts val="1275"/>
              </a:lnSpc>
              <a:spcBef>
                <a:spcPts val="63"/>
              </a:spcBef>
            </a:pP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apid</a:t>
            </a:r>
            <a:r>
              <a:rPr dirty="0" smtClean="0" sz="1200" spc="26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te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olo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9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al</a:t>
            </a:r>
            <a:r>
              <a:rPr dirty="0" smtClean="0" sz="1200" spc="2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ges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endParaRPr sz="1200">
              <a:latin typeface="Times New Roman"/>
              <a:cs typeface="Times New Roman"/>
            </a:endParaRPr>
          </a:p>
          <a:p>
            <a:pPr marR="12700" indent="307848" algn="r">
              <a:lnSpc>
                <a:spcPts val="1320"/>
              </a:lnSpc>
              <a:spcBef>
                <a:spcPts val="7"/>
              </a:spcBef>
            </a:pP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te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5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-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ompeti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io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dirty="0" smtClean="0" sz="1200" spc="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9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5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re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dirty="0" smtClean="0" sz="1200" spc="4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er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11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es</a:t>
            </a:r>
            <a:r>
              <a:rPr dirty="0" smtClean="0" sz="1200" spc="10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pre</a:t>
            </a:r>
            <a:r>
              <a:rPr dirty="0" smtClean="0" sz="1200" spc="5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24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ri</a:t>
            </a:r>
            <a:r>
              <a:rPr dirty="0" smtClean="0" sz="1200" spc="5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5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-15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-11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dirty="0" smtClean="0" sz="1200" spc="1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dema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proa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ve</a:t>
            </a:r>
            <a:r>
              <a:rPr dirty="0" smtClean="0" sz="1200" spc="-6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adap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11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5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4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egic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pl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-5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5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dirty="0" smtClean="0" sz="1200" spc="16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re</a:t>
            </a:r>
            <a:r>
              <a:rPr dirty="0" smtClean="0" sz="1200" spc="4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ie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-4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