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130" y="0"/>
                </a:moveTo>
                <a:lnTo>
                  <a:pt x="0" y="0"/>
                </a:lnTo>
                <a:lnTo>
                  <a:pt x="0" y="7560309"/>
                </a:lnTo>
                <a:lnTo>
                  <a:pt x="10692130" y="7560309"/>
                </a:lnTo>
                <a:lnTo>
                  <a:pt x="10692130" y="0"/>
                </a:lnTo>
                <a:close/>
              </a:path>
            </a:pathLst>
          </a:custGeom>
          <a:solidFill>
            <a:srgbClr val="1A48A3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-15240" y="777240"/>
            <a:ext cx="5346192" cy="2334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943354" y="746760"/>
            <a:ext cx="1399794" cy="1929002"/>
          </a:xfrm>
          <a:custGeom>
            <a:avLst/>
            <a:gdLst/>
            <a:ahLst/>
            <a:cxnLst/>
            <a:rect l="l" t="t" r="r" b="b"/>
            <a:pathLst>
              <a:path w="1399794" h="1929002">
                <a:moveTo>
                  <a:pt x="769259" y="1928827"/>
                </a:moveTo>
                <a:lnTo>
                  <a:pt x="825423" y="1926197"/>
                </a:lnTo>
                <a:lnTo>
                  <a:pt x="879444" y="1920409"/>
                </a:lnTo>
                <a:lnTo>
                  <a:pt x="931322" y="1911461"/>
                </a:lnTo>
                <a:lnTo>
                  <a:pt x="981057" y="1899349"/>
                </a:lnTo>
                <a:lnTo>
                  <a:pt x="1028649" y="1884071"/>
                </a:lnTo>
                <a:lnTo>
                  <a:pt x="1074097" y="1865625"/>
                </a:lnTo>
                <a:lnTo>
                  <a:pt x="1117219" y="1844187"/>
                </a:lnTo>
                <a:lnTo>
                  <a:pt x="1157559" y="1820338"/>
                </a:lnTo>
                <a:lnTo>
                  <a:pt x="1195091" y="1794123"/>
                </a:lnTo>
                <a:lnTo>
                  <a:pt x="1229808" y="1765543"/>
                </a:lnTo>
                <a:lnTo>
                  <a:pt x="1261701" y="1734596"/>
                </a:lnTo>
                <a:lnTo>
                  <a:pt x="1290765" y="1701283"/>
                </a:lnTo>
                <a:lnTo>
                  <a:pt x="1316990" y="1665604"/>
                </a:lnTo>
                <a:lnTo>
                  <a:pt x="1339981" y="1627894"/>
                </a:lnTo>
                <a:lnTo>
                  <a:pt x="1359238" y="1588486"/>
                </a:lnTo>
                <a:lnTo>
                  <a:pt x="1374763" y="1547381"/>
                </a:lnTo>
                <a:lnTo>
                  <a:pt x="1386557" y="1504579"/>
                </a:lnTo>
                <a:lnTo>
                  <a:pt x="1394624" y="1460079"/>
                </a:lnTo>
                <a:lnTo>
                  <a:pt x="1398967" y="1413882"/>
                </a:lnTo>
                <a:lnTo>
                  <a:pt x="1399794" y="1382140"/>
                </a:lnTo>
                <a:lnTo>
                  <a:pt x="1399514" y="1363471"/>
                </a:lnTo>
                <a:lnTo>
                  <a:pt x="1395328" y="1309276"/>
                </a:lnTo>
                <a:lnTo>
                  <a:pt x="1386118" y="1257801"/>
                </a:lnTo>
                <a:lnTo>
                  <a:pt x="1371885" y="1209040"/>
                </a:lnTo>
                <a:lnTo>
                  <a:pt x="1352629" y="1162987"/>
                </a:lnTo>
                <a:lnTo>
                  <a:pt x="1328348" y="1119639"/>
                </a:lnTo>
                <a:lnTo>
                  <a:pt x="1299045" y="1078989"/>
                </a:lnTo>
                <a:lnTo>
                  <a:pt x="1264718" y="1041021"/>
                </a:lnTo>
                <a:lnTo>
                  <a:pt x="1225367" y="1005556"/>
                </a:lnTo>
                <a:lnTo>
                  <a:pt x="1180993" y="972563"/>
                </a:lnTo>
                <a:lnTo>
                  <a:pt x="1148619" y="951944"/>
                </a:lnTo>
                <a:lnTo>
                  <a:pt x="1114013" y="932425"/>
                </a:lnTo>
                <a:lnTo>
                  <a:pt x="1077174" y="914009"/>
                </a:lnTo>
                <a:lnTo>
                  <a:pt x="1038103" y="896695"/>
                </a:lnTo>
                <a:lnTo>
                  <a:pt x="996798" y="880484"/>
                </a:lnTo>
                <a:lnTo>
                  <a:pt x="953262" y="865377"/>
                </a:lnTo>
                <a:lnTo>
                  <a:pt x="609600" y="757554"/>
                </a:lnTo>
                <a:lnTo>
                  <a:pt x="608980" y="757358"/>
                </a:lnTo>
                <a:lnTo>
                  <a:pt x="580796" y="747516"/>
                </a:lnTo>
                <a:lnTo>
                  <a:pt x="554756" y="736596"/>
                </a:lnTo>
                <a:lnTo>
                  <a:pt x="530856" y="724603"/>
                </a:lnTo>
                <a:lnTo>
                  <a:pt x="509091" y="711541"/>
                </a:lnTo>
                <a:lnTo>
                  <a:pt x="489457" y="697415"/>
                </a:lnTo>
                <a:lnTo>
                  <a:pt x="463992" y="674240"/>
                </a:lnTo>
                <a:lnTo>
                  <a:pt x="444533" y="650535"/>
                </a:lnTo>
                <a:lnTo>
                  <a:pt x="430815" y="628560"/>
                </a:lnTo>
                <a:lnTo>
                  <a:pt x="420139" y="605451"/>
                </a:lnTo>
                <a:lnTo>
                  <a:pt x="412509" y="581198"/>
                </a:lnTo>
                <a:lnTo>
                  <a:pt x="407928" y="555788"/>
                </a:lnTo>
                <a:lnTo>
                  <a:pt x="406400" y="529208"/>
                </a:lnTo>
                <a:lnTo>
                  <a:pt x="406766" y="515363"/>
                </a:lnTo>
                <a:lnTo>
                  <a:pt x="409689" y="488793"/>
                </a:lnTo>
                <a:lnTo>
                  <a:pt x="415529" y="463704"/>
                </a:lnTo>
                <a:lnTo>
                  <a:pt x="424279" y="440109"/>
                </a:lnTo>
                <a:lnTo>
                  <a:pt x="435934" y="418019"/>
                </a:lnTo>
                <a:lnTo>
                  <a:pt x="451684" y="395863"/>
                </a:lnTo>
                <a:lnTo>
                  <a:pt x="468362" y="377587"/>
                </a:lnTo>
                <a:lnTo>
                  <a:pt x="487282" y="361055"/>
                </a:lnTo>
                <a:lnTo>
                  <a:pt x="508434" y="346255"/>
                </a:lnTo>
                <a:lnTo>
                  <a:pt x="531807" y="333176"/>
                </a:lnTo>
                <a:lnTo>
                  <a:pt x="556116" y="322382"/>
                </a:lnTo>
                <a:lnTo>
                  <a:pt x="578890" y="314482"/>
                </a:lnTo>
                <a:lnTo>
                  <a:pt x="602757" y="308155"/>
                </a:lnTo>
                <a:lnTo>
                  <a:pt x="627720" y="303405"/>
                </a:lnTo>
                <a:lnTo>
                  <a:pt x="653782" y="300235"/>
                </a:lnTo>
                <a:lnTo>
                  <a:pt x="680947" y="298648"/>
                </a:lnTo>
                <a:lnTo>
                  <a:pt x="694944" y="298450"/>
                </a:lnTo>
                <a:lnTo>
                  <a:pt x="709392" y="298641"/>
                </a:lnTo>
                <a:lnTo>
                  <a:pt x="737768" y="300173"/>
                </a:lnTo>
                <a:lnTo>
                  <a:pt x="765448" y="303236"/>
                </a:lnTo>
                <a:lnTo>
                  <a:pt x="792431" y="307831"/>
                </a:lnTo>
                <a:lnTo>
                  <a:pt x="818716" y="313957"/>
                </a:lnTo>
                <a:lnTo>
                  <a:pt x="844300" y="321615"/>
                </a:lnTo>
                <a:lnTo>
                  <a:pt x="869182" y="330805"/>
                </a:lnTo>
                <a:lnTo>
                  <a:pt x="893361" y="341526"/>
                </a:lnTo>
                <a:lnTo>
                  <a:pt x="916835" y="353779"/>
                </a:lnTo>
                <a:lnTo>
                  <a:pt x="939603" y="367564"/>
                </a:lnTo>
                <a:lnTo>
                  <a:pt x="961631" y="382830"/>
                </a:lnTo>
                <a:lnTo>
                  <a:pt x="982618" y="399396"/>
                </a:lnTo>
                <a:lnTo>
                  <a:pt x="1002494" y="417246"/>
                </a:lnTo>
                <a:lnTo>
                  <a:pt x="1021261" y="436381"/>
                </a:lnTo>
                <a:lnTo>
                  <a:pt x="1038921" y="456798"/>
                </a:lnTo>
                <a:lnTo>
                  <a:pt x="1055476" y="478495"/>
                </a:lnTo>
                <a:lnTo>
                  <a:pt x="1070926" y="501473"/>
                </a:lnTo>
                <a:lnTo>
                  <a:pt x="1085274" y="525728"/>
                </a:lnTo>
                <a:lnTo>
                  <a:pt x="1098521" y="551259"/>
                </a:lnTo>
                <a:lnTo>
                  <a:pt x="1110668" y="578066"/>
                </a:lnTo>
                <a:lnTo>
                  <a:pt x="1116329" y="591946"/>
                </a:lnTo>
                <a:lnTo>
                  <a:pt x="1397254" y="466598"/>
                </a:lnTo>
                <a:lnTo>
                  <a:pt x="1381058" y="425244"/>
                </a:lnTo>
                <a:lnTo>
                  <a:pt x="1362536" y="385536"/>
                </a:lnTo>
                <a:lnTo>
                  <a:pt x="1341693" y="347474"/>
                </a:lnTo>
                <a:lnTo>
                  <a:pt x="1318533" y="311058"/>
                </a:lnTo>
                <a:lnTo>
                  <a:pt x="1293062" y="276288"/>
                </a:lnTo>
                <a:lnTo>
                  <a:pt x="1265285" y="243164"/>
                </a:lnTo>
                <a:lnTo>
                  <a:pt x="1235238" y="211688"/>
                </a:lnTo>
                <a:lnTo>
                  <a:pt x="1203318" y="182128"/>
                </a:lnTo>
                <a:lnTo>
                  <a:pt x="1169647" y="154607"/>
                </a:lnTo>
                <a:lnTo>
                  <a:pt x="1134221" y="129127"/>
                </a:lnTo>
                <a:lnTo>
                  <a:pt x="1097037" y="105687"/>
                </a:lnTo>
                <a:lnTo>
                  <a:pt x="1058093" y="84287"/>
                </a:lnTo>
                <a:lnTo>
                  <a:pt x="1017387" y="64927"/>
                </a:lnTo>
                <a:lnTo>
                  <a:pt x="975069" y="47741"/>
                </a:lnTo>
                <a:lnTo>
                  <a:pt x="931491" y="33164"/>
                </a:lnTo>
                <a:lnTo>
                  <a:pt x="922186" y="30479"/>
                </a:lnTo>
                <a:lnTo>
                  <a:pt x="469862" y="30479"/>
                </a:lnTo>
                <a:lnTo>
                  <a:pt x="428418" y="44135"/>
                </a:lnTo>
                <a:lnTo>
                  <a:pt x="384354" y="62237"/>
                </a:lnTo>
                <a:lnTo>
                  <a:pt x="342356" y="83294"/>
                </a:lnTo>
                <a:lnTo>
                  <a:pt x="303121" y="106820"/>
                </a:lnTo>
                <a:lnTo>
                  <a:pt x="266706" y="132777"/>
                </a:lnTo>
                <a:lnTo>
                  <a:pt x="233116" y="161162"/>
                </a:lnTo>
                <a:lnTo>
                  <a:pt x="202357" y="191972"/>
                </a:lnTo>
                <a:lnTo>
                  <a:pt x="174434" y="225205"/>
                </a:lnTo>
                <a:lnTo>
                  <a:pt x="149351" y="260857"/>
                </a:lnTo>
                <a:lnTo>
                  <a:pt x="127409" y="298568"/>
                </a:lnTo>
                <a:lnTo>
                  <a:pt x="109018" y="337976"/>
                </a:lnTo>
                <a:lnTo>
                  <a:pt x="94182" y="379081"/>
                </a:lnTo>
                <a:lnTo>
                  <a:pt x="82902" y="421883"/>
                </a:lnTo>
                <a:lnTo>
                  <a:pt x="75182" y="466383"/>
                </a:lnTo>
                <a:lnTo>
                  <a:pt x="71023" y="512580"/>
                </a:lnTo>
                <a:lnTo>
                  <a:pt x="70231" y="544321"/>
                </a:lnTo>
                <a:lnTo>
                  <a:pt x="70507" y="562509"/>
                </a:lnTo>
                <a:lnTo>
                  <a:pt x="74649" y="615645"/>
                </a:lnTo>
                <a:lnTo>
                  <a:pt x="83760" y="666637"/>
                </a:lnTo>
                <a:lnTo>
                  <a:pt x="97837" y="715486"/>
                </a:lnTo>
                <a:lnTo>
                  <a:pt x="116878" y="762192"/>
                </a:lnTo>
                <a:lnTo>
                  <a:pt x="140879" y="806754"/>
                </a:lnTo>
                <a:lnTo>
                  <a:pt x="169839" y="849174"/>
                </a:lnTo>
                <a:lnTo>
                  <a:pt x="203766" y="889283"/>
                </a:lnTo>
                <a:lnTo>
                  <a:pt x="242558" y="926395"/>
                </a:lnTo>
                <a:lnTo>
                  <a:pt x="286192" y="960443"/>
                </a:lnTo>
                <a:lnTo>
                  <a:pt x="334676" y="991428"/>
                </a:lnTo>
                <a:lnTo>
                  <a:pt x="369694" y="1010385"/>
                </a:lnTo>
                <a:lnTo>
                  <a:pt x="406872" y="1027983"/>
                </a:lnTo>
                <a:lnTo>
                  <a:pt x="446209" y="1044223"/>
                </a:lnTo>
                <a:lnTo>
                  <a:pt x="487709" y="1059105"/>
                </a:lnTo>
                <a:lnTo>
                  <a:pt x="509269" y="1066038"/>
                </a:lnTo>
                <a:lnTo>
                  <a:pt x="867918" y="1181480"/>
                </a:lnTo>
                <a:lnTo>
                  <a:pt x="900551" y="1192699"/>
                </a:lnTo>
                <a:lnTo>
                  <a:pt x="926277" y="1203530"/>
                </a:lnTo>
                <a:lnTo>
                  <a:pt x="949792" y="1215437"/>
                </a:lnTo>
                <a:lnTo>
                  <a:pt x="980927" y="1235312"/>
                </a:lnTo>
                <a:lnTo>
                  <a:pt x="1007104" y="1257594"/>
                </a:lnTo>
                <a:lnTo>
                  <a:pt x="1026198" y="1279480"/>
                </a:lnTo>
                <a:lnTo>
                  <a:pt x="1045298" y="1311673"/>
                </a:lnTo>
                <a:lnTo>
                  <a:pt x="1057644" y="1347836"/>
                </a:lnTo>
                <a:lnTo>
                  <a:pt x="1062130" y="1374144"/>
                </a:lnTo>
                <a:lnTo>
                  <a:pt x="1063625" y="1402206"/>
                </a:lnTo>
                <a:lnTo>
                  <a:pt x="1063324" y="1414846"/>
                </a:lnTo>
                <a:lnTo>
                  <a:pt x="1060512" y="1441675"/>
                </a:lnTo>
                <a:lnTo>
                  <a:pt x="1050739" y="1478830"/>
                </a:lnTo>
                <a:lnTo>
                  <a:pt x="1034279" y="1512277"/>
                </a:lnTo>
                <a:lnTo>
                  <a:pt x="1018237" y="1534240"/>
                </a:lnTo>
                <a:lnTo>
                  <a:pt x="992164" y="1560407"/>
                </a:lnTo>
                <a:lnTo>
                  <a:pt x="960895" y="1582852"/>
                </a:lnTo>
                <a:lnTo>
                  <a:pt x="937164" y="1595759"/>
                </a:lnTo>
                <a:lnTo>
                  <a:pt x="907673" y="1608292"/>
                </a:lnTo>
                <a:lnTo>
                  <a:pt x="873104" y="1618743"/>
                </a:lnTo>
                <a:lnTo>
                  <a:pt x="835823" y="1625872"/>
                </a:lnTo>
                <a:lnTo>
                  <a:pt x="809471" y="1628788"/>
                </a:lnTo>
                <a:lnTo>
                  <a:pt x="781930" y="1630244"/>
                </a:lnTo>
                <a:lnTo>
                  <a:pt x="767714" y="1630426"/>
                </a:lnTo>
                <a:lnTo>
                  <a:pt x="751737" y="1630197"/>
                </a:lnTo>
                <a:lnTo>
                  <a:pt x="720274" y="1628368"/>
                </a:lnTo>
                <a:lnTo>
                  <a:pt x="689465" y="1624710"/>
                </a:lnTo>
                <a:lnTo>
                  <a:pt x="659309" y="1619224"/>
                </a:lnTo>
                <a:lnTo>
                  <a:pt x="629806" y="1611909"/>
                </a:lnTo>
                <a:lnTo>
                  <a:pt x="600954" y="1602765"/>
                </a:lnTo>
                <a:lnTo>
                  <a:pt x="572754" y="1591792"/>
                </a:lnTo>
                <a:lnTo>
                  <a:pt x="545205" y="1578991"/>
                </a:lnTo>
                <a:lnTo>
                  <a:pt x="518304" y="1564360"/>
                </a:lnTo>
                <a:lnTo>
                  <a:pt x="492053" y="1547901"/>
                </a:lnTo>
                <a:lnTo>
                  <a:pt x="466520" y="1529650"/>
                </a:lnTo>
                <a:lnTo>
                  <a:pt x="442128" y="1509945"/>
                </a:lnTo>
                <a:lnTo>
                  <a:pt x="418945" y="1488860"/>
                </a:lnTo>
                <a:lnTo>
                  <a:pt x="396969" y="1466396"/>
                </a:lnTo>
                <a:lnTo>
                  <a:pt x="376200" y="1442553"/>
                </a:lnTo>
                <a:lnTo>
                  <a:pt x="356636" y="1417331"/>
                </a:lnTo>
                <a:lnTo>
                  <a:pt x="338275" y="1390730"/>
                </a:lnTo>
                <a:lnTo>
                  <a:pt x="321115" y="1362749"/>
                </a:lnTo>
                <a:lnTo>
                  <a:pt x="305156" y="1333389"/>
                </a:lnTo>
                <a:lnTo>
                  <a:pt x="290395" y="1302650"/>
                </a:lnTo>
                <a:lnTo>
                  <a:pt x="283463" y="1286764"/>
                </a:lnTo>
                <a:lnTo>
                  <a:pt x="0" y="1409700"/>
                </a:lnTo>
                <a:lnTo>
                  <a:pt x="10645" y="1440435"/>
                </a:lnTo>
                <a:lnTo>
                  <a:pt x="22464" y="1470386"/>
                </a:lnTo>
                <a:lnTo>
                  <a:pt x="35459" y="1499554"/>
                </a:lnTo>
                <a:lnTo>
                  <a:pt x="49629" y="1527940"/>
                </a:lnTo>
                <a:lnTo>
                  <a:pt x="64976" y="1555543"/>
                </a:lnTo>
                <a:lnTo>
                  <a:pt x="81500" y="1582366"/>
                </a:lnTo>
                <a:lnTo>
                  <a:pt x="99202" y="1608408"/>
                </a:lnTo>
                <a:lnTo>
                  <a:pt x="118083" y="1633671"/>
                </a:lnTo>
                <a:lnTo>
                  <a:pt x="138144" y="1658155"/>
                </a:lnTo>
                <a:lnTo>
                  <a:pt x="159384" y="1681861"/>
                </a:lnTo>
                <a:lnTo>
                  <a:pt x="181608" y="1704698"/>
                </a:lnTo>
                <a:lnTo>
                  <a:pt x="204692" y="1726499"/>
                </a:lnTo>
                <a:lnTo>
                  <a:pt x="228635" y="1747266"/>
                </a:lnTo>
                <a:lnTo>
                  <a:pt x="253438" y="1766999"/>
                </a:lnTo>
                <a:lnTo>
                  <a:pt x="279098" y="1785699"/>
                </a:lnTo>
                <a:lnTo>
                  <a:pt x="305615" y="1803366"/>
                </a:lnTo>
                <a:lnTo>
                  <a:pt x="332989" y="1820001"/>
                </a:lnTo>
                <a:lnTo>
                  <a:pt x="361219" y="1835606"/>
                </a:lnTo>
                <a:lnTo>
                  <a:pt x="390304" y="1850180"/>
                </a:lnTo>
                <a:lnTo>
                  <a:pt x="420243" y="1863725"/>
                </a:lnTo>
                <a:lnTo>
                  <a:pt x="450837" y="1876138"/>
                </a:lnTo>
                <a:lnTo>
                  <a:pt x="481963" y="1887241"/>
                </a:lnTo>
                <a:lnTo>
                  <a:pt x="513622" y="1897035"/>
                </a:lnTo>
                <a:lnTo>
                  <a:pt x="545812" y="1905521"/>
                </a:lnTo>
                <a:lnTo>
                  <a:pt x="578532" y="1912699"/>
                </a:lnTo>
                <a:lnTo>
                  <a:pt x="611782" y="1918570"/>
                </a:lnTo>
                <a:lnTo>
                  <a:pt x="645560" y="1923135"/>
                </a:lnTo>
                <a:lnTo>
                  <a:pt x="679867" y="1926395"/>
                </a:lnTo>
                <a:lnTo>
                  <a:pt x="714701" y="1928351"/>
                </a:lnTo>
                <a:lnTo>
                  <a:pt x="750062" y="1929002"/>
                </a:lnTo>
                <a:lnTo>
                  <a:pt x="769259" y="19288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476756" y="1161288"/>
            <a:ext cx="2360675" cy="2971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37616" y="1597152"/>
            <a:ext cx="3838955" cy="7818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330952" y="777240"/>
            <a:ext cx="5344667" cy="23347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749923" y="776859"/>
            <a:ext cx="2503551" cy="1868804"/>
          </a:xfrm>
          <a:custGeom>
            <a:avLst/>
            <a:gdLst/>
            <a:ahLst/>
            <a:cxnLst/>
            <a:rect l="l" t="t" r="r" b="b"/>
            <a:pathLst>
              <a:path w="2503551" h="1868804">
                <a:moveTo>
                  <a:pt x="2503448" y="380"/>
                </a:moveTo>
                <a:lnTo>
                  <a:pt x="2137211" y="380"/>
                </a:lnTo>
                <a:lnTo>
                  <a:pt x="1838705" y="1592833"/>
                </a:lnTo>
                <a:lnTo>
                  <a:pt x="1790191" y="1403810"/>
                </a:lnTo>
                <a:lnTo>
                  <a:pt x="1429990" y="380"/>
                </a:lnTo>
                <a:lnTo>
                  <a:pt x="1429613" y="380"/>
                </a:lnTo>
                <a:lnTo>
                  <a:pt x="1196594" y="318515"/>
                </a:lnTo>
                <a:lnTo>
                  <a:pt x="1076342" y="380"/>
                </a:lnTo>
                <a:lnTo>
                  <a:pt x="1076122" y="380"/>
                </a:lnTo>
                <a:lnTo>
                  <a:pt x="760095" y="1592833"/>
                </a:lnTo>
                <a:lnTo>
                  <a:pt x="713506" y="1404407"/>
                </a:lnTo>
                <a:lnTo>
                  <a:pt x="366362" y="380"/>
                </a:lnTo>
                <a:lnTo>
                  <a:pt x="102" y="380"/>
                </a:lnTo>
                <a:lnTo>
                  <a:pt x="501776" y="1868804"/>
                </a:lnTo>
                <a:lnTo>
                  <a:pt x="664845" y="1592833"/>
                </a:lnTo>
                <a:lnTo>
                  <a:pt x="893063" y="1868804"/>
                </a:lnTo>
                <a:lnTo>
                  <a:pt x="1251775" y="525205"/>
                </a:lnTo>
                <a:lnTo>
                  <a:pt x="1306956" y="318515"/>
                </a:lnTo>
                <a:lnTo>
                  <a:pt x="1610486" y="1868804"/>
                </a:lnTo>
                <a:lnTo>
                  <a:pt x="1743455" y="1592833"/>
                </a:lnTo>
                <a:lnTo>
                  <a:pt x="2001774" y="1868804"/>
                </a:lnTo>
                <a:lnTo>
                  <a:pt x="2503448" y="380"/>
                </a:lnTo>
                <a:close/>
              </a:path>
              <a:path w="2503551" h="1868804">
                <a:moveTo>
                  <a:pt x="664845" y="1592833"/>
                </a:moveTo>
                <a:lnTo>
                  <a:pt x="501776" y="1868804"/>
                </a:lnTo>
                <a:lnTo>
                  <a:pt x="893063" y="1868804"/>
                </a:lnTo>
                <a:lnTo>
                  <a:pt x="664845" y="1592833"/>
                </a:lnTo>
                <a:close/>
              </a:path>
              <a:path w="2503551" h="1868804">
                <a:moveTo>
                  <a:pt x="1743455" y="1592833"/>
                </a:moveTo>
                <a:lnTo>
                  <a:pt x="1610486" y="1868804"/>
                </a:lnTo>
                <a:lnTo>
                  <a:pt x="2001774" y="1868804"/>
                </a:lnTo>
                <a:lnTo>
                  <a:pt x="1743455" y="1592833"/>
                </a:lnTo>
                <a:close/>
              </a:path>
              <a:path w="2503551" h="1868804">
                <a:moveTo>
                  <a:pt x="2137211" y="380"/>
                </a:moveTo>
                <a:lnTo>
                  <a:pt x="1790191" y="1403810"/>
                </a:lnTo>
                <a:lnTo>
                  <a:pt x="1838705" y="1592833"/>
                </a:lnTo>
                <a:lnTo>
                  <a:pt x="2137211" y="380"/>
                </a:lnTo>
                <a:close/>
              </a:path>
              <a:path w="2503551" h="1868804">
                <a:moveTo>
                  <a:pt x="1306956" y="318515"/>
                </a:moveTo>
                <a:lnTo>
                  <a:pt x="1251775" y="525205"/>
                </a:lnTo>
                <a:lnTo>
                  <a:pt x="1610486" y="1868804"/>
                </a:lnTo>
                <a:lnTo>
                  <a:pt x="1306956" y="318515"/>
                </a:lnTo>
                <a:close/>
              </a:path>
              <a:path w="2503551" h="1868804">
                <a:moveTo>
                  <a:pt x="1429613" y="380"/>
                </a:moveTo>
                <a:lnTo>
                  <a:pt x="1076342" y="380"/>
                </a:lnTo>
                <a:lnTo>
                  <a:pt x="1196594" y="318515"/>
                </a:lnTo>
                <a:lnTo>
                  <a:pt x="1429613" y="380"/>
                </a:lnTo>
                <a:close/>
              </a:path>
              <a:path w="2503551" h="1868804">
                <a:moveTo>
                  <a:pt x="1076122" y="380"/>
                </a:moveTo>
                <a:lnTo>
                  <a:pt x="713506" y="1404407"/>
                </a:lnTo>
                <a:lnTo>
                  <a:pt x="760095" y="1592833"/>
                </a:lnTo>
                <a:lnTo>
                  <a:pt x="1076122" y="3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822948" y="1161288"/>
            <a:ext cx="2359152" cy="2971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082284" y="1597152"/>
            <a:ext cx="3840479" cy="7818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30952" y="4556760"/>
            <a:ext cx="5346192" cy="23347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351903" y="4556379"/>
            <a:ext cx="1304417" cy="1868805"/>
          </a:xfrm>
          <a:custGeom>
            <a:avLst/>
            <a:gdLst/>
            <a:ahLst/>
            <a:cxnLst/>
            <a:rect l="l" t="t" r="r" b="b"/>
            <a:pathLst>
              <a:path w="1304417" h="1868805">
                <a:moveTo>
                  <a:pt x="827786" y="300990"/>
                </a:moveTo>
                <a:lnTo>
                  <a:pt x="1304417" y="300990"/>
                </a:lnTo>
                <a:lnTo>
                  <a:pt x="1304417" y="381"/>
                </a:lnTo>
                <a:lnTo>
                  <a:pt x="0" y="381"/>
                </a:lnTo>
                <a:lnTo>
                  <a:pt x="0" y="300990"/>
                </a:lnTo>
                <a:lnTo>
                  <a:pt x="484124" y="300990"/>
                </a:lnTo>
                <a:lnTo>
                  <a:pt x="484124" y="1868805"/>
                </a:lnTo>
                <a:lnTo>
                  <a:pt x="827786" y="1868805"/>
                </a:lnTo>
                <a:lnTo>
                  <a:pt x="827786" y="300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824472" y="4940808"/>
            <a:ext cx="2360676" cy="2971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085332" y="5376672"/>
            <a:ext cx="3838956" cy="9784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-15240" y="4556760"/>
            <a:ext cx="5346192" cy="23347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681480" y="5611910"/>
            <a:ext cx="379515" cy="1737298"/>
          </a:xfrm>
          <a:custGeom>
            <a:avLst/>
            <a:gdLst/>
            <a:ahLst/>
            <a:cxnLst/>
            <a:rect l="l" t="t" r="r" b="b"/>
            <a:pathLst>
              <a:path w="379515" h="1737298">
                <a:moveTo>
                  <a:pt x="371601" y="89557"/>
                </a:moveTo>
                <a:lnTo>
                  <a:pt x="367911" y="77064"/>
                </a:lnTo>
                <a:lnTo>
                  <a:pt x="364458" y="64471"/>
                </a:lnTo>
                <a:lnTo>
                  <a:pt x="361243" y="51777"/>
                </a:lnTo>
                <a:lnTo>
                  <a:pt x="358267" y="38983"/>
                </a:lnTo>
                <a:lnTo>
                  <a:pt x="355528" y="26088"/>
                </a:lnTo>
                <a:lnTo>
                  <a:pt x="353028" y="13094"/>
                </a:lnTo>
                <a:lnTo>
                  <a:pt x="350766" y="0"/>
                </a:lnTo>
                <a:lnTo>
                  <a:pt x="350220" y="629036"/>
                </a:lnTo>
                <a:lnTo>
                  <a:pt x="364755" y="640496"/>
                </a:lnTo>
                <a:lnTo>
                  <a:pt x="379515" y="651668"/>
                </a:lnTo>
                <a:lnTo>
                  <a:pt x="371601" y="89557"/>
                </a:lnTo>
                <a:close/>
              </a:path>
              <a:path w="379515" h="1737298">
                <a:moveTo>
                  <a:pt x="996484" y="843191"/>
                </a:moveTo>
                <a:lnTo>
                  <a:pt x="1037502" y="841736"/>
                </a:lnTo>
                <a:lnTo>
                  <a:pt x="1077894" y="838826"/>
                </a:lnTo>
                <a:lnTo>
                  <a:pt x="1117659" y="834462"/>
                </a:lnTo>
                <a:lnTo>
                  <a:pt x="1156797" y="828643"/>
                </a:lnTo>
                <a:lnTo>
                  <a:pt x="1195307" y="821369"/>
                </a:lnTo>
                <a:lnTo>
                  <a:pt x="1233187" y="812639"/>
                </a:lnTo>
                <a:lnTo>
                  <a:pt x="1270438" y="802455"/>
                </a:lnTo>
                <a:lnTo>
                  <a:pt x="1307058" y="790815"/>
                </a:lnTo>
                <a:lnTo>
                  <a:pt x="1343047" y="777720"/>
                </a:lnTo>
                <a:lnTo>
                  <a:pt x="1378374" y="763207"/>
                </a:lnTo>
                <a:lnTo>
                  <a:pt x="1429778" y="739218"/>
                </a:lnTo>
                <a:lnTo>
                  <a:pt x="1479216" y="712633"/>
                </a:lnTo>
                <a:lnTo>
                  <a:pt x="1526682" y="683449"/>
                </a:lnTo>
                <a:lnTo>
                  <a:pt x="1572168" y="651668"/>
                </a:lnTo>
                <a:lnTo>
                  <a:pt x="1615666" y="617287"/>
                </a:lnTo>
                <a:lnTo>
                  <a:pt x="1657168" y="580306"/>
                </a:lnTo>
                <a:lnTo>
                  <a:pt x="1696576" y="540842"/>
                </a:lnTo>
                <a:lnTo>
                  <a:pt x="1733444" y="499272"/>
                </a:lnTo>
                <a:lnTo>
                  <a:pt x="1767720" y="455623"/>
                </a:lnTo>
                <a:lnTo>
                  <a:pt x="1799399" y="409893"/>
                </a:lnTo>
                <a:lnTo>
                  <a:pt x="1828480" y="362079"/>
                </a:lnTo>
                <a:lnTo>
                  <a:pt x="1854961" y="312178"/>
                </a:lnTo>
                <a:lnTo>
                  <a:pt x="1878837" y="260188"/>
                </a:lnTo>
                <a:lnTo>
                  <a:pt x="1893133" y="224508"/>
                </a:lnTo>
                <a:lnTo>
                  <a:pt x="1905920" y="188256"/>
                </a:lnTo>
                <a:lnTo>
                  <a:pt x="1917200" y="151432"/>
                </a:lnTo>
                <a:lnTo>
                  <a:pt x="1926974" y="114037"/>
                </a:lnTo>
                <a:lnTo>
                  <a:pt x="1935241" y="76070"/>
                </a:lnTo>
                <a:lnTo>
                  <a:pt x="1942004" y="37532"/>
                </a:lnTo>
                <a:lnTo>
                  <a:pt x="1947263" y="-1577"/>
                </a:lnTo>
                <a:lnTo>
                  <a:pt x="1951018" y="-41258"/>
                </a:lnTo>
                <a:lnTo>
                  <a:pt x="1953271" y="-81510"/>
                </a:lnTo>
                <a:lnTo>
                  <a:pt x="1954021" y="-122335"/>
                </a:lnTo>
                <a:lnTo>
                  <a:pt x="1953837" y="-143075"/>
                </a:lnTo>
                <a:lnTo>
                  <a:pt x="1952358" y="-184071"/>
                </a:lnTo>
                <a:lnTo>
                  <a:pt x="1949402" y="-224417"/>
                </a:lnTo>
                <a:lnTo>
                  <a:pt x="1944967" y="-264114"/>
                </a:lnTo>
                <a:lnTo>
                  <a:pt x="1939054" y="-303160"/>
                </a:lnTo>
                <a:lnTo>
                  <a:pt x="1931663" y="-341555"/>
                </a:lnTo>
                <a:lnTo>
                  <a:pt x="1922793" y="-379299"/>
                </a:lnTo>
                <a:lnTo>
                  <a:pt x="1912445" y="-416389"/>
                </a:lnTo>
                <a:lnTo>
                  <a:pt x="1900619" y="-452827"/>
                </a:lnTo>
                <a:lnTo>
                  <a:pt x="1887314" y="-488610"/>
                </a:lnTo>
                <a:lnTo>
                  <a:pt x="1864700" y="-540885"/>
                </a:lnTo>
                <a:lnTo>
                  <a:pt x="1839386" y="-591098"/>
                </a:lnTo>
                <a:lnTo>
                  <a:pt x="1811428" y="-639232"/>
                </a:lnTo>
                <a:lnTo>
                  <a:pt x="1780823" y="-685285"/>
                </a:lnTo>
                <a:lnTo>
                  <a:pt x="1747567" y="-729253"/>
                </a:lnTo>
                <a:lnTo>
                  <a:pt x="1711660" y="-771136"/>
                </a:lnTo>
                <a:lnTo>
                  <a:pt x="1673097" y="-810929"/>
                </a:lnTo>
                <a:lnTo>
                  <a:pt x="1632195" y="-848456"/>
                </a:lnTo>
                <a:lnTo>
                  <a:pt x="1589266" y="-883429"/>
                </a:lnTo>
                <a:lnTo>
                  <a:pt x="1544310" y="-915847"/>
                </a:lnTo>
                <a:lnTo>
                  <a:pt x="1497322" y="-945711"/>
                </a:lnTo>
                <a:lnTo>
                  <a:pt x="1448302" y="-973020"/>
                </a:lnTo>
                <a:lnTo>
                  <a:pt x="1397245" y="-997775"/>
                </a:lnTo>
                <a:lnTo>
                  <a:pt x="1362075" y="-1012859"/>
                </a:lnTo>
                <a:lnTo>
                  <a:pt x="1326150" y="-1026685"/>
                </a:lnTo>
                <a:lnTo>
                  <a:pt x="1289624" y="-1039056"/>
                </a:lnTo>
                <a:lnTo>
                  <a:pt x="1252495" y="-1049972"/>
                </a:lnTo>
                <a:lnTo>
                  <a:pt x="1232598" y="-1055150"/>
                </a:lnTo>
                <a:lnTo>
                  <a:pt x="716575" y="-1055150"/>
                </a:lnTo>
                <a:lnTo>
                  <a:pt x="661857" y="-1039902"/>
                </a:lnTo>
                <a:lnTo>
                  <a:pt x="625331" y="-1027734"/>
                </a:lnTo>
                <a:lnTo>
                  <a:pt x="589407" y="-1014129"/>
                </a:lnTo>
                <a:lnTo>
                  <a:pt x="554236" y="-999251"/>
                </a:lnTo>
                <a:lnTo>
                  <a:pt x="503179" y="-974719"/>
                </a:lnTo>
                <a:lnTo>
                  <a:pt x="454159" y="-947530"/>
                </a:lnTo>
                <a:lnTo>
                  <a:pt x="407171" y="-917683"/>
                </a:lnTo>
                <a:lnTo>
                  <a:pt x="362215" y="-885179"/>
                </a:lnTo>
                <a:lnTo>
                  <a:pt x="319286" y="-850018"/>
                </a:lnTo>
                <a:lnTo>
                  <a:pt x="278383" y="-812199"/>
                </a:lnTo>
                <a:lnTo>
                  <a:pt x="239847" y="-772081"/>
                </a:lnTo>
                <a:lnTo>
                  <a:pt x="204020" y="-729913"/>
                </a:lnTo>
                <a:lnTo>
                  <a:pt x="170901" y="-685703"/>
                </a:lnTo>
                <a:lnTo>
                  <a:pt x="140492" y="-639459"/>
                </a:lnTo>
                <a:lnTo>
                  <a:pt x="112791" y="-591189"/>
                </a:lnTo>
                <a:lnTo>
                  <a:pt x="87800" y="-540900"/>
                </a:lnTo>
                <a:lnTo>
                  <a:pt x="65549" y="-488610"/>
                </a:lnTo>
                <a:lnTo>
                  <a:pt x="52457" y="-452827"/>
                </a:lnTo>
                <a:lnTo>
                  <a:pt x="40826" y="-416389"/>
                </a:lnTo>
                <a:lnTo>
                  <a:pt x="30654" y="-379299"/>
                </a:lnTo>
                <a:lnTo>
                  <a:pt x="21940" y="-341555"/>
                </a:lnTo>
                <a:lnTo>
                  <a:pt x="14682" y="-303160"/>
                </a:lnTo>
                <a:lnTo>
                  <a:pt x="8878" y="-264114"/>
                </a:lnTo>
                <a:lnTo>
                  <a:pt x="4528" y="-224417"/>
                </a:lnTo>
                <a:lnTo>
                  <a:pt x="1629" y="-184071"/>
                </a:lnTo>
                <a:lnTo>
                  <a:pt x="181" y="-143075"/>
                </a:lnTo>
                <a:lnTo>
                  <a:pt x="0" y="-122335"/>
                </a:lnTo>
                <a:lnTo>
                  <a:pt x="184" y="-101851"/>
                </a:lnTo>
                <a:lnTo>
                  <a:pt x="1663" y="-61313"/>
                </a:lnTo>
                <a:lnTo>
                  <a:pt x="4619" y="-21346"/>
                </a:lnTo>
                <a:lnTo>
                  <a:pt x="9054" y="18049"/>
                </a:lnTo>
                <a:lnTo>
                  <a:pt x="14967" y="56872"/>
                </a:lnTo>
                <a:lnTo>
                  <a:pt x="22358" y="95125"/>
                </a:lnTo>
                <a:lnTo>
                  <a:pt x="31228" y="132806"/>
                </a:lnTo>
                <a:lnTo>
                  <a:pt x="41576" y="169915"/>
                </a:lnTo>
                <a:lnTo>
                  <a:pt x="53402" y="206453"/>
                </a:lnTo>
                <a:lnTo>
                  <a:pt x="66707" y="242419"/>
                </a:lnTo>
                <a:lnTo>
                  <a:pt x="81471" y="277751"/>
                </a:lnTo>
                <a:lnTo>
                  <a:pt x="105903" y="329044"/>
                </a:lnTo>
                <a:lnTo>
                  <a:pt x="132980" y="378249"/>
                </a:lnTo>
                <a:lnTo>
                  <a:pt x="162702" y="425368"/>
                </a:lnTo>
                <a:lnTo>
                  <a:pt x="195074" y="470404"/>
                </a:lnTo>
                <a:lnTo>
                  <a:pt x="230097" y="513359"/>
                </a:lnTo>
                <a:lnTo>
                  <a:pt x="267774" y="554237"/>
                </a:lnTo>
                <a:lnTo>
                  <a:pt x="307967" y="592922"/>
                </a:lnTo>
                <a:lnTo>
                  <a:pt x="350220" y="629036"/>
                </a:lnTo>
                <a:lnTo>
                  <a:pt x="350766" y="0"/>
                </a:lnTo>
                <a:lnTo>
                  <a:pt x="348742" y="-13194"/>
                </a:lnTo>
                <a:lnTo>
                  <a:pt x="346956" y="-26488"/>
                </a:lnTo>
                <a:lnTo>
                  <a:pt x="343027" y="-66969"/>
                </a:lnTo>
                <a:lnTo>
                  <a:pt x="341241" y="-108344"/>
                </a:lnTo>
                <a:lnTo>
                  <a:pt x="341241" y="-136339"/>
                </a:lnTo>
                <a:lnTo>
                  <a:pt x="343026" y="-177704"/>
                </a:lnTo>
                <a:lnTo>
                  <a:pt x="346956" y="-218098"/>
                </a:lnTo>
                <a:lnTo>
                  <a:pt x="353028" y="-257526"/>
                </a:lnTo>
                <a:lnTo>
                  <a:pt x="361243" y="-295995"/>
                </a:lnTo>
                <a:lnTo>
                  <a:pt x="371602" y="-333508"/>
                </a:lnTo>
                <a:lnTo>
                  <a:pt x="384103" y="-370072"/>
                </a:lnTo>
                <a:lnTo>
                  <a:pt x="401615" y="-412118"/>
                </a:lnTo>
                <a:lnTo>
                  <a:pt x="418740" y="-446866"/>
                </a:lnTo>
                <a:lnTo>
                  <a:pt x="437711" y="-480197"/>
                </a:lnTo>
                <a:lnTo>
                  <a:pt x="465870" y="-522426"/>
                </a:lnTo>
                <a:lnTo>
                  <a:pt x="497289" y="-562113"/>
                </a:lnTo>
                <a:lnTo>
                  <a:pt x="524828" y="-592094"/>
                </a:lnTo>
                <a:lnTo>
                  <a:pt x="552652" y="-618797"/>
                </a:lnTo>
                <a:lnTo>
                  <a:pt x="581890" y="-643473"/>
                </a:lnTo>
                <a:lnTo>
                  <a:pt x="612540" y="-666123"/>
                </a:lnTo>
                <a:lnTo>
                  <a:pt x="644604" y="-686745"/>
                </a:lnTo>
                <a:lnTo>
                  <a:pt x="678081" y="-705341"/>
                </a:lnTo>
                <a:lnTo>
                  <a:pt x="712971" y="-721909"/>
                </a:lnTo>
                <a:lnTo>
                  <a:pt x="759995" y="-740198"/>
                </a:lnTo>
                <a:lnTo>
                  <a:pt x="808158" y="-754485"/>
                </a:lnTo>
                <a:lnTo>
                  <a:pt x="857917" y="-764963"/>
                </a:lnTo>
                <a:lnTo>
                  <a:pt x="896287" y="-770320"/>
                </a:lnTo>
                <a:lnTo>
                  <a:pt x="935561" y="-773535"/>
                </a:lnTo>
                <a:lnTo>
                  <a:pt x="962246" y="-774488"/>
                </a:lnTo>
                <a:lnTo>
                  <a:pt x="989477" y="-774488"/>
                </a:lnTo>
                <a:lnTo>
                  <a:pt x="1030010" y="-772702"/>
                </a:lnTo>
                <a:lnTo>
                  <a:pt x="1069532" y="-768773"/>
                </a:lnTo>
                <a:lnTo>
                  <a:pt x="1108043" y="-762700"/>
                </a:lnTo>
                <a:lnTo>
                  <a:pt x="1145542" y="-754485"/>
                </a:lnTo>
                <a:lnTo>
                  <a:pt x="1193967" y="-740198"/>
                </a:lnTo>
                <a:lnTo>
                  <a:pt x="1231558" y="-725964"/>
                </a:lnTo>
                <a:lnTo>
                  <a:pt x="1266823" y="-709933"/>
                </a:lnTo>
                <a:lnTo>
                  <a:pt x="1300675" y="-691875"/>
                </a:lnTo>
                <a:lnTo>
                  <a:pt x="1333113" y="-671790"/>
                </a:lnTo>
                <a:lnTo>
                  <a:pt x="1374167" y="-641858"/>
                </a:lnTo>
                <a:lnTo>
                  <a:pt x="1403308" y="-617044"/>
                </a:lnTo>
                <a:lnTo>
                  <a:pt x="1431036" y="-590203"/>
                </a:lnTo>
                <a:lnTo>
                  <a:pt x="1460450" y="-557695"/>
                </a:lnTo>
                <a:lnTo>
                  <a:pt x="1491415" y="-517601"/>
                </a:lnTo>
                <a:lnTo>
                  <a:pt x="1518996" y="-474954"/>
                </a:lnTo>
                <a:lnTo>
                  <a:pt x="1537461" y="-441300"/>
                </a:lnTo>
                <a:lnTo>
                  <a:pt x="1554022" y="-406223"/>
                </a:lnTo>
                <a:lnTo>
                  <a:pt x="1568536" y="-370072"/>
                </a:lnTo>
                <a:lnTo>
                  <a:pt x="1580725" y="-333508"/>
                </a:lnTo>
                <a:lnTo>
                  <a:pt x="1590812" y="-295995"/>
                </a:lnTo>
                <a:lnTo>
                  <a:pt x="1598802" y="-257526"/>
                </a:lnTo>
                <a:lnTo>
                  <a:pt x="1604701" y="-218098"/>
                </a:lnTo>
                <a:lnTo>
                  <a:pt x="1608513" y="-177704"/>
                </a:lnTo>
                <a:lnTo>
                  <a:pt x="1610244" y="-136339"/>
                </a:lnTo>
                <a:lnTo>
                  <a:pt x="1610244" y="-108344"/>
                </a:lnTo>
                <a:lnTo>
                  <a:pt x="1609898" y="-94453"/>
                </a:lnTo>
                <a:lnTo>
                  <a:pt x="1607474" y="-53376"/>
                </a:lnTo>
                <a:lnTo>
                  <a:pt x="1602967" y="-13194"/>
                </a:lnTo>
                <a:lnTo>
                  <a:pt x="1596372" y="26088"/>
                </a:lnTo>
                <a:lnTo>
                  <a:pt x="1587683" y="64471"/>
                </a:lnTo>
                <a:lnTo>
                  <a:pt x="1576896" y="101950"/>
                </a:lnTo>
                <a:lnTo>
                  <a:pt x="1564005" y="138522"/>
                </a:lnTo>
                <a:lnTo>
                  <a:pt x="1546262" y="180191"/>
                </a:lnTo>
                <a:lnTo>
                  <a:pt x="1528782" y="214765"/>
                </a:lnTo>
                <a:lnTo>
                  <a:pt x="1509398" y="247787"/>
                </a:lnTo>
                <a:lnTo>
                  <a:pt x="1480591" y="289404"/>
                </a:lnTo>
                <a:lnTo>
                  <a:pt x="1448400" y="328271"/>
                </a:lnTo>
                <a:lnTo>
                  <a:pt x="1420075" y="357536"/>
                </a:lnTo>
                <a:lnTo>
                  <a:pt x="1391780" y="383265"/>
                </a:lnTo>
                <a:lnTo>
                  <a:pt x="1351855" y="414618"/>
                </a:lnTo>
                <a:lnTo>
                  <a:pt x="1320262" y="435921"/>
                </a:lnTo>
                <a:lnTo>
                  <a:pt x="1287256" y="455326"/>
                </a:lnTo>
                <a:lnTo>
                  <a:pt x="1252837" y="472835"/>
                </a:lnTo>
                <a:lnTo>
                  <a:pt x="1217505" y="488210"/>
                </a:lnTo>
                <a:lnTo>
                  <a:pt x="1169979" y="504810"/>
                </a:lnTo>
                <a:lnTo>
                  <a:pt x="1133154" y="514711"/>
                </a:lnTo>
                <a:lnTo>
                  <a:pt x="1095318" y="522420"/>
                </a:lnTo>
                <a:lnTo>
                  <a:pt x="1056471" y="527933"/>
                </a:lnTo>
                <a:lnTo>
                  <a:pt x="1016611" y="531244"/>
                </a:lnTo>
                <a:lnTo>
                  <a:pt x="989477" y="532227"/>
                </a:lnTo>
                <a:lnTo>
                  <a:pt x="962246" y="532227"/>
                </a:lnTo>
                <a:lnTo>
                  <a:pt x="922369" y="530385"/>
                </a:lnTo>
                <a:lnTo>
                  <a:pt x="883397" y="526339"/>
                </a:lnTo>
                <a:lnTo>
                  <a:pt x="845327" y="520094"/>
                </a:lnTo>
                <a:lnTo>
                  <a:pt x="808158" y="511654"/>
                </a:lnTo>
                <a:lnTo>
                  <a:pt x="759995" y="496995"/>
                </a:lnTo>
                <a:lnTo>
                  <a:pt x="722463" y="482409"/>
                </a:lnTo>
                <a:lnTo>
                  <a:pt x="687198" y="466035"/>
                </a:lnTo>
                <a:lnTo>
                  <a:pt x="653346" y="447765"/>
                </a:lnTo>
                <a:lnTo>
                  <a:pt x="620908" y="427597"/>
                </a:lnTo>
                <a:lnTo>
                  <a:pt x="579854" y="397758"/>
                </a:lnTo>
                <a:lnTo>
                  <a:pt x="550713" y="373165"/>
                </a:lnTo>
                <a:lnTo>
                  <a:pt x="522986" y="346675"/>
                </a:lnTo>
                <a:lnTo>
                  <a:pt x="493162" y="314084"/>
                </a:lnTo>
                <a:lnTo>
                  <a:pt x="462152" y="274306"/>
                </a:lnTo>
                <a:lnTo>
                  <a:pt x="434404" y="231790"/>
                </a:lnTo>
                <a:lnTo>
                  <a:pt x="415741" y="198104"/>
                </a:lnTo>
                <a:lnTo>
                  <a:pt x="398927" y="162871"/>
                </a:lnTo>
                <a:lnTo>
                  <a:pt x="384103" y="126432"/>
                </a:lnTo>
                <a:lnTo>
                  <a:pt x="371601" y="89557"/>
                </a:lnTo>
                <a:lnTo>
                  <a:pt x="379515" y="651668"/>
                </a:lnTo>
                <a:lnTo>
                  <a:pt x="409711" y="673144"/>
                </a:lnTo>
                <a:lnTo>
                  <a:pt x="440810" y="693466"/>
                </a:lnTo>
                <a:lnTo>
                  <a:pt x="472813" y="712633"/>
                </a:lnTo>
                <a:lnTo>
                  <a:pt x="505719" y="730645"/>
                </a:lnTo>
                <a:lnTo>
                  <a:pt x="539531" y="747503"/>
                </a:lnTo>
                <a:lnTo>
                  <a:pt x="574248" y="763207"/>
                </a:lnTo>
                <a:lnTo>
                  <a:pt x="609827" y="777720"/>
                </a:lnTo>
                <a:lnTo>
                  <a:pt x="645999" y="790815"/>
                </a:lnTo>
                <a:lnTo>
                  <a:pt x="682722" y="802455"/>
                </a:lnTo>
                <a:lnTo>
                  <a:pt x="719995" y="812639"/>
                </a:lnTo>
                <a:lnTo>
                  <a:pt x="757819" y="821369"/>
                </a:lnTo>
                <a:lnTo>
                  <a:pt x="796195" y="828643"/>
                </a:lnTo>
                <a:lnTo>
                  <a:pt x="835124" y="834462"/>
                </a:lnTo>
                <a:lnTo>
                  <a:pt x="874607" y="838826"/>
                </a:lnTo>
                <a:lnTo>
                  <a:pt x="894556" y="840463"/>
                </a:lnTo>
                <a:lnTo>
                  <a:pt x="914644" y="841736"/>
                </a:lnTo>
                <a:lnTo>
                  <a:pt x="934871" y="842645"/>
                </a:lnTo>
                <a:lnTo>
                  <a:pt x="955236" y="843191"/>
                </a:lnTo>
                <a:lnTo>
                  <a:pt x="975740" y="843372"/>
                </a:lnTo>
                <a:lnTo>
                  <a:pt x="996484" y="8431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476756" y="4940808"/>
            <a:ext cx="2360675" cy="2971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37616" y="5376672"/>
            <a:ext cx="3838955" cy="97840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-15240" y="3762756"/>
            <a:ext cx="10693273" cy="0"/>
          </a:xfrm>
          <a:custGeom>
            <a:avLst/>
            <a:gdLst/>
            <a:ahLst/>
            <a:cxnLst/>
            <a:rect l="l" t="t" r="r" b="b"/>
            <a:pathLst>
              <a:path w="10693273" h="0">
                <a:moveTo>
                  <a:pt x="10693273" y="0"/>
                </a:moveTo>
                <a:lnTo>
                  <a:pt x="15240" y="0"/>
                </a:lnTo>
              </a:path>
              <a:path w="10693273" h="0">
                <a:moveTo>
                  <a:pt x="15240" y="1"/>
                </a:moveTo>
                <a:lnTo>
                  <a:pt x="10693273" y="0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330952" y="-15239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15239"/>
                </a:moveTo>
                <a:lnTo>
                  <a:pt x="0" y="7556500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195572" y="2630424"/>
            <a:ext cx="2269236" cy="2267712"/>
          </a:xfrm>
          <a:custGeom>
            <a:avLst/>
            <a:gdLst/>
            <a:ahLst/>
            <a:cxnLst/>
            <a:rect l="l" t="t" r="r" b="b"/>
            <a:pathLst>
              <a:path w="2269236" h="2267712">
                <a:moveTo>
                  <a:pt x="1134617" y="0"/>
                </a:moveTo>
                <a:lnTo>
                  <a:pt x="1041563" y="3758"/>
                </a:lnTo>
                <a:lnTo>
                  <a:pt x="950580" y="14839"/>
                </a:lnTo>
                <a:lnTo>
                  <a:pt x="861960" y="32951"/>
                </a:lnTo>
                <a:lnTo>
                  <a:pt x="775996" y="57802"/>
                </a:lnTo>
                <a:lnTo>
                  <a:pt x="692979" y="89100"/>
                </a:lnTo>
                <a:lnTo>
                  <a:pt x="613201" y="126554"/>
                </a:lnTo>
                <a:lnTo>
                  <a:pt x="536955" y="169871"/>
                </a:lnTo>
                <a:lnTo>
                  <a:pt x="464533" y="218761"/>
                </a:lnTo>
                <a:lnTo>
                  <a:pt x="396226" y="272930"/>
                </a:lnTo>
                <a:lnTo>
                  <a:pt x="332327" y="332089"/>
                </a:lnTo>
                <a:lnTo>
                  <a:pt x="273127" y="395944"/>
                </a:lnTo>
                <a:lnTo>
                  <a:pt x="218919" y="464204"/>
                </a:lnTo>
                <a:lnTo>
                  <a:pt x="169995" y="536577"/>
                </a:lnTo>
                <a:lnTo>
                  <a:pt x="126646" y="612772"/>
                </a:lnTo>
                <a:lnTo>
                  <a:pt x="89165" y="692497"/>
                </a:lnTo>
                <a:lnTo>
                  <a:pt x="57844" y="775459"/>
                </a:lnTo>
                <a:lnTo>
                  <a:pt x="32975" y="861368"/>
                </a:lnTo>
                <a:lnTo>
                  <a:pt x="14850" y="949932"/>
                </a:lnTo>
                <a:lnTo>
                  <a:pt x="3761" y="1040858"/>
                </a:lnTo>
                <a:lnTo>
                  <a:pt x="0" y="1133855"/>
                </a:lnTo>
                <a:lnTo>
                  <a:pt x="3761" y="1226853"/>
                </a:lnTo>
                <a:lnTo>
                  <a:pt x="14850" y="1317779"/>
                </a:lnTo>
                <a:lnTo>
                  <a:pt x="32975" y="1406343"/>
                </a:lnTo>
                <a:lnTo>
                  <a:pt x="57844" y="1492252"/>
                </a:lnTo>
                <a:lnTo>
                  <a:pt x="89165" y="1575214"/>
                </a:lnTo>
                <a:lnTo>
                  <a:pt x="126646" y="1654939"/>
                </a:lnTo>
                <a:lnTo>
                  <a:pt x="169995" y="1731134"/>
                </a:lnTo>
                <a:lnTo>
                  <a:pt x="218919" y="1803507"/>
                </a:lnTo>
                <a:lnTo>
                  <a:pt x="273127" y="1871767"/>
                </a:lnTo>
                <a:lnTo>
                  <a:pt x="332327" y="1935622"/>
                </a:lnTo>
                <a:lnTo>
                  <a:pt x="396226" y="1994781"/>
                </a:lnTo>
                <a:lnTo>
                  <a:pt x="464533" y="2048950"/>
                </a:lnTo>
                <a:lnTo>
                  <a:pt x="536955" y="2097840"/>
                </a:lnTo>
                <a:lnTo>
                  <a:pt x="613201" y="2141157"/>
                </a:lnTo>
                <a:lnTo>
                  <a:pt x="692979" y="2178611"/>
                </a:lnTo>
                <a:lnTo>
                  <a:pt x="775996" y="2209909"/>
                </a:lnTo>
                <a:lnTo>
                  <a:pt x="861960" y="2234760"/>
                </a:lnTo>
                <a:lnTo>
                  <a:pt x="950580" y="2252872"/>
                </a:lnTo>
                <a:lnTo>
                  <a:pt x="1041563" y="2263953"/>
                </a:lnTo>
                <a:lnTo>
                  <a:pt x="1134617" y="2267712"/>
                </a:lnTo>
                <a:lnTo>
                  <a:pt x="1227672" y="2263953"/>
                </a:lnTo>
                <a:lnTo>
                  <a:pt x="1318655" y="2252872"/>
                </a:lnTo>
                <a:lnTo>
                  <a:pt x="1407275" y="2234760"/>
                </a:lnTo>
                <a:lnTo>
                  <a:pt x="1493239" y="2209909"/>
                </a:lnTo>
                <a:lnTo>
                  <a:pt x="1576256" y="2178611"/>
                </a:lnTo>
                <a:lnTo>
                  <a:pt x="1656034" y="2141157"/>
                </a:lnTo>
                <a:lnTo>
                  <a:pt x="1732280" y="2097840"/>
                </a:lnTo>
                <a:lnTo>
                  <a:pt x="1804702" y="2048950"/>
                </a:lnTo>
                <a:lnTo>
                  <a:pt x="1873009" y="1994781"/>
                </a:lnTo>
                <a:lnTo>
                  <a:pt x="1936908" y="1935622"/>
                </a:lnTo>
                <a:lnTo>
                  <a:pt x="1996108" y="1871767"/>
                </a:lnTo>
                <a:lnTo>
                  <a:pt x="2050316" y="1803507"/>
                </a:lnTo>
                <a:lnTo>
                  <a:pt x="2099240" y="1731134"/>
                </a:lnTo>
                <a:lnTo>
                  <a:pt x="2142589" y="1654939"/>
                </a:lnTo>
                <a:lnTo>
                  <a:pt x="2180070" y="1575214"/>
                </a:lnTo>
                <a:lnTo>
                  <a:pt x="2211391" y="1492252"/>
                </a:lnTo>
                <a:lnTo>
                  <a:pt x="2236260" y="1406343"/>
                </a:lnTo>
                <a:lnTo>
                  <a:pt x="2254385" y="1317779"/>
                </a:lnTo>
                <a:lnTo>
                  <a:pt x="2265474" y="1226853"/>
                </a:lnTo>
                <a:lnTo>
                  <a:pt x="2269236" y="1133855"/>
                </a:lnTo>
                <a:lnTo>
                  <a:pt x="2265474" y="1040858"/>
                </a:lnTo>
                <a:lnTo>
                  <a:pt x="2254385" y="949932"/>
                </a:lnTo>
                <a:lnTo>
                  <a:pt x="2236260" y="861368"/>
                </a:lnTo>
                <a:lnTo>
                  <a:pt x="2211391" y="775459"/>
                </a:lnTo>
                <a:lnTo>
                  <a:pt x="2180070" y="692497"/>
                </a:lnTo>
                <a:lnTo>
                  <a:pt x="2142589" y="612772"/>
                </a:lnTo>
                <a:lnTo>
                  <a:pt x="2099240" y="536577"/>
                </a:lnTo>
                <a:lnTo>
                  <a:pt x="2050316" y="464204"/>
                </a:lnTo>
                <a:lnTo>
                  <a:pt x="1996108" y="395944"/>
                </a:lnTo>
                <a:lnTo>
                  <a:pt x="1936908" y="332089"/>
                </a:lnTo>
                <a:lnTo>
                  <a:pt x="1873009" y="272930"/>
                </a:lnTo>
                <a:lnTo>
                  <a:pt x="1804702" y="218761"/>
                </a:lnTo>
                <a:lnTo>
                  <a:pt x="1732280" y="169871"/>
                </a:lnTo>
                <a:lnTo>
                  <a:pt x="1656034" y="126554"/>
                </a:lnTo>
                <a:lnTo>
                  <a:pt x="1576256" y="89100"/>
                </a:lnTo>
                <a:lnTo>
                  <a:pt x="1493239" y="57802"/>
                </a:lnTo>
                <a:lnTo>
                  <a:pt x="1407275" y="32951"/>
                </a:lnTo>
                <a:lnTo>
                  <a:pt x="1318655" y="14839"/>
                </a:lnTo>
                <a:lnTo>
                  <a:pt x="1227672" y="3758"/>
                </a:lnTo>
                <a:lnTo>
                  <a:pt x="1134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145024" y="3153156"/>
            <a:ext cx="370332" cy="39014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363212" y="3657600"/>
            <a:ext cx="1932432" cy="3413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389120" y="3947160"/>
            <a:ext cx="1882139" cy="2788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40123" y="3614252"/>
            <a:ext cx="1635470" cy="394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5"/>
              </a:lnSpc>
              <a:spcBef>
                <a:spcPts val="155"/>
              </a:spcBef>
            </a:pPr>
            <a:r>
              <a:rPr dirty="0" smtClean="0" sz="2900" b="1">
                <a:solidFill>
                  <a:srgbClr val="1F56C3"/>
                </a:solidFill>
                <a:latin typeface="Times New Roman"/>
                <a:cs typeface="Times New Roman"/>
              </a:rPr>
              <a:t>S.W</a:t>
            </a:r>
            <a:r>
              <a:rPr dirty="0" smtClean="0" sz="2900" spc="-9" b="1">
                <a:solidFill>
                  <a:srgbClr val="1F56C3"/>
                </a:solidFill>
                <a:latin typeface="Times New Roman"/>
                <a:cs typeface="Times New Roman"/>
              </a:rPr>
              <a:t>.</a:t>
            </a:r>
            <a:r>
              <a:rPr dirty="0" smtClean="0" sz="2900" spc="0" b="1">
                <a:solidFill>
                  <a:srgbClr val="1F56C3"/>
                </a:solidFill>
                <a:latin typeface="Times New Roman"/>
                <a:cs typeface="Times New Roman"/>
              </a:rPr>
              <a:t>O</a:t>
            </a:r>
            <a:r>
              <a:rPr dirty="0" smtClean="0" sz="2900" spc="-14" b="1">
                <a:solidFill>
                  <a:srgbClr val="1F56C3"/>
                </a:solidFill>
                <a:latin typeface="Times New Roman"/>
                <a:cs typeface="Times New Roman"/>
              </a:rPr>
              <a:t>.</a:t>
            </a:r>
            <a:r>
              <a:rPr dirty="0" smtClean="0" sz="2900" spc="0" b="1">
                <a:solidFill>
                  <a:srgbClr val="1F56C3"/>
                </a:solidFill>
                <a:latin typeface="Times New Roman"/>
                <a:cs typeface="Times New Roman"/>
              </a:rPr>
              <a:t>T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4319" y="4015983"/>
            <a:ext cx="775727" cy="197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10"/>
              </a:lnSpc>
              <a:spcBef>
                <a:spcPts val="75"/>
              </a:spcBef>
            </a:pP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N</a:t>
            </a: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34">
                <a:solidFill>
                  <a:srgbClr val="1F56C3"/>
                </a:solidFill>
                <a:latin typeface="Times New Roman"/>
                <a:cs typeface="Times New Roman"/>
              </a:rPr>
              <a:t>L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Y</a:t>
            </a: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S</a:t>
            </a:r>
            <a:r>
              <a:rPr dirty="0" smtClean="0" sz="1350" spc="0">
                <a:solidFill>
                  <a:srgbClr val="1F56C3"/>
                </a:solidFill>
                <a:latin typeface="Times New Roman"/>
                <a:cs typeface="Times New Roman"/>
              </a:rPr>
              <a:t>I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0" y="0"/>
            <a:ext cx="5330952" cy="37627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60600" marR="1987177" algn="ctr">
              <a:lnSpc>
                <a:spcPct val="95825"/>
              </a:lnSpc>
              <a:spcBef>
                <a:spcPts val="8465"/>
              </a:spcBef>
            </a:pP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650" spc="7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65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  <a:p>
            <a:pPr marL="992572" marR="1011263" indent="567" algn="ctr">
              <a:lnSpc>
                <a:spcPts val="1264"/>
              </a:lnSpc>
              <a:spcBef>
                <a:spcPts val="142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ch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ge</a:t>
            </a:r>
            <a:r>
              <a:rPr dirty="0" smtClean="0" sz="1100" spc="-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xc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cu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1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gy,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992572" marR="1011263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oas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sk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lle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-16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dirty="0" smtClean="0" sz="1100" spc="1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16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dirty="0" smtClean="0" sz="1100" spc="1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992572" marR="1011263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1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fr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1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ri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nn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992572" marR="1011263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1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ality</a:t>
            </a:r>
            <a:r>
              <a:rPr dirty="0" smtClean="0" sz="1100" spc="-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ns</a:t>
            </a:r>
            <a:r>
              <a:rPr dirty="0" smtClean="0" sz="1100" spc="-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0952" y="0"/>
            <a:ext cx="5347081" cy="37627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868652" marR="1881997" algn="ctr">
              <a:lnSpc>
                <a:spcPct val="95825"/>
              </a:lnSpc>
              <a:spcBef>
                <a:spcPts val="8465"/>
              </a:spcBef>
            </a:pP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  <a:p>
            <a:pPr marL="766080" marR="768257" indent="-3061" algn="ctr">
              <a:lnSpc>
                <a:spcPts val="1264"/>
              </a:lnSpc>
              <a:spcBef>
                <a:spcPts val="142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0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ical</a:t>
            </a:r>
            <a:r>
              <a:rPr dirty="0" smtClean="0" sz="1100" spc="-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fac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766080" marR="768257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9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cy</a:t>
            </a:r>
            <a:r>
              <a:rPr dirty="0" smtClean="0" sz="1100" spc="-1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dirty="0" smtClean="0" sz="1100" spc="1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-1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rson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l,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ot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lly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ing</a:t>
            </a:r>
            <a:r>
              <a:rPr dirty="0" smtClean="0" sz="1100" spc="-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766080" marR="768257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ilit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s.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1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-1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1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766080" marR="768257" algn="ctr">
              <a:lnSpc>
                <a:spcPts val="1264"/>
              </a:lnSpc>
              <a:spcBef>
                <a:spcPts val="27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nce</a:t>
            </a:r>
            <a:r>
              <a:rPr dirty="0" smtClean="0" sz="1100" spc="-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dirty="0" smtClean="0" sz="1100" spc="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il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ty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nd</a:t>
            </a:r>
            <a:r>
              <a:rPr dirty="0" smtClean="0" sz="1100" spc="-1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uc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ssi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ng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3762756"/>
            <a:ext cx="5330952" cy="377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0"/>
              </a:spcBef>
            </a:pPr>
            <a:endParaRPr sz="950"/>
          </a:p>
          <a:p>
            <a:pPr marR="9437" algn="r">
              <a:lnSpc>
                <a:spcPct val="95825"/>
              </a:lnSpc>
              <a:spcBef>
                <a:spcPts val="1000"/>
              </a:spcBef>
            </a:pP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N</a:t>
            </a: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34">
                <a:solidFill>
                  <a:srgbClr val="1F56C3"/>
                </a:solidFill>
                <a:latin typeface="Times New Roman"/>
                <a:cs typeface="Times New Roman"/>
              </a:rPr>
              <a:t>L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Y</a:t>
            </a: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S</a:t>
            </a:r>
            <a:r>
              <a:rPr dirty="0" smtClean="0" sz="1350" spc="0">
                <a:solidFill>
                  <a:srgbClr val="1F56C3"/>
                </a:solidFill>
                <a:latin typeface="Times New Roman"/>
                <a:cs typeface="Times New Roman"/>
              </a:rPr>
              <a:t>I</a:t>
            </a:r>
            <a:endParaRPr sz="1350">
              <a:latin typeface="Times New Roman"/>
              <a:cs typeface="Times New Roman"/>
            </a:endParaRPr>
          </a:p>
          <a:p>
            <a:pPr marL="1713712" marR="1744038" algn="ctr">
              <a:lnSpc>
                <a:spcPct val="95825"/>
              </a:lnSpc>
              <a:spcBef>
                <a:spcPts val="6099"/>
              </a:spcBef>
            </a:pP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650" spc="75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75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  <a:p>
            <a:pPr marL="1038292" marR="1056958" indent="24569" algn="ctr">
              <a:lnSpc>
                <a:spcPts val="1264"/>
              </a:lnSpc>
              <a:spcBef>
                <a:spcPts val="1424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hV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9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ll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z="1100" spc="-19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siti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-1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ap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li</a:t>
            </a:r>
            <a:r>
              <a:rPr dirty="0" smtClean="0" sz="1100" spc="-19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1038292" marR="1056958" algn="ctr">
              <a:lnSpc>
                <a:spcPts val="1264"/>
              </a:lnSpc>
              <a:spcBef>
                <a:spcPts val="278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gro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digi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sfo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1038292" marR="1056958" algn="ctr">
              <a:lnSpc>
                <a:spcPts val="1264"/>
              </a:lnSpc>
              <a:spcBef>
                <a:spcPts val="278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ic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s.</a:t>
            </a:r>
            <a:r>
              <a:rPr dirty="0" smtClean="0" sz="1100" spc="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Exp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si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gin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10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24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1038292" marR="1056958" algn="ctr">
              <a:lnSpc>
                <a:spcPts val="1264"/>
              </a:lnSpc>
              <a:spcBef>
                <a:spcPts val="278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gic</a:t>
            </a:r>
            <a:r>
              <a:rPr dirty="0" smtClean="0" sz="1100" spc="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rt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hi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uld</a:t>
            </a:r>
            <a:r>
              <a:rPr dirty="0" smtClean="0" sz="1100" spc="-1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ck</a:t>
            </a:r>
            <a:r>
              <a:rPr dirty="0" smtClean="0" sz="1100" spc="-1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1038292" marR="1056958" algn="ctr">
              <a:lnSpc>
                <a:spcPts val="1264"/>
              </a:lnSpc>
              <a:spcBef>
                <a:spcPts val="278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-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sif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ca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30952" y="3762756"/>
            <a:ext cx="5347081" cy="377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0"/>
              </a:spcBef>
            </a:pPr>
            <a:endParaRPr sz="950"/>
          </a:p>
          <a:p>
            <a:pPr>
              <a:lnSpc>
                <a:spcPct val="95825"/>
              </a:lnSpc>
              <a:spcBef>
                <a:spcPts val="1000"/>
              </a:spcBef>
            </a:pPr>
            <a:r>
              <a:rPr dirty="0" smtClean="0" sz="1350" spc="0">
                <a:solidFill>
                  <a:srgbClr val="1F56C3"/>
                </a:solidFill>
                <a:latin typeface="Times New Roman"/>
                <a:cs typeface="Times New Roman"/>
              </a:rPr>
              <a:t>S</a:t>
            </a:r>
            <a:r>
              <a:rPr dirty="0" smtClean="0" sz="1350" spc="70">
                <a:solidFill>
                  <a:srgbClr val="1F56C3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C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H</a:t>
            </a:r>
            <a:r>
              <a:rPr dirty="0" smtClean="0" sz="1350" spc="25">
                <a:solidFill>
                  <a:srgbClr val="1F56C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19">
                <a:solidFill>
                  <a:srgbClr val="1F56C3"/>
                </a:solidFill>
                <a:latin typeface="Times New Roman"/>
                <a:cs typeface="Times New Roman"/>
              </a:rPr>
              <a:t>R</a:t>
            </a:r>
            <a:r>
              <a:rPr dirty="0" smtClean="0" sz="1350" spc="0">
                <a:solidFill>
                  <a:srgbClr val="1F56C3"/>
                </a:solidFill>
                <a:latin typeface="Times New Roman"/>
                <a:cs typeface="Times New Roman"/>
              </a:rPr>
              <a:t>T</a:t>
            </a:r>
            <a:endParaRPr sz="1350">
              <a:latin typeface="Times New Roman"/>
              <a:cs typeface="Times New Roman"/>
            </a:endParaRPr>
          </a:p>
          <a:p>
            <a:pPr marL="2144496" marR="2151282" algn="ctr">
              <a:lnSpc>
                <a:spcPct val="95825"/>
              </a:lnSpc>
              <a:spcBef>
                <a:spcPts val="6099"/>
              </a:spcBef>
            </a:pP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650" spc="79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650" spc="8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65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  <a:p>
            <a:pPr marL="836184" marR="835082" indent="-229" algn="ctr">
              <a:lnSpc>
                <a:spcPts val="1264"/>
              </a:lnSpc>
              <a:spcBef>
                <a:spcPts val="1424"/>
              </a:spcBef>
            </a:pP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nse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18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dirty="0" smtClean="0" sz="1100" spc="-1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-1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ry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836184" marR="835082" algn="ctr">
              <a:lnSpc>
                <a:spcPts val="1264"/>
              </a:lnSpc>
              <a:spcBef>
                <a:spcPts val="275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5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3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-1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ition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ll</a:t>
            </a:r>
            <a:r>
              <a:rPr dirty="0" smtClean="0" sz="1100" spc="-22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1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ra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id</a:t>
            </a:r>
            <a:r>
              <a:rPr dirty="0" smtClean="0" sz="110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ogi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836184" marR="835082" algn="ctr">
              <a:lnSpc>
                <a:spcPts val="1264"/>
              </a:lnSpc>
              <a:spcBef>
                <a:spcPts val="275"/>
              </a:spcBef>
            </a:pP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-1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ing</a:t>
            </a:r>
            <a:r>
              <a:rPr dirty="0" smtClean="0" sz="1100" spc="-1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cl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836184" marR="835082" algn="ctr">
              <a:lnSpc>
                <a:spcPts val="1264"/>
              </a:lnSpc>
              <a:spcBef>
                <a:spcPts val="275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-12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6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1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100" spc="-1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gili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  <a:p>
            <a:pPr marL="1430045" marR="1428321" algn="ctr">
              <a:lnSpc>
                <a:spcPct val="95825"/>
              </a:lnSpc>
              <a:spcBef>
                <a:spcPts val="290"/>
              </a:spcBef>
            </a:pP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iti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7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ctor</a:t>
            </a:r>
            <a:r>
              <a:rPr dirty="0" smtClean="0" sz="11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1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1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0">
                <a:solidFill>
                  <a:srgbClr val="FFFFFF"/>
                </a:solidFill>
                <a:latin typeface="Times New Roman"/>
                <a:cs typeface="Times New Roman"/>
              </a:rPr>
              <a:t>ss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