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516636" y="1880870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572889" y="1880870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16636" y="2435605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889" y="2435605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16636" y="2990342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572889" y="2990342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516636" y="3545459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889" y="3545459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516636" y="4101718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572889" y="4101718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516636" y="4656454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572889" y="4656454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16636" y="5211191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572889" y="5211191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16636" y="5766180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572889" y="5766180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16636" y="6320917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4572889" y="6320917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516636" y="6875652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572889" y="6875652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16636" y="7431913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572889" y="7431913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16636" y="7987030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4572889" y="7987030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516636" y="8541766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572889" y="8541766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13588" y="1877822"/>
            <a:ext cx="0" cy="7221676"/>
          </a:xfrm>
          <a:custGeom>
            <a:avLst/>
            <a:gdLst/>
            <a:ahLst/>
            <a:cxnLst/>
            <a:rect b="b" l="l" r="r" t="t"/>
            <a:pathLst>
              <a:path h="7221676" w="0">
                <a:moveTo>
                  <a:pt x="0" y="0"/>
                </a:moveTo>
                <a:lnTo>
                  <a:pt x="0" y="722167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16636" y="9096450"/>
            <a:ext cx="4050157" cy="0"/>
          </a:xfrm>
          <a:custGeom>
            <a:avLst/>
            <a:gdLst/>
            <a:ahLst/>
            <a:cxnLst/>
            <a:rect b="b" l="l" r="r" t="t"/>
            <a:pathLst>
              <a:path h="0" w="4050157">
                <a:moveTo>
                  <a:pt x="0" y="0"/>
                </a:moveTo>
                <a:lnTo>
                  <a:pt x="4050157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569840" y="1877822"/>
            <a:ext cx="0" cy="7221676"/>
          </a:xfrm>
          <a:custGeom>
            <a:avLst/>
            <a:gdLst/>
            <a:ahLst/>
            <a:cxnLst/>
            <a:rect b="b" l="l" r="r" t="t"/>
            <a:pathLst>
              <a:path h="7221676" w="0">
                <a:moveTo>
                  <a:pt x="0" y="0"/>
                </a:moveTo>
                <a:lnTo>
                  <a:pt x="0" y="722167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572889" y="9096450"/>
            <a:ext cx="2677922" cy="0"/>
          </a:xfrm>
          <a:custGeom>
            <a:avLst/>
            <a:gdLst/>
            <a:ahLst/>
            <a:cxnLst/>
            <a:rect b="b" l="l" r="r" t="t"/>
            <a:pathLst>
              <a:path h="0" w="2677922">
                <a:moveTo>
                  <a:pt x="0" y="0"/>
                </a:moveTo>
                <a:lnTo>
                  <a:pt x="2677922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7253985" y="1877822"/>
            <a:ext cx="0" cy="7221676"/>
          </a:xfrm>
          <a:custGeom>
            <a:avLst/>
            <a:gdLst/>
            <a:ahLst/>
            <a:cxnLst/>
            <a:rect b="b" l="l" r="r" t="t"/>
            <a:pathLst>
              <a:path h="7221676" w="0">
                <a:moveTo>
                  <a:pt x="0" y="0"/>
                </a:moveTo>
                <a:lnTo>
                  <a:pt x="0" y="7221676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456815" y="388802"/>
            <a:ext cx="2892755" cy="254000"/>
          </a:xfrm>
          <a:prstGeom prst="rect">
            <a:avLst/>
          </a:prstGeom>
        </p:spPr>
        <p:txBody>
          <a:bodyPr bIns="0" lIns="0" rIns="0" rtlCol="0" tIns="12319" wrap="square">
            <a:noAutofit/>
          </a:bodyPr>
          <a:lstStyle/>
          <a:p>
            <a:pPr marL="12700">
              <a:lnSpc>
                <a:spcPts val="1939"/>
              </a:lnSpc>
            </a:pPr>
            <a:r>
              <a:rPr b="1" dirty="0" smtClean="0" spc="0" sz="1800">
                <a:latin typeface="Arial"/>
                <a:cs typeface="Arial"/>
              </a:rPr>
              <a:t>SI</a:t>
            </a:r>
            <a:r>
              <a:rPr b="1" dirty="0" smtClean="0" spc="0" sz="1800">
                <a:latin typeface="Arial"/>
                <a:cs typeface="Arial"/>
              </a:rPr>
              <a:t>G</a:t>
            </a:r>
            <a:r>
              <a:rPr b="1" dirty="0" smtClean="0" spc="0" sz="1800">
                <a:latin typeface="Arial"/>
                <a:cs typeface="Arial"/>
              </a:rPr>
              <a:t>N-UP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/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SI</a:t>
            </a:r>
            <a:r>
              <a:rPr b="1" dirty="0" smtClean="0" spc="0" sz="1800">
                <a:latin typeface="Arial"/>
                <a:cs typeface="Arial"/>
              </a:rPr>
              <a:t>G</a:t>
            </a:r>
            <a:r>
              <a:rPr b="1" dirty="0" smtClean="0" spc="0" sz="1800">
                <a:latin typeface="Arial"/>
                <a:cs typeface="Arial"/>
              </a:rPr>
              <a:t>N-IN</a:t>
            </a:r>
            <a:r>
              <a:rPr b="1" dirty="0" smtClean="0" spc="0" sz="1800">
                <a:latin typeface="Arial"/>
                <a:cs typeface="Arial"/>
              </a:rPr>
              <a:t> </a:t>
            </a:r>
            <a:r>
              <a:rPr b="1" dirty="0" smtClean="0" spc="0" sz="1800">
                <a:latin typeface="Arial"/>
                <a:cs typeface="Arial"/>
              </a:rPr>
              <a:t>SHEET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00888" y="994870"/>
            <a:ext cx="4730292" cy="1778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325"/>
              </a:lnSpc>
              <a:tabLst>
                <a:tab algn="l" pos="4686300"/>
              </a:tabLst>
            </a:pPr>
            <a:r>
              <a:rPr dirty="0" smtClean="0" spc="0" sz="1200">
                <a:latin typeface="Arial"/>
                <a:cs typeface="Arial"/>
              </a:rPr>
              <a:t>CO</a:t>
            </a:r>
            <a:r>
              <a:rPr dirty="0" smtClean="0" spc="0" sz="1200">
                <a:latin typeface="Arial"/>
                <a:cs typeface="Arial"/>
              </a:rPr>
              <a:t>M</a:t>
            </a:r>
            <a:r>
              <a:rPr dirty="0" smtClean="0" spc="0" sz="1200">
                <a:latin typeface="Arial"/>
                <a:cs typeface="Arial"/>
              </a:rPr>
              <a:t>PAN</a:t>
            </a:r>
            <a:r>
              <a:rPr dirty="0" smtClean="0" spc="0" sz="1200">
                <a:latin typeface="Arial"/>
                <a:cs typeface="Arial"/>
              </a:rPr>
              <a:t>Y</a:t>
            </a:r>
            <a:r>
              <a:rPr dirty="0" smtClean="0" spc="0" sz="1200">
                <a:latin typeface="Arial"/>
                <a:cs typeface="Arial"/>
              </a:rPr>
              <a:t>/</a:t>
            </a:r>
            <a:r>
              <a:rPr dirty="0" smtClean="0" spc="0" sz="1200">
                <a:latin typeface="Arial"/>
                <a:cs typeface="Arial"/>
              </a:rPr>
              <a:t>O</a:t>
            </a:r>
            <a:r>
              <a:rPr dirty="0" smtClean="0" spc="0" sz="1200">
                <a:latin typeface="Arial"/>
                <a:cs typeface="Arial"/>
              </a:rPr>
              <a:t>RGANIZA</a:t>
            </a:r>
            <a:r>
              <a:rPr dirty="0" smtClean="0" spc="0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I</a:t>
            </a:r>
            <a:r>
              <a:rPr dirty="0" smtClean="0" spc="0" sz="1200">
                <a:latin typeface="Arial"/>
                <a:cs typeface="Arial"/>
              </a:rPr>
              <a:t>ON:</a:t>
            </a:r>
            <a:r>
              <a:rPr dirty="0" smtClean="0" spc="0" sz="1200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00888" y="1345390"/>
            <a:ext cx="2657195" cy="1778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12700">
              <a:lnSpc>
                <a:spcPts val="1325"/>
              </a:lnSpc>
              <a:tabLst>
                <a:tab algn="l" pos="2616200"/>
              </a:tabLst>
            </a:pPr>
            <a:r>
              <a:rPr dirty="0" smtClean="0" sz="1200">
                <a:latin typeface="Arial"/>
                <a:cs typeface="Arial"/>
              </a:rPr>
              <a:t>DA</a:t>
            </a:r>
            <a:r>
              <a:rPr dirty="0" smtClean="0" spc="9" sz="1200">
                <a:latin typeface="Arial"/>
                <a:cs typeface="Arial"/>
              </a:rPr>
              <a:t>T</a:t>
            </a:r>
            <a:r>
              <a:rPr dirty="0" smtClean="0" spc="0" sz="1200">
                <a:latin typeface="Arial"/>
                <a:cs typeface="Arial"/>
              </a:rPr>
              <a:t>E:</a:t>
            </a:r>
            <a:r>
              <a:rPr dirty="0" smtClean="0" spc="-9" sz="1200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                                 </a:t>
            </a:r>
            <a:r>
              <a:rPr dirty="0" smtClean="0" spc="34" sz="1200" u="sng">
                <a:latin typeface="Arial"/>
                <a:cs typeface="Arial"/>
              </a:rPr>
              <a:t> </a:t>
            </a:r>
            <a:r>
              <a:rPr dirty="0" smtClean="0" spc="0" sz="1200">
                <a:latin typeface="Arial"/>
                <a:cs typeface="Arial"/>
              </a:rPr>
              <a:t>,</a:t>
            </a:r>
            <a:r>
              <a:rPr dirty="0" smtClean="0" spc="-4" sz="1200">
                <a:latin typeface="Arial"/>
                <a:cs typeface="Arial"/>
              </a:rPr>
              <a:t> </a:t>
            </a:r>
            <a:r>
              <a:rPr dirty="0" smtClean="0" spc="4" sz="1200">
                <a:latin typeface="Arial"/>
                <a:cs typeface="Arial"/>
              </a:rPr>
              <a:t>2</a:t>
            </a:r>
            <a:r>
              <a:rPr dirty="0" smtClean="0" spc="4" sz="1200">
                <a:latin typeface="Arial"/>
                <a:cs typeface="Arial"/>
              </a:rPr>
              <a:t>0</a:t>
            </a:r>
            <a:r>
              <a:rPr dirty="0" smtClean="0" spc="0" sz="1200" u="sng">
                <a:latin typeface="Arial"/>
                <a:cs typeface="Arial"/>
              </a:rPr>
              <a:t> </a:t>
            </a:r>
            <a:r>
              <a:rPr dirty="0" smtClean="0" spc="0" sz="1200" u="sng">
                <a:latin typeface="Arial"/>
                <a:cs typeface="Arial"/>
              </a:rPr>
              <a:t>	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13588" y="1880869"/>
            <a:ext cx="4056252" cy="554736"/>
          </a:xfrm>
          <a:prstGeom prst="rect">
            <a:avLst/>
          </a:prstGeom>
        </p:spPr>
        <p:txBody>
          <a:bodyPr bIns="0" lIns="0" rIns="0" rtlCol="0" tIns="9958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algn="ctr" marL="1529080" marR="1533270">
              <a:lnSpc>
                <a:spcPct val="95825"/>
              </a:lnSpc>
            </a:pPr>
            <a:r>
              <a:rPr b="1" dirty="0" smtClean="0" spc="-1" sz="1200">
                <a:latin typeface="Arial"/>
                <a:cs typeface="Arial"/>
              </a:rPr>
              <a:t>PRINT</a:t>
            </a:r>
            <a:r>
              <a:rPr b="1" dirty="0" smtClean="0" spc="-1" sz="1200">
                <a:latin typeface="Arial"/>
                <a:cs typeface="Arial"/>
              </a:rPr>
              <a:t> </a:t>
            </a:r>
            <a:r>
              <a:rPr b="1" dirty="0" smtClean="0" spc="-1" sz="1200">
                <a:latin typeface="Arial"/>
                <a:cs typeface="Arial"/>
              </a:rPr>
              <a:t>N</a:t>
            </a:r>
            <a:r>
              <a:rPr b="1" dirty="0" smtClean="0" spc="-1" sz="1200">
                <a:latin typeface="Arial"/>
                <a:cs typeface="Arial"/>
              </a:rPr>
              <a:t>A</a:t>
            </a:r>
            <a:r>
              <a:rPr b="1" dirty="0" smtClean="0" spc="-1" sz="1200">
                <a:latin typeface="Arial"/>
                <a:cs typeface="Arial"/>
              </a:rPr>
              <a:t>M</a:t>
            </a:r>
            <a:r>
              <a:rPr b="1" dirty="0" smtClean="0" spc="-1" sz="120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69840" y="1880869"/>
            <a:ext cx="2684145" cy="554736"/>
          </a:xfrm>
          <a:prstGeom prst="rect">
            <a:avLst/>
          </a:prstGeom>
        </p:spPr>
        <p:txBody>
          <a:bodyPr bIns="0" lIns="0" rIns="0" rtlCol="0" tIns="9958" wrap="square">
            <a:noAutofit/>
          </a:bodyPr>
          <a:lstStyle/>
          <a:p>
            <a:pPr>
              <a:lnSpc>
                <a:spcPts val="1400"/>
              </a:lnSpc>
            </a:pPr>
            <a:endParaRPr sz="1400"/>
          </a:p>
          <a:p>
            <a:pPr marL="893064">
              <a:lnSpc>
                <a:spcPct val="95825"/>
              </a:lnSpc>
            </a:pPr>
            <a:r>
              <a:rPr b="1" dirty="0" smtClean="0" spc="0" sz="1200">
                <a:latin typeface="Arial"/>
                <a:cs typeface="Arial"/>
              </a:rPr>
              <a:t>[</a:t>
            </a:r>
            <a:r>
              <a:rPr b="1" dirty="0" smtClean="0" spc="0" sz="1200">
                <a:latin typeface="Arial"/>
                <a:cs typeface="Arial"/>
              </a:rPr>
              <a:t>C</a:t>
            </a:r>
            <a:r>
              <a:rPr b="1" dirty="0" smtClean="0" spc="0" sz="1200">
                <a:latin typeface="Arial"/>
                <a:cs typeface="Arial"/>
              </a:rPr>
              <a:t>OLU</a:t>
            </a:r>
            <a:r>
              <a:rPr b="1" dirty="0" smtClean="0" spc="0" sz="1200">
                <a:latin typeface="Arial"/>
                <a:cs typeface="Arial"/>
              </a:rPr>
              <a:t>M</a:t>
            </a:r>
            <a:r>
              <a:rPr b="1" dirty="0" smtClean="0" spc="0" sz="1200">
                <a:latin typeface="Arial"/>
                <a:cs typeface="Arial"/>
              </a:rPr>
              <a:t>N</a:t>
            </a:r>
            <a:r>
              <a:rPr b="1" dirty="0" smtClean="0" spc="0" sz="1200">
                <a:latin typeface="Arial"/>
                <a:cs typeface="Arial"/>
              </a:rPr>
              <a:t> </a:t>
            </a:r>
            <a:r>
              <a:rPr b="1" dirty="0" smtClean="0" spc="0" sz="1200">
                <a:latin typeface="Arial"/>
                <a:cs typeface="Arial"/>
              </a:rPr>
              <a:t>2</a:t>
            </a:r>
            <a:r>
              <a:rPr b="1" dirty="0" smtClean="0" spc="0" sz="1200">
                <a:latin typeface="Arial"/>
                <a:cs typeface="Arial"/>
              </a:rPr>
              <a:t>]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13588" y="2435605"/>
            <a:ext cx="405625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4569840" y="2435605"/>
            <a:ext cx="2684145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513588" y="2990342"/>
            <a:ext cx="4056252" cy="55511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569840" y="2990342"/>
            <a:ext cx="2684145" cy="55511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13588" y="3545459"/>
            <a:ext cx="4056252" cy="55625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4569840" y="3545459"/>
            <a:ext cx="2684145" cy="55625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513588" y="4101718"/>
            <a:ext cx="405625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569840" y="4101718"/>
            <a:ext cx="2684145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13588" y="4656454"/>
            <a:ext cx="405625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569840" y="4656454"/>
            <a:ext cx="2684145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513588" y="5211191"/>
            <a:ext cx="4056252" cy="554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569840" y="5211191"/>
            <a:ext cx="2684145" cy="55498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13588" y="5766180"/>
            <a:ext cx="4056252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569840" y="5766180"/>
            <a:ext cx="2684145" cy="55473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13588" y="6320917"/>
            <a:ext cx="4056252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569840" y="6320917"/>
            <a:ext cx="2684145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13588" y="6875652"/>
            <a:ext cx="4056252" cy="5562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569840" y="6875652"/>
            <a:ext cx="2684145" cy="55626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13588" y="7431913"/>
            <a:ext cx="4056252" cy="5551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4569840" y="7431913"/>
            <a:ext cx="2684145" cy="55511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513588" y="7987030"/>
            <a:ext cx="4056252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569840" y="7987030"/>
            <a:ext cx="2684145" cy="55473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513588" y="8541766"/>
            <a:ext cx="4056252" cy="5546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569840" y="8541766"/>
            <a:ext cx="2684145" cy="554684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571597" y="991361"/>
            <a:ext cx="262402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005230" y="1341881"/>
            <a:ext cx="143987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699766" y="1341881"/>
            <a:ext cx="422757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