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object 493"/>
          <p:cNvSpPr/>
          <p:nvPr/>
        </p:nvSpPr>
        <p:spPr>
          <a:xfrm>
            <a:off x="460248" y="2040890"/>
            <a:ext cx="4170553" cy="0"/>
          </a:xfrm>
          <a:custGeom>
            <a:avLst/>
            <a:gdLst/>
            <a:ahLst/>
            <a:cxnLst/>
            <a:rect l="l" t="t" r="r" b="b"/>
            <a:pathLst>
              <a:path w="4170553" h="0">
                <a:moveTo>
                  <a:pt x="0" y="0"/>
                </a:moveTo>
                <a:lnTo>
                  <a:pt x="4170553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4" name="object 494"/>
          <p:cNvSpPr/>
          <p:nvPr/>
        </p:nvSpPr>
        <p:spPr>
          <a:xfrm>
            <a:off x="4630801" y="2040890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5" name="object 495"/>
          <p:cNvSpPr/>
          <p:nvPr/>
        </p:nvSpPr>
        <p:spPr>
          <a:xfrm>
            <a:off x="4636897" y="2040890"/>
            <a:ext cx="391667" cy="0"/>
          </a:xfrm>
          <a:custGeom>
            <a:avLst/>
            <a:gdLst/>
            <a:ahLst/>
            <a:cxnLst/>
            <a:rect l="l" t="t" r="r" b="b"/>
            <a:pathLst>
              <a:path w="391667" h="0">
                <a:moveTo>
                  <a:pt x="0" y="0"/>
                </a:moveTo>
                <a:lnTo>
                  <a:pt x="391667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6" name="object 496"/>
          <p:cNvSpPr/>
          <p:nvPr/>
        </p:nvSpPr>
        <p:spPr>
          <a:xfrm>
            <a:off x="5028564" y="2040890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7" name="object 497"/>
          <p:cNvSpPr/>
          <p:nvPr/>
        </p:nvSpPr>
        <p:spPr>
          <a:xfrm>
            <a:off x="5034660" y="2040890"/>
            <a:ext cx="2275586" cy="0"/>
          </a:xfrm>
          <a:custGeom>
            <a:avLst/>
            <a:gdLst/>
            <a:ahLst/>
            <a:cxnLst/>
            <a:rect l="l" t="t" r="r" b="b"/>
            <a:pathLst>
              <a:path w="2275585" h="0">
                <a:moveTo>
                  <a:pt x="0" y="0"/>
                </a:moveTo>
                <a:lnTo>
                  <a:pt x="2275586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8" name="object 498"/>
          <p:cNvSpPr/>
          <p:nvPr/>
        </p:nvSpPr>
        <p:spPr>
          <a:xfrm>
            <a:off x="5028564" y="2443225"/>
            <a:ext cx="2281682" cy="0"/>
          </a:xfrm>
          <a:custGeom>
            <a:avLst/>
            <a:gdLst/>
            <a:ahLst/>
            <a:cxnLst/>
            <a:rect l="l" t="t" r="r" b="b"/>
            <a:pathLst>
              <a:path w="2281681" h="0">
                <a:moveTo>
                  <a:pt x="0" y="0"/>
                </a:moveTo>
                <a:lnTo>
                  <a:pt x="2281682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9" name="object 499"/>
          <p:cNvSpPr/>
          <p:nvPr/>
        </p:nvSpPr>
        <p:spPr>
          <a:xfrm>
            <a:off x="1717802" y="2725165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0" name="object 500"/>
          <p:cNvSpPr/>
          <p:nvPr/>
        </p:nvSpPr>
        <p:spPr>
          <a:xfrm>
            <a:off x="2579243" y="2725165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1" name="object 501"/>
          <p:cNvSpPr/>
          <p:nvPr/>
        </p:nvSpPr>
        <p:spPr>
          <a:xfrm>
            <a:off x="1783333" y="2725165"/>
            <a:ext cx="795832" cy="234696"/>
          </a:xfrm>
          <a:custGeom>
            <a:avLst/>
            <a:gdLst/>
            <a:ahLst/>
            <a:cxnLst/>
            <a:rect l="l" t="t" r="r" b="b"/>
            <a:pathLst>
              <a:path w="795832" h="234696">
                <a:moveTo>
                  <a:pt x="795832" y="127"/>
                </a:moveTo>
                <a:lnTo>
                  <a:pt x="0" y="127"/>
                </a:lnTo>
                <a:lnTo>
                  <a:pt x="0" y="234696"/>
                </a:lnTo>
                <a:lnTo>
                  <a:pt x="795832" y="234696"/>
                </a:lnTo>
                <a:lnTo>
                  <a:pt x="795832" y="127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2" name="object 502"/>
          <p:cNvSpPr/>
          <p:nvPr/>
        </p:nvSpPr>
        <p:spPr>
          <a:xfrm>
            <a:off x="2650871" y="2725165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3" name="object 503"/>
          <p:cNvSpPr/>
          <p:nvPr/>
        </p:nvSpPr>
        <p:spPr>
          <a:xfrm>
            <a:off x="3511930" y="2725165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4" name="object 504"/>
          <p:cNvSpPr/>
          <p:nvPr/>
        </p:nvSpPr>
        <p:spPr>
          <a:xfrm>
            <a:off x="2716403" y="2725165"/>
            <a:ext cx="795527" cy="234696"/>
          </a:xfrm>
          <a:custGeom>
            <a:avLst/>
            <a:gdLst/>
            <a:ahLst/>
            <a:cxnLst/>
            <a:rect l="l" t="t" r="r" b="b"/>
            <a:pathLst>
              <a:path w="795527" h="234696">
                <a:moveTo>
                  <a:pt x="795527" y="127"/>
                </a:moveTo>
                <a:lnTo>
                  <a:pt x="0" y="127"/>
                </a:lnTo>
                <a:lnTo>
                  <a:pt x="0" y="234696"/>
                </a:lnTo>
                <a:lnTo>
                  <a:pt x="795527" y="234696"/>
                </a:lnTo>
                <a:lnTo>
                  <a:pt x="795527" y="127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5" name="object 505"/>
          <p:cNvSpPr/>
          <p:nvPr/>
        </p:nvSpPr>
        <p:spPr>
          <a:xfrm>
            <a:off x="3583559" y="2725165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6" name="object 506"/>
          <p:cNvSpPr/>
          <p:nvPr/>
        </p:nvSpPr>
        <p:spPr>
          <a:xfrm>
            <a:off x="4444873" y="2725165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7" name="object 507"/>
          <p:cNvSpPr/>
          <p:nvPr/>
        </p:nvSpPr>
        <p:spPr>
          <a:xfrm>
            <a:off x="3649091" y="2725165"/>
            <a:ext cx="795832" cy="234696"/>
          </a:xfrm>
          <a:custGeom>
            <a:avLst/>
            <a:gdLst/>
            <a:ahLst/>
            <a:cxnLst/>
            <a:rect l="l" t="t" r="r" b="b"/>
            <a:pathLst>
              <a:path w="795832" h="234696">
                <a:moveTo>
                  <a:pt x="795832" y="127"/>
                </a:moveTo>
                <a:lnTo>
                  <a:pt x="0" y="127"/>
                </a:lnTo>
                <a:lnTo>
                  <a:pt x="0" y="234696"/>
                </a:lnTo>
                <a:lnTo>
                  <a:pt x="795832" y="234696"/>
                </a:lnTo>
                <a:lnTo>
                  <a:pt x="795832" y="127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8" name="object 508"/>
          <p:cNvSpPr/>
          <p:nvPr/>
        </p:nvSpPr>
        <p:spPr>
          <a:xfrm>
            <a:off x="4516501" y="2725165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9" name="object 509"/>
          <p:cNvSpPr/>
          <p:nvPr/>
        </p:nvSpPr>
        <p:spPr>
          <a:xfrm>
            <a:off x="5377560" y="2725165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0" name="object 510"/>
          <p:cNvSpPr/>
          <p:nvPr/>
        </p:nvSpPr>
        <p:spPr>
          <a:xfrm>
            <a:off x="4582033" y="2725165"/>
            <a:ext cx="795527" cy="234696"/>
          </a:xfrm>
          <a:custGeom>
            <a:avLst/>
            <a:gdLst/>
            <a:ahLst/>
            <a:cxnLst/>
            <a:rect l="l" t="t" r="r" b="b"/>
            <a:pathLst>
              <a:path w="795527" h="234696">
                <a:moveTo>
                  <a:pt x="795527" y="127"/>
                </a:moveTo>
                <a:lnTo>
                  <a:pt x="0" y="127"/>
                </a:lnTo>
                <a:lnTo>
                  <a:pt x="0" y="234696"/>
                </a:lnTo>
                <a:lnTo>
                  <a:pt x="795527" y="234696"/>
                </a:lnTo>
                <a:lnTo>
                  <a:pt x="795527" y="127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1" name="object 511"/>
          <p:cNvSpPr/>
          <p:nvPr/>
        </p:nvSpPr>
        <p:spPr>
          <a:xfrm>
            <a:off x="5449188" y="2725165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2" name="object 512"/>
          <p:cNvSpPr/>
          <p:nvPr/>
        </p:nvSpPr>
        <p:spPr>
          <a:xfrm>
            <a:off x="6310630" y="2725165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3" name="object 513"/>
          <p:cNvSpPr/>
          <p:nvPr/>
        </p:nvSpPr>
        <p:spPr>
          <a:xfrm>
            <a:off x="5514721" y="2725165"/>
            <a:ext cx="795832" cy="234696"/>
          </a:xfrm>
          <a:custGeom>
            <a:avLst/>
            <a:gdLst/>
            <a:ahLst/>
            <a:cxnLst/>
            <a:rect l="l" t="t" r="r" b="b"/>
            <a:pathLst>
              <a:path w="795832" h="234696">
                <a:moveTo>
                  <a:pt x="795832" y="127"/>
                </a:moveTo>
                <a:lnTo>
                  <a:pt x="0" y="127"/>
                </a:lnTo>
                <a:lnTo>
                  <a:pt x="0" y="234696"/>
                </a:lnTo>
                <a:lnTo>
                  <a:pt x="795832" y="234696"/>
                </a:lnTo>
                <a:lnTo>
                  <a:pt x="795832" y="127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4" name="object 514"/>
          <p:cNvSpPr/>
          <p:nvPr/>
        </p:nvSpPr>
        <p:spPr>
          <a:xfrm>
            <a:off x="6383782" y="2725165"/>
            <a:ext cx="64008" cy="234696"/>
          </a:xfrm>
          <a:custGeom>
            <a:avLst/>
            <a:gdLst/>
            <a:ahLst/>
            <a:cxnLst/>
            <a:rect l="l" t="t" r="r" b="b"/>
            <a:pathLst>
              <a:path w="64008" h="234696">
                <a:moveTo>
                  <a:pt x="0" y="234696"/>
                </a:moveTo>
                <a:lnTo>
                  <a:pt x="64008" y="234696"/>
                </a:lnTo>
                <a:lnTo>
                  <a:pt x="64008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5" name="object 515"/>
          <p:cNvSpPr/>
          <p:nvPr/>
        </p:nvSpPr>
        <p:spPr>
          <a:xfrm>
            <a:off x="7244842" y="2725165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6" name="object 516"/>
          <p:cNvSpPr/>
          <p:nvPr/>
        </p:nvSpPr>
        <p:spPr>
          <a:xfrm>
            <a:off x="6447789" y="2725165"/>
            <a:ext cx="797052" cy="234696"/>
          </a:xfrm>
          <a:custGeom>
            <a:avLst/>
            <a:gdLst/>
            <a:ahLst/>
            <a:cxnLst/>
            <a:rect l="l" t="t" r="r" b="b"/>
            <a:pathLst>
              <a:path w="797052" h="234696">
                <a:moveTo>
                  <a:pt x="797052" y="127"/>
                </a:moveTo>
                <a:lnTo>
                  <a:pt x="0" y="127"/>
                </a:lnTo>
                <a:lnTo>
                  <a:pt x="0" y="234696"/>
                </a:lnTo>
                <a:lnTo>
                  <a:pt x="797052" y="234696"/>
                </a:lnTo>
                <a:lnTo>
                  <a:pt x="797052" y="1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7" name="object 517"/>
          <p:cNvSpPr/>
          <p:nvPr/>
        </p:nvSpPr>
        <p:spPr>
          <a:xfrm>
            <a:off x="469392" y="2722118"/>
            <a:ext cx="1242364" cy="0"/>
          </a:xfrm>
          <a:custGeom>
            <a:avLst/>
            <a:gdLst/>
            <a:ahLst/>
            <a:cxnLst/>
            <a:rect l="l" t="t" r="r" b="b"/>
            <a:pathLst>
              <a:path w="1242364" h="0">
                <a:moveTo>
                  <a:pt x="0" y="0"/>
                </a:moveTo>
                <a:lnTo>
                  <a:pt x="124236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8" name="object 518"/>
          <p:cNvSpPr/>
          <p:nvPr/>
        </p:nvSpPr>
        <p:spPr>
          <a:xfrm>
            <a:off x="1717802" y="2722118"/>
            <a:ext cx="926896" cy="0"/>
          </a:xfrm>
          <a:custGeom>
            <a:avLst/>
            <a:gdLst/>
            <a:ahLst/>
            <a:cxnLst/>
            <a:rect l="l" t="t" r="r" b="b"/>
            <a:pathLst>
              <a:path w="926896" h="0">
                <a:moveTo>
                  <a:pt x="0" y="0"/>
                </a:moveTo>
                <a:lnTo>
                  <a:pt x="926896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9" name="object 519"/>
          <p:cNvSpPr/>
          <p:nvPr/>
        </p:nvSpPr>
        <p:spPr>
          <a:xfrm>
            <a:off x="2650871" y="2722118"/>
            <a:ext cx="926592" cy="0"/>
          </a:xfrm>
          <a:custGeom>
            <a:avLst/>
            <a:gdLst/>
            <a:ahLst/>
            <a:cxnLst/>
            <a:rect l="l" t="t" r="r" b="b"/>
            <a:pathLst>
              <a:path w="926592" h="0">
                <a:moveTo>
                  <a:pt x="0" y="0"/>
                </a:moveTo>
                <a:lnTo>
                  <a:pt x="926592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0" name="object 520"/>
          <p:cNvSpPr/>
          <p:nvPr/>
        </p:nvSpPr>
        <p:spPr>
          <a:xfrm>
            <a:off x="3583559" y="2722118"/>
            <a:ext cx="926896" cy="0"/>
          </a:xfrm>
          <a:custGeom>
            <a:avLst/>
            <a:gdLst/>
            <a:ahLst/>
            <a:cxnLst/>
            <a:rect l="l" t="t" r="r" b="b"/>
            <a:pathLst>
              <a:path w="926896" h="0">
                <a:moveTo>
                  <a:pt x="0" y="0"/>
                </a:moveTo>
                <a:lnTo>
                  <a:pt x="926896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1" name="object 521"/>
          <p:cNvSpPr/>
          <p:nvPr/>
        </p:nvSpPr>
        <p:spPr>
          <a:xfrm>
            <a:off x="4516501" y="2722118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2" name="object 522"/>
          <p:cNvSpPr/>
          <p:nvPr/>
        </p:nvSpPr>
        <p:spPr>
          <a:xfrm>
            <a:off x="4630801" y="272211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3" name="object 523"/>
          <p:cNvSpPr/>
          <p:nvPr/>
        </p:nvSpPr>
        <p:spPr>
          <a:xfrm>
            <a:off x="4636897" y="2722118"/>
            <a:ext cx="391667" cy="0"/>
          </a:xfrm>
          <a:custGeom>
            <a:avLst/>
            <a:gdLst/>
            <a:ahLst/>
            <a:cxnLst/>
            <a:rect l="l" t="t" r="r" b="b"/>
            <a:pathLst>
              <a:path w="391667" h="0">
                <a:moveTo>
                  <a:pt x="0" y="0"/>
                </a:moveTo>
                <a:lnTo>
                  <a:pt x="391667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4" name="object 524"/>
          <p:cNvSpPr/>
          <p:nvPr/>
        </p:nvSpPr>
        <p:spPr>
          <a:xfrm>
            <a:off x="5028564" y="272211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5" name="object 525"/>
          <p:cNvSpPr/>
          <p:nvPr/>
        </p:nvSpPr>
        <p:spPr>
          <a:xfrm>
            <a:off x="5034660" y="2722118"/>
            <a:ext cx="408432" cy="0"/>
          </a:xfrm>
          <a:custGeom>
            <a:avLst/>
            <a:gdLst/>
            <a:ahLst/>
            <a:cxnLst/>
            <a:rect l="l" t="t" r="r" b="b"/>
            <a:pathLst>
              <a:path w="408432" h="0">
                <a:moveTo>
                  <a:pt x="0" y="0"/>
                </a:moveTo>
                <a:lnTo>
                  <a:pt x="408432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6" name="object 526"/>
          <p:cNvSpPr/>
          <p:nvPr/>
        </p:nvSpPr>
        <p:spPr>
          <a:xfrm>
            <a:off x="5449188" y="2722118"/>
            <a:ext cx="926896" cy="0"/>
          </a:xfrm>
          <a:custGeom>
            <a:avLst/>
            <a:gdLst/>
            <a:ahLst/>
            <a:cxnLst/>
            <a:rect l="l" t="t" r="r" b="b"/>
            <a:pathLst>
              <a:path w="926896" h="0">
                <a:moveTo>
                  <a:pt x="0" y="0"/>
                </a:moveTo>
                <a:lnTo>
                  <a:pt x="926896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7" name="object 527"/>
          <p:cNvSpPr/>
          <p:nvPr/>
        </p:nvSpPr>
        <p:spPr>
          <a:xfrm>
            <a:off x="6382258" y="2722118"/>
            <a:ext cx="928115" cy="0"/>
          </a:xfrm>
          <a:custGeom>
            <a:avLst/>
            <a:gdLst/>
            <a:ahLst/>
            <a:cxnLst/>
            <a:rect l="l" t="t" r="r" b="b"/>
            <a:pathLst>
              <a:path w="928115" h="0">
                <a:moveTo>
                  <a:pt x="0" y="0"/>
                </a:moveTo>
                <a:lnTo>
                  <a:pt x="92811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8" name="object 528"/>
          <p:cNvSpPr/>
          <p:nvPr/>
        </p:nvSpPr>
        <p:spPr>
          <a:xfrm>
            <a:off x="1717802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9" name="object 529"/>
          <p:cNvSpPr/>
          <p:nvPr/>
        </p:nvSpPr>
        <p:spPr>
          <a:xfrm>
            <a:off x="1957070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0" name="object 530"/>
          <p:cNvSpPr/>
          <p:nvPr/>
        </p:nvSpPr>
        <p:spPr>
          <a:xfrm>
            <a:off x="1783333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1" name="object 531"/>
          <p:cNvSpPr/>
          <p:nvPr/>
        </p:nvSpPr>
        <p:spPr>
          <a:xfrm>
            <a:off x="2028698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2" name="object 532"/>
          <p:cNvSpPr/>
          <p:nvPr/>
        </p:nvSpPr>
        <p:spPr>
          <a:xfrm>
            <a:off x="2267966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3" name="object 533"/>
          <p:cNvSpPr/>
          <p:nvPr/>
        </p:nvSpPr>
        <p:spPr>
          <a:xfrm>
            <a:off x="2094230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4" name="object 534"/>
          <p:cNvSpPr/>
          <p:nvPr/>
        </p:nvSpPr>
        <p:spPr>
          <a:xfrm>
            <a:off x="2339594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5" name="object 535"/>
          <p:cNvSpPr/>
          <p:nvPr/>
        </p:nvSpPr>
        <p:spPr>
          <a:xfrm>
            <a:off x="2579243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6" name="object 536"/>
          <p:cNvSpPr/>
          <p:nvPr/>
        </p:nvSpPr>
        <p:spPr>
          <a:xfrm>
            <a:off x="2405126" y="2965957"/>
            <a:ext cx="174040" cy="234696"/>
          </a:xfrm>
          <a:custGeom>
            <a:avLst/>
            <a:gdLst/>
            <a:ahLst/>
            <a:cxnLst/>
            <a:rect l="l" t="t" r="r" b="b"/>
            <a:pathLst>
              <a:path w="174040" h="234696">
                <a:moveTo>
                  <a:pt x="174040" y="126"/>
                </a:moveTo>
                <a:lnTo>
                  <a:pt x="0" y="126"/>
                </a:lnTo>
                <a:lnTo>
                  <a:pt x="0" y="234696"/>
                </a:lnTo>
                <a:lnTo>
                  <a:pt x="174040" y="234696"/>
                </a:lnTo>
                <a:lnTo>
                  <a:pt x="174040" y="12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7" name="object 537"/>
          <p:cNvSpPr/>
          <p:nvPr/>
        </p:nvSpPr>
        <p:spPr>
          <a:xfrm>
            <a:off x="2650871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8" name="object 538"/>
          <p:cNvSpPr/>
          <p:nvPr/>
        </p:nvSpPr>
        <p:spPr>
          <a:xfrm>
            <a:off x="2890139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9" name="object 539"/>
          <p:cNvSpPr/>
          <p:nvPr/>
        </p:nvSpPr>
        <p:spPr>
          <a:xfrm>
            <a:off x="2716403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0" name="object 540"/>
          <p:cNvSpPr/>
          <p:nvPr/>
        </p:nvSpPr>
        <p:spPr>
          <a:xfrm>
            <a:off x="2961767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1" name="object 541"/>
          <p:cNvSpPr/>
          <p:nvPr/>
        </p:nvSpPr>
        <p:spPr>
          <a:xfrm>
            <a:off x="3201035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2" name="object 542"/>
          <p:cNvSpPr/>
          <p:nvPr/>
        </p:nvSpPr>
        <p:spPr>
          <a:xfrm>
            <a:off x="3027299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3" name="object 543"/>
          <p:cNvSpPr/>
          <p:nvPr/>
        </p:nvSpPr>
        <p:spPr>
          <a:xfrm>
            <a:off x="3272663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4" name="object 544"/>
          <p:cNvSpPr/>
          <p:nvPr/>
        </p:nvSpPr>
        <p:spPr>
          <a:xfrm>
            <a:off x="3511930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5" name="object 545"/>
          <p:cNvSpPr/>
          <p:nvPr/>
        </p:nvSpPr>
        <p:spPr>
          <a:xfrm>
            <a:off x="3338195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6" name="object 546"/>
          <p:cNvSpPr/>
          <p:nvPr/>
        </p:nvSpPr>
        <p:spPr>
          <a:xfrm>
            <a:off x="3583559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7" name="object 547"/>
          <p:cNvSpPr/>
          <p:nvPr/>
        </p:nvSpPr>
        <p:spPr>
          <a:xfrm>
            <a:off x="3822827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8" name="object 548"/>
          <p:cNvSpPr/>
          <p:nvPr/>
        </p:nvSpPr>
        <p:spPr>
          <a:xfrm>
            <a:off x="3649091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9" name="object 549"/>
          <p:cNvSpPr/>
          <p:nvPr/>
        </p:nvSpPr>
        <p:spPr>
          <a:xfrm>
            <a:off x="3894454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0" name="object 550"/>
          <p:cNvSpPr/>
          <p:nvPr/>
        </p:nvSpPr>
        <p:spPr>
          <a:xfrm>
            <a:off x="4133723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1" name="object 551"/>
          <p:cNvSpPr/>
          <p:nvPr/>
        </p:nvSpPr>
        <p:spPr>
          <a:xfrm>
            <a:off x="3959986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2" name="object 552"/>
          <p:cNvSpPr/>
          <p:nvPr/>
        </p:nvSpPr>
        <p:spPr>
          <a:xfrm>
            <a:off x="4205351" y="2965957"/>
            <a:ext cx="65836" cy="234696"/>
          </a:xfrm>
          <a:custGeom>
            <a:avLst/>
            <a:gdLst/>
            <a:ahLst/>
            <a:cxnLst/>
            <a:rect l="l" t="t" r="r" b="b"/>
            <a:pathLst>
              <a:path w="65836" h="234696">
                <a:moveTo>
                  <a:pt x="0" y="234696"/>
                </a:moveTo>
                <a:lnTo>
                  <a:pt x="65836" y="234696"/>
                </a:lnTo>
                <a:lnTo>
                  <a:pt x="65836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3" name="object 553"/>
          <p:cNvSpPr/>
          <p:nvPr/>
        </p:nvSpPr>
        <p:spPr>
          <a:xfrm>
            <a:off x="4444873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4" name="object 554"/>
          <p:cNvSpPr/>
          <p:nvPr/>
        </p:nvSpPr>
        <p:spPr>
          <a:xfrm>
            <a:off x="4271136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5" name="object 555"/>
          <p:cNvSpPr/>
          <p:nvPr/>
        </p:nvSpPr>
        <p:spPr>
          <a:xfrm>
            <a:off x="4516501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6" name="object 556"/>
          <p:cNvSpPr/>
          <p:nvPr/>
        </p:nvSpPr>
        <p:spPr>
          <a:xfrm>
            <a:off x="4755769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7" name="object 557"/>
          <p:cNvSpPr/>
          <p:nvPr/>
        </p:nvSpPr>
        <p:spPr>
          <a:xfrm>
            <a:off x="4582033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8" name="object 558"/>
          <p:cNvSpPr/>
          <p:nvPr/>
        </p:nvSpPr>
        <p:spPr>
          <a:xfrm>
            <a:off x="4828921" y="2965957"/>
            <a:ext cx="64008" cy="234696"/>
          </a:xfrm>
          <a:custGeom>
            <a:avLst/>
            <a:gdLst/>
            <a:ahLst/>
            <a:cxnLst/>
            <a:rect l="l" t="t" r="r" b="b"/>
            <a:pathLst>
              <a:path w="64008" h="234696">
                <a:moveTo>
                  <a:pt x="0" y="234696"/>
                </a:moveTo>
                <a:lnTo>
                  <a:pt x="64008" y="234696"/>
                </a:lnTo>
                <a:lnTo>
                  <a:pt x="64008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9" name="object 559"/>
          <p:cNvSpPr/>
          <p:nvPr/>
        </p:nvSpPr>
        <p:spPr>
          <a:xfrm>
            <a:off x="5066664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0" name="object 560"/>
          <p:cNvSpPr/>
          <p:nvPr/>
        </p:nvSpPr>
        <p:spPr>
          <a:xfrm>
            <a:off x="4892929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1" name="object 561"/>
          <p:cNvSpPr/>
          <p:nvPr/>
        </p:nvSpPr>
        <p:spPr>
          <a:xfrm>
            <a:off x="5138292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2" name="object 562"/>
          <p:cNvSpPr/>
          <p:nvPr/>
        </p:nvSpPr>
        <p:spPr>
          <a:xfrm>
            <a:off x="5377560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3" name="object 563"/>
          <p:cNvSpPr/>
          <p:nvPr/>
        </p:nvSpPr>
        <p:spPr>
          <a:xfrm>
            <a:off x="5203825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4" name="object 564"/>
          <p:cNvSpPr/>
          <p:nvPr/>
        </p:nvSpPr>
        <p:spPr>
          <a:xfrm>
            <a:off x="5449188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5" name="object 565"/>
          <p:cNvSpPr/>
          <p:nvPr/>
        </p:nvSpPr>
        <p:spPr>
          <a:xfrm>
            <a:off x="5688457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6" name="object 566"/>
          <p:cNvSpPr/>
          <p:nvPr/>
        </p:nvSpPr>
        <p:spPr>
          <a:xfrm>
            <a:off x="5514721" y="2965957"/>
            <a:ext cx="173736" cy="234696"/>
          </a:xfrm>
          <a:custGeom>
            <a:avLst/>
            <a:gdLst/>
            <a:ahLst/>
            <a:cxnLst/>
            <a:rect l="l" t="t" r="r" b="b"/>
            <a:pathLst>
              <a:path w="173736" h="234696">
                <a:moveTo>
                  <a:pt x="173736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7" name="object 567"/>
          <p:cNvSpPr/>
          <p:nvPr/>
        </p:nvSpPr>
        <p:spPr>
          <a:xfrm>
            <a:off x="5761608" y="2965957"/>
            <a:ext cx="64008" cy="234696"/>
          </a:xfrm>
          <a:custGeom>
            <a:avLst/>
            <a:gdLst/>
            <a:ahLst/>
            <a:cxnLst/>
            <a:rect l="l" t="t" r="r" b="b"/>
            <a:pathLst>
              <a:path w="64008" h="234696">
                <a:moveTo>
                  <a:pt x="0" y="234696"/>
                </a:moveTo>
                <a:lnTo>
                  <a:pt x="64008" y="234696"/>
                </a:lnTo>
                <a:lnTo>
                  <a:pt x="64008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8" name="object 568"/>
          <p:cNvSpPr/>
          <p:nvPr/>
        </p:nvSpPr>
        <p:spPr>
          <a:xfrm>
            <a:off x="6001258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9" name="object 569"/>
          <p:cNvSpPr/>
          <p:nvPr/>
        </p:nvSpPr>
        <p:spPr>
          <a:xfrm>
            <a:off x="5825616" y="2965957"/>
            <a:ext cx="175564" cy="234696"/>
          </a:xfrm>
          <a:custGeom>
            <a:avLst/>
            <a:gdLst/>
            <a:ahLst/>
            <a:cxnLst/>
            <a:rect l="l" t="t" r="r" b="b"/>
            <a:pathLst>
              <a:path w="175564" h="234696">
                <a:moveTo>
                  <a:pt x="175564" y="126"/>
                </a:moveTo>
                <a:lnTo>
                  <a:pt x="0" y="126"/>
                </a:lnTo>
                <a:lnTo>
                  <a:pt x="0" y="234696"/>
                </a:lnTo>
                <a:lnTo>
                  <a:pt x="175564" y="234696"/>
                </a:lnTo>
                <a:lnTo>
                  <a:pt x="175564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0" name="object 570"/>
          <p:cNvSpPr/>
          <p:nvPr/>
        </p:nvSpPr>
        <p:spPr>
          <a:xfrm>
            <a:off x="6072885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1" name="object 571"/>
          <p:cNvSpPr/>
          <p:nvPr/>
        </p:nvSpPr>
        <p:spPr>
          <a:xfrm>
            <a:off x="6310630" y="2965957"/>
            <a:ext cx="65532" cy="234696"/>
          </a:xfrm>
          <a:custGeom>
            <a:avLst/>
            <a:gdLst/>
            <a:ahLst/>
            <a:cxnLst/>
            <a:rect l="l" t="t" r="r" b="b"/>
            <a:pathLst>
              <a:path w="65532" h="234696">
                <a:moveTo>
                  <a:pt x="0" y="234696"/>
                </a:moveTo>
                <a:lnTo>
                  <a:pt x="65532" y="234696"/>
                </a:lnTo>
                <a:lnTo>
                  <a:pt x="655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2" name="object 572"/>
          <p:cNvSpPr/>
          <p:nvPr/>
        </p:nvSpPr>
        <p:spPr>
          <a:xfrm>
            <a:off x="6138417" y="2965957"/>
            <a:ext cx="172212" cy="234696"/>
          </a:xfrm>
          <a:custGeom>
            <a:avLst/>
            <a:gdLst/>
            <a:ahLst/>
            <a:cxnLst/>
            <a:rect l="l" t="t" r="r" b="b"/>
            <a:pathLst>
              <a:path w="172212" h="234696">
                <a:moveTo>
                  <a:pt x="172212" y="126"/>
                </a:moveTo>
                <a:lnTo>
                  <a:pt x="0" y="126"/>
                </a:lnTo>
                <a:lnTo>
                  <a:pt x="0" y="234696"/>
                </a:lnTo>
                <a:lnTo>
                  <a:pt x="172212" y="234696"/>
                </a:lnTo>
                <a:lnTo>
                  <a:pt x="172212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3" name="object 573"/>
          <p:cNvSpPr/>
          <p:nvPr/>
        </p:nvSpPr>
        <p:spPr>
          <a:xfrm>
            <a:off x="6383782" y="2965957"/>
            <a:ext cx="64008" cy="234696"/>
          </a:xfrm>
          <a:custGeom>
            <a:avLst/>
            <a:gdLst/>
            <a:ahLst/>
            <a:cxnLst/>
            <a:rect l="l" t="t" r="r" b="b"/>
            <a:pathLst>
              <a:path w="64008" h="234696">
                <a:moveTo>
                  <a:pt x="0" y="234696"/>
                </a:moveTo>
                <a:lnTo>
                  <a:pt x="64008" y="234696"/>
                </a:lnTo>
                <a:lnTo>
                  <a:pt x="64008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4" name="object 574"/>
          <p:cNvSpPr/>
          <p:nvPr/>
        </p:nvSpPr>
        <p:spPr>
          <a:xfrm>
            <a:off x="6623050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5" name="object 575"/>
          <p:cNvSpPr/>
          <p:nvPr/>
        </p:nvSpPr>
        <p:spPr>
          <a:xfrm>
            <a:off x="6447789" y="2965957"/>
            <a:ext cx="175260" cy="234696"/>
          </a:xfrm>
          <a:custGeom>
            <a:avLst/>
            <a:gdLst/>
            <a:ahLst/>
            <a:cxnLst/>
            <a:rect l="l" t="t" r="r" b="b"/>
            <a:pathLst>
              <a:path w="175260" h="234696">
                <a:moveTo>
                  <a:pt x="175260" y="126"/>
                </a:moveTo>
                <a:lnTo>
                  <a:pt x="0" y="126"/>
                </a:lnTo>
                <a:lnTo>
                  <a:pt x="0" y="234696"/>
                </a:lnTo>
                <a:lnTo>
                  <a:pt x="175260" y="234696"/>
                </a:lnTo>
                <a:lnTo>
                  <a:pt x="175260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6" name="object 576"/>
          <p:cNvSpPr/>
          <p:nvPr/>
        </p:nvSpPr>
        <p:spPr>
          <a:xfrm>
            <a:off x="6694678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7" name="object 577"/>
          <p:cNvSpPr/>
          <p:nvPr/>
        </p:nvSpPr>
        <p:spPr>
          <a:xfrm>
            <a:off x="6933946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8" name="object 578"/>
          <p:cNvSpPr/>
          <p:nvPr/>
        </p:nvSpPr>
        <p:spPr>
          <a:xfrm>
            <a:off x="6760209" y="2965957"/>
            <a:ext cx="173735" cy="234696"/>
          </a:xfrm>
          <a:custGeom>
            <a:avLst/>
            <a:gdLst/>
            <a:ahLst/>
            <a:cxnLst/>
            <a:rect l="l" t="t" r="r" b="b"/>
            <a:pathLst>
              <a:path w="173735" h="234696">
                <a:moveTo>
                  <a:pt x="173735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5" y="234696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9" name="object 579"/>
          <p:cNvSpPr/>
          <p:nvPr/>
        </p:nvSpPr>
        <p:spPr>
          <a:xfrm>
            <a:off x="7005574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0" name="object 580"/>
          <p:cNvSpPr/>
          <p:nvPr/>
        </p:nvSpPr>
        <p:spPr>
          <a:xfrm>
            <a:off x="7244842" y="2965957"/>
            <a:ext cx="65531" cy="234696"/>
          </a:xfrm>
          <a:custGeom>
            <a:avLst/>
            <a:gdLst/>
            <a:ahLst/>
            <a:cxnLst/>
            <a:rect l="l" t="t" r="r" b="b"/>
            <a:pathLst>
              <a:path w="65531" h="234696">
                <a:moveTo>
                  <a:pt x="0" y="234696"/>
                </a:moveTo>
                <a:lnTo>
                  <a:pt x="65531" y="234696"/>
                </a:lnTo>
                <a:lnTo>
                  <a:pt x="65531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1" name="object 581"/>
          <p:cNvSpPr/>
          <p:nvPr/>
        </p:nvSpPr>
        <p:spPr>
          <a:xfrm>
            <a:off x="7071106" y="2965957"/>
            <a:ext cx="173735" cy="234696"/>
          </a:xfrm>
          <a:custGeom>
            <a:avLst/>
            <a:gdLst/>
            <a:ahLst/>
            <a:cxnLst/>
            <a:rect l="l" t="t" r="r" b="b"/>
            <a:pathLst>
              <a:path w="173735" h="234696">
                <a:moveTo>
                  <a:pt x="173735" y="126"/>
                </a:moveTo>
                <a:lnTo>
                  <a:pt x="0" y="126"/>
                </a:lnTo>
                <a:lnTo>
                  <a:pt x="0" y="234696"/>
                </a:lnTo>
                <a:lnTo>
                  <a:pt x="173735" y="234696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2" name="object 582"/>
          <p:cNvSpPr/>
          <p:nvPr/>
        </p:nvSpPr>
        <p:spPr>
          <a:xfrm>
            <a:off x="457200" y="2962909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3" name="object 583"/>
          <p:cNvSpPr/>
          <p:nvPr/>
        </p:nvSpPr>
        <p:spPr>
          <a:xfrm>
            <a:off x="1717802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4" name="object 584"/>
          <p:cNvSpPr/>
          <p:nvPr/>
        </p:nvSpPr>
        <p:spPr>
          <a:xfrm>
            <a:off x="2028698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5" name="object 585"/>
          <p:cNvSpPr/>
          <p:nvPr/>
        </p:nvSpPr>
        <p:spPr>
          <a:xfrm>
            <a:off x="2339594" y="296290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6" name="object 586"/>
          <p:cNvSpPr/>
          <p:nvPr/>
        </p:nvSpPr>
        <p:spPr>
          <a:xfrm>
            <a:off x="2650871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7" name="object 587"/>
          <p:cNvSpPr/>
          <p:nvPr/>
        </p:nvSpPr>
        <p:spPr>
          <a:xfrm>
            <a:off x="2961767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8" name="object 588"/>
          <p:cNvSpPr/>
          <p:nvPr/>
        </p:nvSpPr>
        <p:spPr>
          <a:xfrm>
            <a:off x="3272663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9" name="object 589"/>
          <p:cNvSpPr/>
          <p:nvPr/>
        </p:nvSpPr>
        <p:spPr>
          <a:xfrm>
            <a:off x="3583559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0" name="object 590"/>
          <p:cNvSpPr/>
          <p:nvPr/>
        </p:nvSpPr>
        <p:spPr>
          <a:xfrm>
            <a:off x="3894454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1" name="object 591"/>
          <p:cNvSpPr/>
          <p:nvPr/>
        </p:nvSpPr>
        <p:spPr>
          <a:xfrm>
            <a:off x="4205351" y="296290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2" name="object 592"/>
          <p:cNvSpPr/>
          <p:nvPr/>
        </p:nvSpPr>
        <p:spPr>
          <a:xfrm>
            <a:off x="4516501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3" name="object 593"/>
          <p:cNvSpPr/>
          <p:nvPr/>
        </p:nvSpPr>
        <p:spPr>
          <a:xfrm>
            <a:off x="4827397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4" name="object 594"/>
          <p:cNvSpPr/>
          <p:nvPr/>
        </p:nvSpPr>
        <p:spPr>
          <a:xfrm>
            <a:off x="5138292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5" name="object 595"/>
          <p:cNvSpPr/>
          <p:nvPr/>
        </p:nvSpPr>
        <p:spPr>
          <a:xfrm>
            <a:off x="5449188" y="2962909"/>
            <a:ext cx="306324" cy="0"/>
          </a:xfrm>
          <a:custGeom>
            <a:avLst/>
            <a:gdLst/>
            <a:ahLst/>
            <a:cxnLst/>
            <a:rect l="l" t="t" r="r" b="b"/>
            <a:pathLst>
              <a:path w="306324" h="0">
                <a:moveTo>
                  <a:pt x="0" y="0"/>
                </a:moveTo>
                <a:lnTo>
                  <a:pt x="30632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6" name="object 596"/>
          <p:cNvSpPr/>
          <p:nvPr/>
        </p:nvSpPr>
        <p:spPr>
          <a:xfrm>
            <a:off x="5761608" y="296290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7" name="object 597"/>
          <p:cNvSpPr/>
          <p:nvPr/>
        </p:nvSpPr>
        <p:spPr>
          <a:xfrm>
            <a:off x="6072885" y="2962909"/>
            <a:ext cx="303275" cy="0"/>
          </a:xfrm>
          <a:custGeom>
            <a:avLst/>
            <a:gdLst/>
            <a:ahLst/>
            <a:cxnLst/>
            <a:rect l="l" t="t" r="r" b="b"/>
            <a:pathLst>
              <a:path w="303275" h="0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8" name="object 598"/>
          <p:cNvSpPr/>
          <p:nvPr/>
        </p:nvSpPr>
        <p:spPr>
          <a:xfrm>
            <a:off x="6382258" y="2962909"/>
            <a:ext cx="306323" cy="0"/>
          </a:xfrm>
          <a:custGeom>
            <a:avLst/>
            <a:gdLst/>
            <a:ahLst/>
            <a:cxnLst/>
            <a:rect l="l" t="t" r="r" b="b"/>
            <a:pathLst>
              <a:path w="306323" h="0">
                <a:moveTo>
                  <a:pt x="0" y="0"/>
                </a:moveTo>
                <a:lnTo>
                  <a:pt x="306323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9" name="object 599"/>
          <p:cNvSpPr/>
          <p:nvPr/>
        </p:nvSpPr>
        <p:spPr>
          <a:xfrm>
            <a:off x="6694678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0" name="object 600"/>
          <p:cNvSpPr/>
          <p:nvPr/>
        </p:nvSpPr>
        <p:spPr>
          <a:xfrm>
            <a:off x="7005574" y="296290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1" name="object 601"/>
          <p:cNvSpPr/>
          <p:nvPr/>
        </p:nvSpPr>
        <p:spPr>
          <a:xfrm>
            <a:off x="1717802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2" name="object 602"/>
          <p:cNvSpPr/>
          <p:nvPr/>
        </p:nvSpPr>
        <p:spPr>
          <a:xfrm>
            <a:off x="1717802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3" name="object 603"/>
          <p:cNvSpPr/>
          <p:nvPr/>
        </p:nvSpPr>
        <p:spPr>
          <a:xfrm>
            <a:off x="1957070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4" name="object 604"/>
          <p:cNvSpPr/>
          <p:nvPr/>
        </p:nvSpPr>
        <p:spPr>
          <a:xfrm>
            <a:off x="1717802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5" name="object 605"/>
          <p:cNvSpPr/>
          <p:nvPr/>
        </p:nvSpPr>
        <p:spPr>
          <a:xfrm>
            <a:off x="1783333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6" name="object 606"/>
          <p:cNvSpPr/>
          <p:nvPr/>
        </p:nvSpPr>
        <p:spPr>
          <a:xfrm>
            <a:off x="2028698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7" name="object 607"/>
          <p:cNvSpPr/>
          <p:nvPr/>
        </p:nvSpPr>
        <p:spPr>
          <a:xfrm>
            <a:off x="2028698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8" name="object 608"/>
          <p:cNvSpPr/>
          <p:nvPr/>
        </p:nvSpPr>
        <p:spPr>
          <a:xfrm>
            <a:off x="2267966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9" name="object 609"/>
          <p:cNvSpPr/>
          <p:nvPr/>
        </p:nvSpPr>
        <p:spPr>
          <a:xfrm>
            <a:off x="2028698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0" name="object 610"/>
          <p:cNvSpPr/>
          <p:nvPr/>
        </p:nvSpPr>
        <p:spPr>
          <a:xfrm>
            <a:off x="2094230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1" name="object 611"/>
          <p:cNvSpPr/>
          <p:nvPr/>
        </p:nvSpPr>
        <p:spPr>
          <a:xfrm>
            <a:off x="2339594" y="321741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8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2" name="object 612"/>
          <p:cNvSpPr/>
          <p:nvPr/>
        </p:nvSpPr>
        <p:spPr>
          <a:xfrm>
            <a:off x="2339594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3" name="object 613"/>
          <p:cNvSpPr/>
          <p:nvPr/>
        </p:nvSpPr>
        <p:spPr>
          <a:xfrm>
            <a:off x="2579243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4" name="object 614"/>
          <p:cNvSpPr/>
          <p:nvPr/>
        </p:nvSpPr>
        <p:spPr>
          <a:xfrm>
            <a:off x="2339594" y="343344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1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5" name="object 615"/>
          <p:cNvSpPr/>
          <p:nvPr/>
        </p:nvSpPr>
        <p:spPr>
          <a:xfrm>
            <a:off x="2405126" y="3226638"/>
            <a:ext cx="174040" cy="196900"/>
          </a:xfrm>
          <a:custGeom>
            <a:avLst/>
            <a:gdLst/>
            <a:ahLst/>
            <a:cxnLst/>
            <a:rect l="l" t="t" r="r" b="b"/>
            <a:pathLst>
              <a:path w="174040" h="196900">
                <a:moveTo>
                  <a:pt x="0" y="196900"/>
                </a:moveTo>
                <a:lnTo>
                  <a:pt x="174040" y="196900"/>
                </a:lnTo>
                <a:lnTo>
                  <a:pt x="174040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6" name="object 616"/>
          <p:cNvSpPr/>
          <p:nvPr/>
        </p:nvSpPr>
        <p:spPr>
          <a:xfrm>
            <a:off x="2650871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DEEAF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7" name="object 617"/>
          <p:cNvSpPr/>
          <p:nvPr/>
        </p:nvSpPr>
        <p:spPr>
          <a:xfrm>
            <a:off x="2650871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8" name="object 618"/>
          <p:cNvSpPr/>
          <p:nvPr/>
        </p:nvSpPr>
        <p:spPr>
          <a:xfrm>
            <a:off x="2890139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9" name="object 619"/>
          <p:cNvSpPr/>
          <p:nvPr/>
        </p:nvSpPr>
        <p:spPr>
          <a:xfrm>
            <a:off x="2650871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DEEAF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0" name="object 620"/>
          <p:cNvSpPr/>
          <p:nvPr/>
        </p:nvSpPr>
        <p:spPr>
          <a:xfrm>
            <a:off x="2716403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1" name="object 621"/>
          <p:cNvSpPr/>
          <p:nvPr/>
        </p:nvSpPr>
        <p:spPr>
          <a:xfrm>
            <a:off x="2961767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DEEAF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2" name="object 622"/>
          <p:cNvSpPr/>
          <p:nvPr/>
        </p:nvSpPr>
        <p:spPr>
          <a:xfrm>
            <a:off x="2961767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3" name="object 623"/>
          <p:cNvSpPr/>
          <p:nvPr/>
        </p:nvSpPr>
        <p:spPr>
          <a:xfrm>
            <a:off x="3201035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4" name="object 624"/>
          <p:cNvSpPr/>
          <p:nvPr/>
        </p:nvSpPr>
        <p:spPr>
          <a:xfrm>
            <a:off x="2961767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DEEAF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5" name="object 625"/>
          <p:cNvSpPr/>
          <p:nvPr/>
        </p:nvSpPr>
        <p:spPr>
          <a:xfrm>
            <a:off x="3027299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6" name="object 626"/>
          <p:cNvSpPr/>
          <p:nvPr/>
        </p:nvSpPr>
        <p:spPr>
          <a:xfrm>
            <a:off x="3272663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DEEAF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7" name="object 627"/>
          <p:cNvSpPr/>
          <p:nvPr/>
        </p:nvSpPr>
        <p:spPr>
          <a:xfrm>
            <a:off x="3272663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8" name="object 628"/>
          <p:cNvSpPr/>
          <p:nvPr/>
        </p:nvSpPr>
        <p:spPr>
          <a:xfrm>
            <a:off x="3511930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9" name="object 629"/>
          <p:cNvSpPr/>
          <p:nvPr/>
        </p:nvSpPr>
        <p:spPr>
          <a:xfrm>
            <a:off x="3272663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DEEAF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0" name="object 630"/>
          <p:cNvSpPr/>
          <p:nvPr/>
        </p:nvSpPr>
        <p:spPr>
          <a:xfrm>
            <a:off x="3338195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1" name="object 631"/>
          <p:cNvSpPr/>
          <p:nvPr/>
        </p:nvSpPr>
        <p:spPr>
          <a:xfrm>
            <a:off x="3583559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FFF1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2" name="object 632"/>
          <p:cNvSpPr/>
          <p:nvPr/>
        </p:nvSpPr>
        <p:spPr>
          <a:xfrm>
            <a:off x="3583559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3" name="object 633"/>
          <p:cNvSpPr/>
          <p:nvPr/>
        </p:nvSpPr>
        <p:spPr>
          <a:xfrm>
            <a:off x="3822827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4" name="object 634"/>
          <p:cNvSpPr/>
          <p:nvPr/>
        </p:nvSpPr>
        <p:spPr>
          <a:xfrm>
            <a:off x="3583559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FFF1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5" name="object 635"/>
          <p:cNvSpPr/>
          <p:nvPr/>
        </p:nvSpPr>
        <p:spPr>
          <a:xfrm>
            <a:off x="3649091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6" name="object 636"/>
          <p:cNvSpPr/>
          <p:nvPr/>
        </p:nvSpPr>
        <p:spPr>
          <a:xfrm>
            <a:off x="3894454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FFF1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7" name="object 637"/>
          <p:cNvSpPr/>
          <p:nvPr/>
        </p:nvSpPr>
        <p:spPr>
          <a:xfrm>
            <a:off x="3894454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8" name="object 638"/>
          <p:cNvSpPr/>
          <p:nvPr/>
        </p:nvSpPr>
        <p:spPr>
          <a:xfrm>
            <a:off x="4133723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9" name="object 639"/>
          <p:cNvSpPr/>
          <p:nvPr/>
        </p:nvSpPr>
        <p:spPr>
          <a:xfrm>
            <a:off x="3894454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FFF1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0" name="object 640"/>
          <p:cNvSpPr/>
          <p:nvPr/>
        </p:nvSpPr>
        <p:spPr>
          <a:xfrm>
            <a:off x="3959986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1" name="object 641"/>
          <p:cNvSpPr/>
          <p:nvPr/>
        </p:nvSpPr>
        <p:spPr>
          <a:xfrm>
            <a:off x="4205351" y="321741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8">
            <a:solidFill>
              <a:srgbClr val="FFF1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2" name="object 642"/>
          <p:cNvSpPr/>
          <p:nvPr/>
        </p:nvSpPr>
        <p:spPr>
          <a:xfrm>
            <a:off x="4205351" y="3226638"/>
            <a:ext cx="65836" cy="196900"/>
          </a:xfrm>
          <a:custGeom>
            <a:avLst/>
            <a:gdLst/>
            <a:ahLst/>
            <a:cxnLst/>
            <a:rect l="l" t="t" r="r" b="b"/>
            <a:pathLst>
              <a:path w="65836" h="196900">
                <a:moveTo>
                  <a:pt x="0" y="196900"/>
                </a:moveTo>
                <a:lnTo>
                  <a:pt x="65836" y="196900"/>
                </a:lnTo>
                <a:lnTo>
                  <a:pt x="658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3" name="object 643"/>
          <p:cNvSpPr/>
          <p:nvPr/>
        </p:nvSpPr>
        <p:spPr>
          <a:xfrm>
            <a:off x="4444873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4" name="object 644"/>
          <p:cNvSpPr/>
          <p:nvPr/>
        </p:nvSpPr>
        <p:spPr>
          <a:xfrm>
            <a:off x="4205351" y="343344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1">
            <a:solidFill>
              <a:srgbClr val="FFF1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5" name="object 645"/>
          <p:cNvSpPr/>
          <p:nvPr/>
        </p:nvSpPr>
        <p:spPr>
          <a:xfrm>
            <a:off x="4271136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6" name="object 646"/>
          <p:cNvSpPr/>
          <p:nvPr/>
        </p:nvSpPr>
        <p:spPr>
          <a:xfrm>
            <a:off x="4516501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7" name="object 647"/>
          <p:cNvSpPr/>
          <p:nvPr/>
        </p:nvSpPr>
        <p:spPr>
          <a:xfrm>
            <a:off x="4516501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8" name="object 648"/>
          <p:cNvSpPr/>
          <p:nvPr/>
        </p:nvSpPr>
        <p:spPr>
          <a:xfrm>
            <a:off x="4755769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9" name="object 649"/>
          <p:cNvSpPr/>
          <p:nvPr/>
        </p:nvSpPr>
        <p:spPr>
          <a:xfrm>
            <a:off x="4516501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0" name="object 650"/>
          <p:cNvSpPr/>
          <p:nvPr/>
        </p:nvSpPr>
        <p:spPr>
          <a:xfrm>
            <a:off x="4582033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1" name="object 651"/>
          <p:cNvSpPr/>
          <p:nvPr/>
        </p:nvSpPr>
        <p:spPr>
          <a:xfrm>
            <a:off x="4828921" y="3217417"/>
            <a:ext cx="303275" cy="0"/>
          </a:xfrm>
          <a:custGeom>
            <a:avLst/>
            <a:gdLst/>
            <a:ahLst/>
            <a:cxnLst/>
            <a:rect l="l" t="t" r="r" b="b"/>
            <a:pathLst>
              <a:path w="303275" h="0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19558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2" name="object 652"/>
          <p:cNvSpPr/>
          <p:nvPr/>
        </p:nvSpPr>
        <p:spPr>
          <a:xfrm>
            <a:off x="4828921" y="3226638"/>
            <a:ext cx="64008" cy="196900"/>
          </a:xfrm>
          <a:custGeom>
            <a:avLst/>
            <a:gdLst/>
            <a:ahLst/>
            <a:cxnLst/>
            <a:rect l="l" t="t" r="r" b="b"/>
            <a:pathLst>
              <a:path w="64008" h="196900">
                <a:moveTo>
                  <a:pt x="0" y="196900"/>
                </a:moveTo>
                <a:lnTo>
                  <a:pt x="64008" y="196900"/>
                </a:lnTo>
                <a:lnTo>
                  <a:pt x="64008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3" name="object 653"/>
          <p:cNvSpPr/>
          <p:nvPr/>
        </p:nvSpPr>
        <p:spPr>
          <a:xfrm>
            <a:off x="5066664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4" name="object 654"/>
          <p:cNvSpPr/>
          <p:nvPr/>
        </p:nvSpPr>
        <p:spPr>
          <a:xfrm>
            <a:off x="4828921" y="3433445"/>
            <a:ext cx="303275" cy="0"/>
          </a:xfrm>
          <a:custGeom>
            <a:avLst/>
            <a:gdLst/>
            <a:ahLst/>
            <a:cxnLst/>
            <a:rect l="l" t="t" r="r" b="b"/>
            <a:pathLst>
              <a:path w="303275" h="0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21081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5" name="object 655"/>
          <p:cNvSpPr/>
          <p:nvPr/>
        </p:nvSpPr>
        <p:spPr>
          <a:xfrm>
            <a:off x="4892929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6" name="object 656"/>
          <p:cNvSpPr/>
          <p:nvPr/>
        </p:nvSpPr>
        <p:spPr>
          <a:xfrm>
            <a:off x="5138292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7" name="object 657"/>
          <p:cNvSpPr/>
          <p:nvPr/>
        </p:nvSpPr>
        <p:spPr>
          <a:xfrm>
            <a:off x="5138292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8" name="object 658"/>
          <p:cNvSpPr/>
          <p:nvPr/>
        </p:nvSpPr>
        <p:spPr>
          <a:xfrm>
            <a:off x="5377560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9" name="object 659"/>
          <p:cNvSpPr/>
          <p:nvPr/>
        </p:nvSpPr>
        <p:spPr>
          <a:xfrm>
            <a:off x="5138292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CCCC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0" name="object 660"/>
          <p:cNvSpPr/>
          <p:nvPr/>
        </p:nvSpPr>
        <p:spPr>
          <a:xfrm>
            <a:off x="5203825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1" name="object 661"/>
          <p:cNvSpPr/>
          <p:nvPr/>
        </p:nvSpPr>
        <p:spPr>
          <a:xfrm>
            <a:off x="5449188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FFFF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2" name="object 662"/>
          <p:cNvSpPr/>
          <p:nvPr/>
        </p:nvSpPr>
        <p:spPr>
          <a:xfrm>
            <a:off x="5449188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3" name="object 663"/>
          <p:cNvSpPr/>
          <p:nvPr/>
        </p:nvSpPr>
        <p:spPr>
          <a:xfrm>
            <a:off x="5688457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4" name="object 664"/>
          <p:cNvSpPr/>
          <p:nvPr/>
        </p:nvSpPr>
        <p:spPr>
          <a:xfrm>
            <a:off x="5449188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FFFF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5" name="object 665"/>
          <p:cNvSpPr/>
          <p:nvPr/>
        </p:nvSpPr>
        <p:spPr>
          <a:xfrm>
            <a:off x="5514721" y="3226638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6" name="object 666"/>
          <p:cNvSpPr/>
          <p:nvPr/>
        </p:nvSpPr>
        <p:spPr>
          <a:xfrm>
            <a:off x="5761608" y="321741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8">
            <a:solidFill>
              <a:srgbClr val="FFFF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7" name="object 667"/>
          <p:cNvSpPr/>
          <p:nvPr/>
        </p:nvSpPr>
        <p:spPr>
          <a:xfrm>
            <a:off x="5761608" y="3226638"/>
            <a:ext cx="64008" cy="196900"/>
          </a:xfrm>
          <a:custGeom>
            <a:avLst/>
            <a:gdLst/>
            <a:ahLst/>
            <a:cxnLst/>
            <a:rect l="l" t="t" r="r" b="b"/>
            <a:pathLst>
              <a:path w="64008" h="196900">
                <a:moveTo>
                  <a:pt x="0" y="196900"/>
                </a:moveTo>
                <a:lnTo>
                  <a:pt x="64008" y="196900"/>
                </a:lnTo>
                <a:lnTo>
                  <a:pt x="64008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8" name="object 668"/>
          <p:cNvSpPr/>
          <p:nvPr/>
        </p:nvSpPr>
        <p:spPr>
          <a:xfrm>
            <a:off x="6001258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9" name="object 669"/>
          <p:cNvSpPr/>
          <p:nvPr/>
        </p:nvSpPr>
        <p:spPr>
          <a:xfrm>
            <a:off x="5761608" y="343344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1">
            <a:solidFill>
              <a:srgbClr val="FFFF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0" name="object 670"/>
          <p:cNvSpPr/>
          <p:nvPr/>
        </p:nvSpPr>
        <p:spPr>
          <a:xfrm>
            <a:off x="5825616" y="3226638"/>
            <a:ext cx="175564" cy="196900"/>
          </a:xfrm>
          <a:custGeom>
            <a:avLst/>
            <a:gdLst/>
            <a:ahLst/>
            <a:cxnLst/>
            <a:rect l="l" t="t" r="r" b="b"/>
            <a:pathLst>
              <a:path w="175564" h="196900">
                <a:moveTo>
                  <a:pt x="0" y="196900"/>
                </a:moveTo>
                <a:lnTo>
                  <a:pt x="175564" y="196900"/>
                </a:lnTo>
                <a:lnTo>
                  <a:pt x="175564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1" name="object 671"/>
          <p:cNvSpPr/>
          <p:nvPr/>
        </p:nvSpPr>
        <p:spPr>
          <a:xfrm>
            <a:off x="6072885" y="3217417"/>
            <a:ext cx="303275" cy="0"/>
          </a:xfrm>
          <a:custGeom>
            <a:avLst/>
            <a:gdLst/>
            <a:ahLst/>
            <a:cxnLst/>
            <a:rect l="l" t="t" r="r" b="b"/>
            <a:pathLst>
              <a:path w="303275" h="0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19558">
            <a:solidFill>
              <a:srgbClr val="FFFF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2" name="object 672"/>
          <p:cNvSpPr/>
          <p:nvPr/>
        </p:nvSpPr>
        <p:spPr>
          <a:xfrm>
            <a:off x="6072885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3" name="object 673"/>
          <p:cNvSpPr/>
          <p:nvPr/>
        </p:nvSpPr>
        <p:spPr>
          <a:xfrm>
            <a:off x="6310630" y="3226638"/>
            <a:ext cx="65532" cy="196900"/>
          </a:xfrm>
          <a:custGeom>
            <a:avLst/>
            <a:gdLst/>
            <a:ahLst/>
            <a:cxnLst/>
            <a:rect l="l" t="t" r="r" b="b"/>
            <a:pathLst>
              <a:path w="65532" h="196900">
                <a:moveTo>
                  <a:pt x="0" y="196900"/>
                </a:moveTo>
                <a:lnTo>
                  <a:pt x="65532" y="196900"/>
                </a:lnTo>
                <a:lnTo>
                  <a:pt x="6553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4" name="object 674"/>
          <p:cNvSpPr/>
          <p:nvPr/>
        </p:nvSpPr>
        <p:spPr>
          <a:xfrm>
            <a:off x="6072885" y="3433445"/>
            <a:ext cx="303275" cy="0"/>
          </a:xfrm>
          <a:custGeom>
            <a:avLst/>
            <a:gdLst/>
            <a:ahLst/>
            <a:cxnLst/>
            <a:rect l="l" t="t" r="r" b="b"/>
            <a:pathLst>
              <a:path w="303275" h="0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21081">
            <a:solidFill>
              <a:srgbClr val="FFFF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5" name="object 675"/>
          <p:cNvSpPr/>
          <p:nvPr/>
        </p:nvSpPr>
        <p:spPr>
          <a:xfrm>
            <a:off x="6138417" y="3226638"/>
            <a:ext cx="172212" cy="196900"/>
          </a:xfrm>
          <a:custGeom>
            <a:avLst/>
            <a:gdLst/>
            <a:ahLst/>
            <a:cxnLst/>
            <a:rect l="l" t="t" r="r" b="b"/>
            <a:pathLst>
              <a:path w="172212" h="196900">
                <a:moveTo>
                  <a:pt x="0" y="196900"/>
                </a:moveTo>
                <a:lnTo>
                  <a:pt x="172212" y="196900"/>
                </a:lnTo>
                <a:lnTo>
                  <a:pt x="172212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6" name="object 676"/>
          <p:cNvSpPr/>
          <p:nvPr/>
        </p:nvSpPr>
        <p:spPr>
          <a:xfrm>
            <a:off x="6383782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F1F1F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7" name="object 677"/>
          <p:cNvSpPr/>
          <p:nvPr/>
        </p:nvSpPr>
        <p:spPr>
          <a:xfrm>
            <a:off x="6383782" y="3226638"/>
            <a:ext cx="64008" cy="196900"/>
          </a:xfrm>
          <a:custGeom>
            <a:avLst/>
            <a:gdLst/>
            <a:ahLst/>
            <a:cxnLst/>
            <a:rect l="l" t="t" r="r" b="b"/>
            <a:pathLst>
              <a:path w="64008" h="196900">
                <a:moveTo>
                  <a:pt x="0" y="196900"/>
                </a:moveTo>
                <a:lnTo>
                  <a:pt x="64008" y="196900"/>
                </a:lnTo>
                <a:lnTo>
                  <a:pt x="64008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8" name="object 678"/>
          <p:cNvSpPr/>
          <p:nvPr/>
        </p:nvSpPr>
        <p:spPr>
          <a:xfrm>
            <a:off x="6623050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9" name="object 679"/>
          <p:cNvSpPr/>
          <p:nvPr/>
        </p:nvSpPr>
        <p:spPr>
          <a:xfrm>
            <a:off x="6383782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F1F1F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0" name="object 680"/>
          <p:cNvSpPr/>
          <p:nvPr/>
        </p:nvSpPr>
        <p:spPr>
          <a:xfrm>
            <a:off x="6447789" y="3226638"/>
            <a:ext cx="175260" cy="196900"/>
          </a:xfrm>
          <a:custGeom>
            <a:avLst/>
            <a:gdLst/>
            <a:ahLst/>
            <a:cxnLst/>
            <a:rect l="l" t="t" r="r" b="b"/>
            <a:pathLst>
              <a:path w="175260" h="196900">
                <a:moveTo>
                  <a:pt x="0" y="196900"/>
                </a:moveTo>
                <a:lnTo>
                  <a:pt x="175260" y="196900"/>
                </a:lnTo>
                <a:lnTo>
                  <a:pt x="175260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1" name="object 681"/>
          <p:cNvSpPr/>
          <p:nvPr/>
        </p:nvSpPr>
        <p:spPr>
          <a:xfrm>
            <a:off x="6694678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F1F1F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2" name="object 682"/>
          <p:cNvSpPr/>
          <p:nvPr/>
        </p:nvSpPr>
        <p:spPr>
          <a:xfrm>
            <a:off x="6694678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3" name="object 683"/>
          <p:cNvSpPr/>
          <p:nvPr/>
        </p:nvSpPr>
        <p:spPr>
          <a:xfrm>
            <a:off x="6933946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4" name="object 684"/>
          <p:cNvSpPr/>
          <p:nvPr/>
        </p:nvSpPr>
        <p:spPr>
          <a:xfrm>
            <a:off x="6694678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F1F1F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5" name="object 685"/>
          <p:cNvSpPr/>
          <p:nvPr/>
        </p:nvSpPr>
        <p:spPr>
          <a:xfrm>
            <a:off x="6760209" y="3226638"/>
            <a:ext cx="173735" cy="196900"/>
          </a:xfrm>
          <a:custGeom>
            <a:avLst/>
            <a:gdLst/>
            <a:ahLst/>
            <a:cxnLst/>
            <a:rect l="l" t="t" r="r" b="b"/>
            <a:pathLst>
              <a:path w="173735" h="196900">
                <a:moveTo>
                  <a:pt x="0" y="196900"/>
                </a:moveTo>
                <a:lnTo>
                  <a:pt x="173735" y="196900"/>
                </a:lnTo>
                <a:lnTo>
                  <a:pt x="173735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6" name="object 686"/>
          <p:cNvSpPr/>
          <p:nvPr/>
        </p:nvSpPr>
        <p:spPr>
          <a:xfrm>
            <a:off x="7005574" y="321741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F1F1F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7" name="object 687"/>
          <p:cNvSpPr/>
          <p:nvPr/>
        </p:nvSpPr>
        <p:spPr>
          <a:xfrm>
            <a:off x="7005574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8" name="object 688"/>
          <p:cNvSpPr/>
          <p:nvPr/>
        </p:nvSpPr>
        <p:spPr>
          <a:xfrm>
            <a:off x="7244842" y="3226638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9" name="object 689"/>
          <p:cNvSpPr/>
          <p:nvPr/>
        </p:nvSpPr>
        <p:spPr>
          <a:xfrm>
            <a:off x="7005574" y="34334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1">
            <a:solidFill>
              <a:srgbClr val="F1F1F1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0" name="object 690"/>
          <p:cNvSpPr/>
          <p:nvPr/>
        </p:nvSpPr>
        <p:spPr>
          <a:xfrm>
            <a:off x="7071106" y="3226638"/>
            <a:ext cx="173735" cy="196900"/>
          </a:xfrm>
          <a:custGeom>
            <a:avLst/>
            <a:gdLst/>
            <a:ahLst/>
            <a:cxnLst/>
            <a:rect l="l" t="t" r="r" b="b"/>
            <a:pathLst>
              <a:path w="173735" h="196900">
                <a:moveTo>
                  <a:pt x="0" y="196900"/>
                </a:moveTo>
                <a:lnTo>
                  <a:pt x="173735" y="196900"/>
                </a:lnTo>
                <a:lnTo>
                  <a:pt x="173735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1" name="object 691"/>
          <p:cNvSpPr/>
          <p:nvPr/>
        </p:nvSpPr>
        <p:spPr>
          <a:xfrm>
            <a:off x="457200" y="320370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2" name="object 692"/>
          <p:cNvSpPr/>
          <p:nvPr/>
        </p:nvSpPr>
        <p:spPr>
          <a:xfrm>
            <a:off x="463295" y="3203702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3" name="object 693"/>
          <p:cNvSpPr/>
          <p:nvPr/>
        </p:nvSpPr>
        <p:spPr>
          <a:xfrm>
            <a:off x="1717802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4" name="object 694"/>
          <p:cNvSpPr/>
          <p:nvPr/>
        </p:nvSpPr>
        <p:spPr>
          <a:xfrm>
            <a:off x="2028698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5" name="object 695"/>
          <p:cNvSpPr/>
          <p:nvPr/>
        </p:nvSpPr>
        <p:spPr>
          <a:xfrm>
            <a:off x="2339594" y="320370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6" name="object 696"/>
          <p:cNvSpPr/>
          <p:nvPr/>
        </p:nvSpPr>
        <p:spPr>
          <a:xfrm>
            <a:off x="2650871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7" name="object 697"/>
          <p:cNvSpPr/>
          <p:nvPr/>
        </p:nvSpPr>
        <p:spPr>
          <a:xfrm>
            <a:off x="2961767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8" name="object 698"/>
          <p:cNvSpPr/>
          <p:nvPr/>
        </p:nvSpPr>
        <p:spPr>
          <a:xfrm>
            <a:off x="3272663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9" name="object 699"/>
          <p:cNvSpPr/>
          <p:nvPr/>
        </p:nvSpPr>
        <p:spPr>
          <a:xfrm>
            <a:off x="3583559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0" name="object 700"/>
          <p:cNvSpPr/>
          <p:nvPr/>
        </p:nvSpPr>
        <p:spPr>
          <a:xfrm>
            <a:off x="3894454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1" name="object 701"/>
          <p:cNvSpPr/>
          <p:nvPr/>
        </p:nvSpPr>
        <p:spPr>
          <a:xfrm>
            <a:off x="4205351" y="320370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2" name="object 702"/>
          <p:cNvSpPr/>
          <p:nvPr/>
        </p:nvSpPr>
        <p:spPr>
          <a:xfrm>
            <a:off x="4516501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3" name="object 703"/>
          <p:cNvSpPr/>
          <p:nvPr/>
        </p:nvSpPr>
        <p:spPr>
          <a:xfrm>
            <a:off x="4827397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4" name="object 704"/>
          <p:cNvSpPr/>
          <p:nvPr/>
        </p:nvSpPr>
        <p:spPr>
          <a:xfrm>
            <a:off x="5138292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5" name="object 705"/>
          <p:cNvSpPr/>
          <p:nvPr/>
        </p:nvSpPr>
        <p:spPr>
          <a:xfrm>
            <a:off x="5449188" y="3203702"/>
            <a:ext cx="306324" cy="0"/>
          </a:xfrm>
          <a:custGeom>
            <a:avLst/>
            <a:gdLst/>
            <a:ahLst/>
            <a:cxnLst/>
            <a:rect l="l" t="t" r="r" b="b"/>
            <a:pathLst>
              <a:path w="306324" h="0">
                <a:moveTo>
                  <a:pt x="0" y="0"/>
                </a:moveTo>
                <a:lnTo>
                  <a:pt x="30632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6" name="object 706"/>
          <p:cNvSpPr/>
          <p:nvPr/>
        </p:nvSpPr>
        <p:spPr>
          <a:xfrm>
            <a:off x="5761608" y="320370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7" name="object 707"/>
          <p:cNvSpPr/>
          <p:nvPr/>
        </p:nvSpPr>
        <p:spPr>
          <a:xfrm>
            <a:off x="6072885" y="3203702"/>
            <a:ext cx="303275" cy="0"/>
          </a:xfrm>
          <a:custGeom>
            <a:avLst/>
            <a:gdLst/>
            <a:ahLst/>
            <a:cxnLst/>
            <a:rect l="l" t="t" r="r" b="b"/>
            <a:pathLst>
              <a:path w="303275" h="0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8" name="object 708"/>
          <p:cNvSpPr/>
          <p:nvPr/>
        </p:nvSpPr>
        <p:spPr>
          <a:xfrm>
            <a:off x="6382258" y="3203702"/>
            <a:ext cx="306323" cy="0"/>
          </a:xfrm>
          <a:custGeom>
            <a:avLst/>
            <a:gdLst/>
            <a:ahLst/>
            <a:cxnLst/>
            <a:rect l="l" t="t" r="r" b="b"/>
            <a:pathLst>
              <a:path w="306323" h="0">
                <a:moveTo>
                  <a:pt x="0" y="0"/>
                </a:moveTo>
                <a:lnTo>
                  <a:pt x="306323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9" name="object 709"/>
          <p:cNvSpPr/>
          <p:nvPr/>
        </p:nvSpPr>
        <p:spPr>
          <a:xfrm>
            <a:off x="6694678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0" name="object 710"/>
          <p:cNvSpPr/>
          <p:nvPr/>
        </p:nvSpPr>
        <p:spPr>
          <a:xfrm>
            <a:off x="7005574" y="320370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1" name="object 711"/>
          <p:cNvSpPr/>
          <p:nvPr/>
        </p:nvSpPr>
        <p:spPr>
          <a:xfrm>
            <a:off x="1717802" y="345859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2" name="object 712"/>
          <p:cNvSpPr/>
          <p:nvPr/>
        </p:nvSpPr>
        <p:spPr>
          <a:xfrm>
            <a:off x="1717802" y="3467734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3" name="object 713"/>
          <p:cNvSpPr/>
          <p:nvPr/>
        </p:nvSpPr>
        <p:spPr>
          <a:xfrm>
            <a:off x="1957070" y="3467734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4" name="object 714"/>
          <p:cNvSpPr/>
          <p:nvPr/>
        </p:nvSpPr>
        <p:spPr>
          <a:xfrm>
            <a:off x="1717802" y="367423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5" name="object 715"/>
          <p:cNvSpPr/>
          <p:nvPr/>
        </p:nvSpPr>
        <p:spPr>
          <a:xfrm>
            <a:off x="1783333" y="3467734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6" name="object 716"/>
          <p:cNvSpPr/>
          <p:nvPr/>
        </p:nvSpPr>
        <p:spPr>
          <a:xfrm>
            <a:off x="2028698" y="345859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8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7" name="object 717"/>
          <p:cNvSpPr/>
          <p:nvPr/>
        </p:nvSpPr>
        <p:spPr>
          <a:xfrm>
            <a:off x="2028698" y="3467734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8" name="object 718"/>
          <p:cNvSpPr/>
          <p:nvPr/>
        </p:nvSpPr>
        <p:spPr>
          <a:xfrm>
            <a:off x="2267966" y="3467734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9" name="object 719"/>
          <p:cNvSpPr/>
          <p:nvPr/>
        </p:nvSpPr>
        <p:spPr>
          <a:xfrm>
            <a:off x="2028698" y="367423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0" name="object 720"/>
          <p:cNvSpPr/>
          <p:nvPr/>
        </p:nvSpPr>
        <p:spPr>
          <a:xfrm>
            <a:off x="2094230" y="3467734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1" name="object 721"/>
          <p:cNvSpPr/>
          <p:nvPr/>
        </p:nvSpPr>
        <p:spPr>
          <a:xfrm>
            <a:off x="2339594" y="3458590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8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2" name="object 722"/>
          <p:cNvSpPr/>
          <p:nvPr/>
        </p:nvSpPr>
        <p:spPr>
          <a:xfrm>
            <a:off x="2339594" y="3467734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3" name="object 723"/>
          <p:cNvSpPr/>
          <p:nvPr/>
        </p:nvSpPr>
        <p:spPr>
          <a:xfrm>
            <a:off x="2579243" y="3467734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4" name="object 724"/>
          <p:cNvSpPr/>
          <p:nvPr/>
        </p:nvSpPr>
        <p:spPr>
          <a:xfrm>
            <a:off x="2339594" y="3674236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5" name="object 725"/>
          <p:cNvSpPr/>
          <p:nvPr/>
        </p:nvSpPr>
        <p:spPr>
          <a:xfrm>
            <a:off x="2405126" y="3467734"/>
            <a:ext cx="174040" cy="196596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6"/>
                </a:moveTo>
                <a:lnTo>
                  <a:pt x="174040" y="196596"/>
                </a:lnTo>
                <a:lnTo>
                  <a:pt x="17404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6" name="object 726"/>
          <p:cNvSpPr/>
          <p:nvPr/>
        </p:nvSpPr>
        <p:spPr>
          <a:xfrm>
            <a:off x="2650871" y="3449447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5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7" name="object 727"/>
          <p:cNvSpPr/>
          <p:nvPr/>
        </p:nvSpPr>
        <p:spPr>
          <a:xfrm>
            <a:off x="2890139" y="3449447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5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8" name="object 728"/>
          <p:cNvSpPr/>
          <p:nvPr/>
        </p:nvSpPr>
        <p:spPr>
          <a:xfrm>
            <a:off x="2650871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9" name="object 729"/>
          <p:cNvSpPr/>
          <p:nvPr/>
        </p:nvSpPr>
        <p:spPr>
          <a:xfrm>
            <a:off x="2716403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0" name="object 730"/>
          <p:cNvSpPr/>
          <p:nvPr/>
        </p:nvSpPr>
        <p:spPr>
          <a:xfrm>
            <a:off x="2961767" y="3449447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5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1" name="object 731"/>
          <p:cNvSpPr/>
          <p:nvPr/>
        </p:nvSpPr>
        <p:spPr>
          <a:xfrm>
            <a:off x="3201035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2" name="object 732"/>
          <p:cNvSpPr/>
          <p:nvPr/>
        </p:nvSpPr>
        <p:spPr>
          <a:xfrm>
            <a:off x="2961767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3" name="object 733"/>
          <p:cNvSpPr/>
          <p:nvPr/>
        </p:nvSpPr>
        <p:spPr>
          <a:xfrm>
            <a:off x="3027299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4" name="object 734"/>
          <p:cNvSpPr/>
          <p:nvPr/>
        </p:nvSpPr>
        <p:spPr>
          <a:xfrm>
            <a:off x="3272663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5" name="object 735"/>
          <p:cNvSpPr/>
          <p:nvPr/>
        </p:nvSpPr>
        <p:spPr>
          <a:xfrm>
            <a:off x="3511930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6" name="object 736"/>
          <p:cNvSpPr/>
          <p:nvPr/>
        </p:nvSpPr>
        <p:spPr>
          <a:xfrm>
            <a:off x="3272663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7" name="object 737"/>
          <p:cNvSpPr/>
          <p:nvPr/>
        </p:nvSpPr>
        <p:spPr>
          <a:xfrm>
            <a:off x="3338195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8" name="object 738"/>
          <p:cNvSpPr/>
          <p:nvPr/>
        </p:nvSpPr>
        <p:spPr>
          <a:xfrm>
            <a:off x="3583559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9" name="object 739"/>
          <p:cNvSpPr/>
          <p:nvPr/>
        </p:nvSpPr>
        <p:spPr>
          <a:xfrm>
            <a:off x="3822827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0" name="object 740"/>
          <p:cNvSpPr/>
          <p:nvPr/>
        </p:nvSpPr>
        <p:spPr>
          <a:xfrm>
            <a:off x="3583559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1" name="object 741"/>
          <p:cNvSpPr/>
          <p:nvPr/>
        </p:nvSpPr>
        <p:spPr>
          <a:xfrm>
            <a:off x="3649091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2" name="object 742"/>
          <p:cNvSpPr/>
          <p:nvPr/>
        </p:nvSpPr>
        <p:spPr>
          <a:xfrm>
            <a:off x="3894454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3" name="object 743"/>
          <p:cNvSpPr/>
          <p:nvPr/>
        </p:nvSpPr>
        <p:spPr>
          <a:xfrm>
            <a:off x="4133723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4" name="object 744"/>
          <p:cNvSpPr/>
          <p:nvPr/>
        </p:nvSpPr>
        <p:spPr>
          <a:xfrm>
            <a:off x="3894454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5" name="object 745"/>
          <p:cNvSpPr/>
          <p:nvPr/>
        </p:nvSpPr>
        <p:spPr>
          <a:xfrm>
            <a:off x="3959986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6" name="object 746"/>
          <p:cNvSpPr/>
          <p:nvPr/>
        </p:nvSpPr>
        <p:spPr>
          <a:xfrm>
            <a:off x="4205351" y="3449447"/>
            <a:ext cx="65836" cy="196595"/>
          </a:xfrm>
          <a:custGeom>
            <a:avLst/>
            <a:gdLst/>
            <a:ahLst/>
            <a:cxnLst/>
            <a:rect l="l" t="t" r="r" b="b"/>
            <a:pathLst>
              <a:path w="65836" h="196595">
                <a:moveTo>
                  <a:pt x="0" y="196595"/>
                </a:moveTo>
                <a:lnTo>
                  <a:pt x="65836" y="196595"/>
                </a:lnTo>
                <a:lnTo>
                  <a:pt x="658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7" name="object 747"/>
          <p:cNvSpPr/>
          <p:nvPr/>
        </p:nvSpPr>
        <p:spPr>
          <a:xfrm>
            <a:off x="4444873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8" name="object 748"/>
          <p:cNvSpPr/>
          <p:nvPr/>
        </p:nvSpPr>
        <p:spPr>
          <a:xfrm>
            <a:off x="4205351" y="3645407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9" name="object 749"/>
          <p:cNvSpPr/>
          <p:nvPr/>
        </p:nvSpPr>
        <p:spPr>
          <a:xfrm>
            <a:off x="4271136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0" name="object 750"/>
          <p:cNvSpPr/>
          <p:nvPr/>
        </p:nvSpPr>
        <p:spPr>
          <a:xfrm>
            <a:off x="4516501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1" name="object 751"/>
          <p:cNvSpPr/>
          <p:nvPr/>
        </p:nvSpPr>
        <p:spPr>
          <a:xfrm>
            <a:off x="4755769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2" name="object 752"/>
          <p:cNvSpPr/>
          <p:nvPr/>
        </p:nvSpPr>
        <p:spPr>
          <a:xfrm>
            <a:off x="4516501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3" name="object 753"/>
          <p:cNvSpPr/>
          <p:nvPr/>
        </p:nvSpPr>
        <p:spPr>
          <a:xfrm>
            <a:off x="4582033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4" name="object 754"/>
          <p:cNvSpPr/>
          <p:nvPr/>
        </p:nvSpPr>
        <p:spPr>
          <a:xfrm>
            <a:off x="4828921" y="3449447"/>
            <a:ext cx="64008" cy="196595"/>
          </a:xfrm>
          <a:custGeom>
            <a:avLst/>
            <a:gdLst/>
            <a:ahLst/>
            <a:cxnLst/>
            <a:rect l="l" t="t" r="r" b="b"/>
            <a:pathLst>
              <a:path w="64008" h="196595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5" name="object 755"/>
          <p:cNvSpPr/>
          <p:nvPr/>
        </p:nvSpPr>
        <p:spPr>
          <a:xfrm>
            <a:off x="5066664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6" name="object 756"/>
          <p:cNvSpPr/>
          <p:nvPr/>
        </p:nvSpPr>
        <p:spPr>
          <a:xfrm>
            <a:off x="4828921" y="3645407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7" name="object 757"/>
          <p:cNvSpPr/>
          <p:nvPr/>
        </p:nvSpPr>
        <p:spPr>
          <a:xfrm>
            <a:off x="4892929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8" name="object 758"/>
          <p:cNvSpPr/>
          <p:nvPr/>
        </p:nvSpPr>
        <p:spPr>
          <a:xfrm>
            <a:off x="5138292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9" name="object 759"/>
          <p:cNvSpPr/>
          <p:nvPr/>
        </p:nvSpPr>
        <p:spPr>
          <a:xfrm>
            <a:off x="5377560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0" name="object 760"/>
          <p:cNvSpPr/>
          <p:nvPr/>
        </p:nvSpPr>
        <p:spPr>
          <a:xfrm>
            <a:off x="5138292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1" name="object 761"/>
          <p:cNvSpPr/>
          <p:nvPr/>
        </p:nvSpPr>
        <p:spPr>
          <a:xfrm>
            <a:off x="5203825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2" name="object 762"/>
          <p:cNvSpPr/>
          <p:nvPr/>
        </p:nvSpPr>
        <p:spPr>
          <a:xfrm>
            <a:off x="5449188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3" name="object 763"/>
          <p:cNvSpPr/>
          <p:nvPr/>
        </p:nvSpPr>
        <p:spPr>
          <a:xfrm>
            <a:off x="5688457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4" name="object 764"/>
          <p:cNvSpPr/>
          <p:nvPr/>
        </p:nvSpPr>
        <p:spPr>
          <a:xfrm>
            <a:off x="5449188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5" name="object 765"/>
          <p:cNvSpPr/>
          <p:nvPr/>
        </p:nvSpPr>
        <p:spPr>
          <a:xfrm>
            <a:off x="5514721" y="3449447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5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6" name="object 766"/>
          <p:cNvSpPr/>
          <p:nvPr/>
        </p:nvSpPr>
        <p:spPr>
          <a:xfrm>
            <a:off x="5761608" y="3449447"/>
            <a:ext cx="64008" cy="196595"/>
          </a:xfrm>
          <a:custGeom>
            <a:avLst/>
            <a:gdLst/>
            <a:ahLst/>
            <a:cxnLst/>
            <a:rect l="l" t="t" r="r" b="b"/>
            <a:pathLst>
              <a:path w="64008" h="196595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7" name="object 767"/>
          <p:cNvSpPr/>
          <p:nvPr/>
        </p:nvSpPr>
        <p:spPr>
          <a:xfrm>
            <a:off x="6001258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8" name="object 768"/>
          <p:cNvSpPr/>
          <p:nvPr/>
        </p:nvSpPr>
        <p:spPr>
          <a:xfrm>
            <a:off x="5761608" y="3645407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9" name="object 769"/>
          <p:cNvSpPr/>
          <p:nvPr/>
        </p:nvSpPr>
        <p:spPr>
          <a:xfrm>
            <a:off x="5825616" y="3449447"/>
            <a:ext cx="175564" cy="196595"/>
          </a:xfrm>
          <a:custGeom>
            <a:avLst/>
            <a:gdLst/>
            <a:ahLst/>
            <a:cxnLst/>
            <a:rect l="l" t="t" r="r" b="b"/>
            <a:pathLst>
              <a:path w="175564" h="196595">
                <a:moveTo>
                  <a:pt x="0" y="196595"/>
                </a:moveTo>
                <a:lnTo>
                  <a:pt x="175564" y="196595"/>
                </a:lnTo>
                <a:lnTo>
                  <a:pt x="175564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0" name="object 770"/>
          <p:cNvSpPr/>
          <p:nvPr/>
        </p:nvSpPr>
        <p:spPr>
          <a:xfrm>
            <a:off x="6072885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1" name="object 771"/>
          <p:cNvSpPr/>
          <p:nvPr/>
        </p:nvSpPr>
        <p:spPr>
          <a:xfrm>
            <a:off x="6310630" y="3449447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5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2" name="object 772"/>
          <p:cNvSpPr/>
          <p:nvPr/>
        </p:nvSpPr>
        <p:spPr>
          <a:xfrm>
            <a:off x="6072885" y="3645407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3" name="object 773"/>
          <p:cNvSpPr/>
          <p:nvPr/>
        </p:nvSpPr>
        <p:spPr>
          <a:xfrm>
            <a:off x="6138417" y="3449447"/>
            <a:ext cx="172212" cy="196595"/>
          </a:xfrm>
          <a:custGeom>
            <a:avLst/>
            <a:gdLst/>
            <a:ahLst/>
            <a:cxnLst/>
            <a:rect l="l" t="t" r="r" b="b"/>
            <a:pathLst>
              <a:path w="172212" h="196595">
                <a:moveTo>
                  <a:pt x="0" y="196595"/>
                </a:moveTo>
                <a:lnTo>
                  <a:pt x="172212" y="196595"/>
                </a:lnTo>
                <a:lnTo>
                  <a:pt x="17221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4" name="object 774"/>
          <p:cNvSpPr/>
          <p:nvPr/>
        </p:nvSpPr>
        <p:spPr>
          <a:xfrm>
            <a:off x="6383782" y="3449447"/>
            <a:ext cx="64008" cy="196595"/>
          </a:xfrm>
          <a:custGeom>
            <a:avLst/>
            <a:gdLst/>
            <a:ahLst/>
            <a:cxnLst/>
            <a:rect l="l" t="t" r="r" b="b"/>
            <a:pathLst>
              <a:path w="64008" h="196595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5" name="object 775"/>
          <p:cNvSpPr/>
          <p:nvPr/>
        </p:nvSpPr>
        <p:spPr>
          <a:xfrm>
            <a:off x="6623050" y="3449447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5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6" name="object 776"/>
          <p:cNvSpPr/>
          <p:nvPr/>
        </p:nvSpPr>
        <p:spPr>
          <a:xfrm>
            <a:off x="6383782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7" name="object 777"/>
          <p:cNvSpPr/>
          <p:nvPr/>
        </p:nvSpPr>
        <p:spPr>
          <a:xfrm>
            <a:off x="6447789" y="3449447"/>
            <a:ext cx="175260" cy="196595"/>
          </a:xfrm>
          <a:custGeom>
            <a:avLst/>
            <a:gdLst/>
            <a:ahLst/>
            <a:cxnLst/>
            <a:rect l="l" t="t" r="r" b="b"/>
            <a:pathLst>
              <a:path w="175260" h="196595">
                <a:moveTo>
                  <a:pt x="0" y="196595"/>
                </a:moveTo>
                <a:lnTo>
                  <a:pt x="175260" y="196595"/>
                </a:lnTo>
                <a:lnTo>
                  <a:pt x="175260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8" name="object 778"/>
          <p:cNvSpPr/>
          <p:nvPr/>
        </p:nvSpPr>
        <p:spPr>
          <a:xfrm>
            <a:off x="6694678" y="3449447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5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9" name="object 779"/>
          <p:cNvSpPr/>
          <p:nvPr/>
        </p:nvSpPr>
        <p:spPr>
          <a:xfrm>
            <a:off x="6933946" y="3449447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5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0" name="object 780"/>
          <p:cNvSpPr/>
          <p:nvPr/>
        </p:nvSpPr>
        <p:spPr>
          <a:xfrm>
            <a:off x="6694678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1" name="object 781"/>
          <p:cNvSpPr/>
          <p:nvPr/>
        </p:nvSpPr>
        <p:spPr>
          <a:xfrm>
            <a:off x="6760209" y="3449447"/>
            <a:ext cx="173735" cy="196595"/>
          </a:xfrm>
          <a:custGeom>
            <a:avLst/>
            <a:gdLst/>
            <a:ahLst/>
            <a:cxnLst/>
            <a:rect l="l" t="t" r="r" b="b"/>
            <a:pathLst>
              <a:path w="173735" h="196595">
                <a:moveTo>
                  <a:pt x="0" y="196595"/>
                </a:moveTo>
                <a:lnTo>
                  <a:pt x="173735" y="196595"/>
                </a:lnTo>
                <a:lnTo>
                  <a:pt x="173735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2" name="object 782"/>
          <p:cNvSpPr/>
          <p:nvPr/>
        </p:nvSpPr>
        <p:spPr>
          <a:xfrm>
            <a:off x="7005574" y="3449447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5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3" name="object 783"/>
          <p:cNvSpPr/>
          <p:nvPr/>
        </p:nvSpPr>
        <p:spPr>
          <a:xfrm>
            <a:off x="7244842" y="3449447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5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4" name="object 784"/>
          <p:cNvSpPr/>
          <p:nvPr/>
        </p:nvSpPr>
        <p:spPr>
          <a:xfrm>
            <a:off x="7005574" y="3645407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5" name="object 785"/>
          <p:cNvSpPr/>
          <p:nvPr/>
        </p:nvSpPr>
        <p:spPr>
          <a:xfrm>
            <a:off x="7071106" y="3449447"/>
            <a:ext cx="173735" cy="196595"/>
          </a:xfrm>
          <a:custGeom>
            <a:avLst/>
            <a:gdLst/>
            <a:ahLst/>
            <a:cxnLst/>
            <a:rect l="l" t="t" r="r" b="b"/>
            <a:pathLst>
              <a:path w="173735" h="196595">
                <a:moveTo>
                  <a:pt x="0" y="196595"/>
                </a:moveTo>
                <a:lnTo>
                  <a:pt x="173735" y="196595"/>
                </a:lnTo>
                <a:lnTo>
                  <a:pt x="173735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6" name="object 786"/>
          <p:cNvSpPr/>
          <p:nvPr/>
        </p:nvSpPr>
        <p:spPr>
          <a:xfrm>
            <a:off x="457200" y="344639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7" name="object 787"/>
          <p:cNvSpPr/>
          <p:nvPr/>
        </p:nvSpPr>
        <p:spPr>
          <a:xfrm>
            <a:off x="463295" y="3446398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8" name="object 788"/>
          <p:cNvSpPr/>
          <p:nvPr/>
        </p:nvSpPr>
        <p:spPr>
          <a:xfrm>
            <a:off x="1717802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9" name="object 789"/>
          <p:cNvSpPr/>
          <p:nvPr/>
        </p:nvSpPr>
        <p:spPr>
          <a:xfrm>
            <a:off x="2028698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0" name="object 790"/>
          <p:cNvSpPr/>
          <p:nvPr/>
        </p:nvSpPr>
        <p:spPr>
          <a:xfrm>
            <a:off x="2339594" y="344639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1" name="object 791"/>
          <p:cNvSpPr/>
          <p:nvPr/>
        </p:nvSpPr>
        <p:spPr>
          <a:xfrm>
            <a:off x="2650871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2" name="object 792"/>
          <p:cNvSpPr/>
          <p:nvPr/>
        </p:nvSpPr>
        <p:spPr>
          <a:xfrm>
            <a:off x="2961767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3" name="object 793"/>
          <p:cNvSpPr/>
          <p:nvPr/>
        </p:nvSpPr>
        <p:spPr>
          <a:xfrm>
            <a:off x="3272663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4" name="object 794"/>
          <p:cNvSpPr/>
          <p:nvPr/>
        </p:nvSpPr>
        <p:spPr>
          <a:xfrm>
            <a:off x="3583559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5" name="object 795"/>
          <p:cNvSpPr/>
          <p:nvPr/>
        </p:nvSpPr>
        <p:spPr>
          <a:xfrm>
            <a:off x="3894454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6" name="object 796"/>
          <p:cNvSpPr/>
          <p:nvPr/>
        </p:nvSpPr>
        <p:spPr>
          <a:xfrm>
            <a:off x="4205351" y="344639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7" name="object 797"/>
          <p:cNvSpPr/>
          <p:nvPr/>
        </p:nvSpPr>
        <p:spPr>
          <a:xfrm>
            <a:off x="4516501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8" name="object 798"/>
          <p:cNvSpPr/>
          <p:nvPr/>
        </p:nvSpPr>
        <p:spPr>
          <a:xfrm>
            <a:off x="4827397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9" name="object 799"/>
          <p:cNvSpPr/>
          <p:nvPr/>
        </p:nvSpPr>
        <p:spPr>
          <a:xfrm>
            <a:off x="5138292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0" name="object 800"/>
          <p:cNvSpPr/>
          <p:nvPr/>
        </p:nvSpPr>
        <p:spPr>
          <a:xfrm>
            <a:off x="5449188" y="3446398"/>
            <a:ext cx="306324" cy="0"/>
          </a:xfrm>
          <a:custGeom>
            <a:avLst/>
            <a:gdLst/>
            <a:ahLst/>
            <a:cxnLst/>
            <a:rect l="l" t="t" r="r" b="b"/>
            <a:pathLst>
              <a:path w="306324" h="0">
                <a:moveTo>
                  <a:pt x="0" y="0"/>
                </a:moveTo>
                <a:lnTo>
                  <a:pt x="30632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1" name="object 801"/>
          <p:cNvSpPr/>
          <p:nvPr/>
        </p:nvSpPr>
        <p:spPr>
          <a:xfrm>
            <a:off x="5761608" y="344639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2" name="object 802"/>
          <p:cNvSpPr/>
          <p:nvPr/>
        </p:nvSpPr>
        <p:spPr>
          <a:xfrm>
            <a:off x="6072885" y="3446398"/>
            <a:ext cx="303275" cy="0"/>
          </a:xfrm>
          <a:custGeom>
            <a:avLst/>
            <a:gdLst/>
            <a:ahLst/>
            <a:cxnLst/>
            <a:rect l="l" t="t" r="r" b="b"/>
            <a:pathLst>
              <a:path w="303275" h="0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3" name="object 803"/>
          <p:cNvSpPr/>
          <p:nvPr/>
        </p:nvSpPr>
        <p:spPr>
          <a:xfrm>
            <a:off x="6382258" y="3446398"/>
            <a:ext cx="306323" cy="0"/>
          </a:xfrm>
          <a:custGeom>
            <a:avLst/>
            <a:gdLst/>
            <a:ahLst/>
            <a:cxnLst/>
            <a:rect l="l" t="t" r="r" b="b"/>
            <a:pathLst>
              <a:path w="306323" h="0">
                <a:moveTo>
                  <a:pt x="0" y="0"/>
                </a:moveTo>
                <a:lnTo>
                  <a:pt x="306323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4" name="object 804"/>
          <p:cNvSpPr/>
          <p:nvPr/>
        </p:nvSpPr>
        <p:spPr>
          <a:xfrm>
            <a:off x="6694678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5" name="object 805"/>
          <p:cNvSpPr/>
          <p:nvPr/>
        </p:nvSpPr>
        <p:spPr>
          <a:xfrm>
            <a:off x="7005574" y="3446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6" name="object 806"/>
          <p:cNvSpPr/>
          <p:nvPr/>
        </p:nvSpPr>
        <p:spPr>
          <a:xfrm>
            <a:off x="1717802" y="369938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7" name="object 807"/>
          <p:cNvSpPr/>
          <p:nvPr/>
        </p:nvSpPr>
        <p:spPr>
          <a:xfrm>
            <a:off x="1717802" y="370852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8" name="object 808"/>
          <p:cNvSpPr/>
          <p:nvPr/>
        </p:nvSpPr>
        <p:spPr>
          <a:xfrm>
            <a:off x="1957070" y="370852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9" name="object 809"/>
          <p:cNvSpPr/>
          <p:nvPr/>
        </p:nvSpPr>
        <p:spPr>
          <a:xfrm>
            <a:off x="1717802" y="391502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0" name="object 810"/>
          <p:cNvSpPr/>
          <p:nvPr/>
        </p:nvSpPr>
        <p:spPr>
          <a:xfrm>
            <a:off x="1783333" y="370852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1" name="object 811"/>
          <p:cNvSpPr/>
          <p:nvPr/>
        </p:nvSpPr>
        <p:spPr>
          <a:xfrm>
            <a:off x="2028698" y="369938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2" name="object 812"/>
          <p:cNvSpPr/>
          <p:nvPr/>
        </p:nvSpPr>
        <p:spPr>
          <a:xfrm>
            <a:off x="2028698" y="370852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3" name="object 813"/>
          <p:cNvSpPr/>
          <p:nvPr/>
        </p:nvSpPr>
        <p:spPr>
          <a:xfrm>
            <a:off x="2267966" y="370852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4" name="object 814"/>
          <p:cNvSpPr/>
          <p:nvPr/>
        </p:nvSpPr>
        <p:spPr>
          <a:xfrm>
            <a:off x="2028698" y="391502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5" name="object 815"/>
          <p:cNvSpPr/>
          <p:nvPr/>
        </p:nvSpPr>
        <p:spPr>
          <a:xfrm>
            <a:off x="2094230" y="370852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6" name="object 816"/>
          <p:cNvSpPr/>
          <p:nvPr/>
        </p:nvSpPr>
        <p:spPr>
          <a:xfrm>
            <a:off x="2339594" y="369938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7" name="object 817"/>
          <p:cNvSpPr/>
          <p:nvPr/>
        </p:nvSpPr>
        <p:spPr>
          <a:xfrm>
            <a:off x="2339594" y="370852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8" name="object 818"/>
          <p:cNvSpPr/>
          <p:nvPr/>
        </p:nvSpPr>
        <p:spPr>
          <a:xfrm>
            <a:off x="2579243" y="370852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9" name="object 819"/>
          <p:cNvSpPr/>
          <p:nvPr/>
        </p:nvSpPr>
        <p:spPr>
          <a:xfrm>
            <a:off x="2339594" y="391502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0" name="object 820"/>
          <p:cNvSpPr/>
          <p:nvPr/>
        </p:nvSpPr>
        <p:spPr>
          <a:xfrm>
            <a:off x="2405126" y="3708527"/>
            <a:ext cx="174040" cy="196596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6"/>
                </a:moveTo>
                <a:lnTo>
                  <a:pt x="174040" y="196596"/>
                </a:lnTo>
                <a:lnTo>
                  <a:pt x="17404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1" name="object 821"/>
          <p:cNvSpPr/>
          <p:nvPr/>
        </p:nvSpPr>
        <p:spPr>
          <a:xfrm>
            <a:off x="2650871" y="369023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2" name="object 822"/>
          <p:cNvSpPr/>
          <p:nvPr/>
        </p:nvSpPr>
        <p:spPr>
          <a:xfrm>
            <a:off x="2890139" y="369023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3" name="object 823"/>
          <p:cNvSpPr/>
          <p:nvPr/>
        </p:nvSpPr>
        <p:spPr>
          <a:xfrm>
            <a:off x="2650871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4" name="object 824"/>
          <p:cNvSpPr/>
          <p:nvPr/>
        </p:nvSpPr>
        <p:spPr>
          <a:xfrm>
            <a:off x="2716403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5" name="object 825"/>
          <p:cNvSpPr/>
          <p:nvPr/>
        </p:nvSpPr>
        <p:spPr>
          <a:xfrm>
            <a:off x="2961767" y="369023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6" name="object 826"/>
          <p:cNvSpPr/>
          <p:nvPr/>
        </p:nvSpPr>
        <p:spPr>
          <a:xfrm>
            <a:off x="3201035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7" name="object 827"/>
          <p:cNvSpPr/>
          <p:nvPr/>
        </p:nvSpPr>
        <p:spPr>
          <a:xfrm>
            <a:off x="2961767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8" name="object 828"/>
          <p:cNvSpPr/>
          <p:nvPr/>
        </p:nvSpPr>
        <p:spPr>
          <a:xfrm>
            <a:off x="3027299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9" name="object 829"/>
          <p:cNvSpPr/>
          <p:nvPr/>
        </p:nvSpPr>
        <p:spPr>
          <a:xfrm>
            <a:off x="3272663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0" name="object 830"/>
          <p:cNvSpPr/>
          <p:nvPr/>
        </p:nvSpPr>
        <p:spPr>
          <a:xfrm>
            <a:off x="3511930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1" name="object 831"/>
          <p:cNvSpPr/>
          <p:nvPr/>
        </p:nvSpPr>
        <p:spPr>
          <a:xfrm>
            <a:off x="3272663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2" name="object 832"/>
          <p:cNvSpPr/>
          <p:nvPr/>
        </p:nvSpPr>
        <p:spPr>
          <a:xfrm>
            <a:off x="3338195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3" name="object 833"/>
          <p:cNvSpPr/>
          <p:nvPr/>
        </p:nvSpPr>
        <p:spPr>
          <a:xfrm>
            <a:off x="3583559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4" name="object 834"/>
          <p:cNvSpPr/>
          <p:nvPr/>
        </p:nvSpPr>
        <p:spPr>
          <a:xfrm>
            <a:off x="3822827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5" name="object 835"/>
          <p:cNvSpPr/>
          <p:nvPr/>
        </p:nvSpPr>
        <p:spPr>
          <a:xfrm>
            <a:off x="3583559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6" name="object 836"/>
          <p:cNvSpPr/>
          <p:nvPr/>
        </p:nvSpPr>
        <p:spPr>
          <a:xfrm>
            <a:off x="3649091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7" name="object 837"/>
          <p:cNvSpPr/>
          <p:nvPr/>
        </p:nvSpPr>
        <p:spPr>
          <a:xfrm>
            <a:off x="3894454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8" name="object 838"/>
          <p:cNvSpPr/>
          <p:nvPr/>
        </p:nvSpPr>
        <p:spPr>
          <a:xfrm>
            <a:off x="4133723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9" name="object 839"/>
          <p:cNvSpPr/>
          <p:nvPr/>
        </p:nvSpPr>
        <p:spPr>
          <a:xfrm>
            <a:off x="3894454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0" name="object 840"/>
          <p:cNvSpPr/>
          <p:nvPr/>
        </p:nvSpPr>
        <p:spPr>
          <a:xfrm>
            <a:off x="3959986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1" name="object 841"/>
          <p:cNvSpPr/>
          <p:nvPr/>
        </p:nvSpPr>
        <p:spPr>
          <a:xfrm>
            <a:off x="4205351" y="3690239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2" name="object 842"/>
          <p:cNvSpPr/>
          <p:nvPr/>
        </p:nvSpPr>
        <p:spPr>
          <a:xfrm>
            <a:off x="4444873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3" name="object 843"/>
          <p:cNvSpPr/>
          <p:nvPr/>
        </p:nvSpPr>
        <p:spPr>
          <a:xfrm>
            <a:off x="4205351" y="3886200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4" name="object 844"/>
          <p:cNvSpPr/>
          <p:nvPr/>
        </p:nvSpPr>
        <p:spPr>
          <a:xfrm>
            <a:off x="4271136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5" name="object 845"/>
          <p:cNvSpPr/>
          <p:nvPr/>
        </p:nvSpPr>
        <p:spPr>
          <a:xfrm>
            <a:off x="4516501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6" name="object 846"/>
          <p:cNvSpPr/>
          <p:nvPr/>
        </p:nvSpPr>
        <p:spPr>
          <a:xfrm>
            <a:off x="4755769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7" name="object 847"/>
          <p:cNvSpPr/>
          <p:nvPr/>
        </p:nvSpPr>
        <p:spPr>
          <a:xfrm>
            <a:off x="4516501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8" name="object 848"/>
          <p:cNvSpPr/>
          <p:nvPr/>
        </p:nvSpPr>
        <p:spPr>
          <a:xfrm>
            <a:off x="4582033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9" name="object 849"/>
          <p:cNvSpPr/>
          <p:nvPr/>
        </p:nvSpPr>
        <p:spPr>
          <a:xfrm>
            <a:off x="4828921" y="3690239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0" name="object 850"/>
          <p:cNvSpPr/>
          <p:nvPr/>
        </p:nvSpPr>
        <p:spPr>
          <a:xfrm>
            <a:off x="5066664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1" name="object 851"/>
          <p:cNvSpPr/>
          <p:nvPr/>
        </p:nvSpPr>
        <p:spPr>
          <a:xfrm>
            <a:off x="4828921" y="3886200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2" name="object 852"/>
          <p:cNvSpPr/>
          <p:nvPr/>
        </p:nvSpPr>
        <p:spPr>
          <a:xfrm>
            <a:off x="4892929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3" name="object 853"/>
          <p:cNvSpPr/>
          <p:nvPr/>
        </p:nvSpPr>
        <p:spPr>
          <a:xfrm>
            <a:off x="5138292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4" name="object 854"/>
          <p:cNvSpPr/>
          <p:nvPr/>
        </p:nvSpPr>
        <p:spPr>
          <a:xfrm>
            <a:off x="5377560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5" name="object 855"/>
          <p:cNvSpPr/>
          <p:nvPr/>
        </p:nvSpPr>
        <p:spPr>
          <a:xfrm>
            <a:off x="5138292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6" name="object 856"/>
          <p:cNvSpPr/>
          <p:nvPr/>
        </p:nvSpPr>
        <p:spPr>
          <a:xfrm>
            <a:off x="5203825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7" name="object 857"/>
          <p:cNvSpPr/>
          <p:nvPr/>
        </p:nvSpPr>
        <p:spPr>
          <a:xfrm>
            <a:off x="5449188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8" name="object 858"/>
          <p:cNvSpPr/>
          <p:nvPr/>
        </p:nvSpPr>
        <p:spPr>
          <a:xfrm>
            <a:off x="5688457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9" name="object 859"/>
          <p:cNvSpPr/>
          <p:nvPr/>
        </p:nvSpPr>
        <p:spPr>
          <a:xfrm>
            <a:off x="5449188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0" name="object 860"/>
          <p:cNvSpPr/>
          <p:nvPr/>
        </p:nvSpPr>
        <p:spPr>
          <a:xfrm>
            <a:off x="5514721" y="369023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1" name="object 861"/>
          <p:cNvSpPr/>
          <p:nvPr/>
        </p:nvSpPr>
        <p:spPr>
          <a:xfrm>
            <a:off x="5761608" y="3690239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2" name="object 862"/>
          <p:cNvSpPr/>
          <p:nvPr/>
        </p:nvSpPr>
        <p:spPr>
          <a:xfrm>
            <a:off x="6001258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3" name="object 863"/>
          <p:cNvSpPr/>
          <p:nvPr/>
        </p:nvSpPr>
        <p:spPr>
          <a:xfrm>
            <a:off x="5761608" y="3886200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4" name="object 864"/>
          <p:cNvSpPr/>
          <p:nvPr/>
        </p:nvSpPr>
        <p:spPr>
          <a:xfrm>
            <a:off x="5825616" y="3690239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6"/>
                </a:moveTo>
                <a:lnTo>
                  <a:pt x="175564" y="196596"/>
                </a:lnTo>
                <a:lnTo>
                  <a:pt x="17556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5" name="object 865"/>
          <p:cNvSpPr/>
          <p:nvPr/>
        </p:nvSpPr>
        <p:spPr>
          <a:xfrm>
            <a:off x="6072885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6" name="object 866"/>
          <p:cNvSpPr/>
          <p:nvPr/>
        </p:nvSpPr>
        <p:spPr>
          <a:xfrm>
            <a:off x="6310630" y="369023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7" name="object 867"/>
          <p:cNvSpPr/>
          <p:nvPr/>
        </p:nvSpPr>
        <p:spPr>
          <a:xfrm>
            <a:off x="6072885" y="3886200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8" name="object 868"/>
          <p:cNvSpPr/>
          <p:nvPr/>
        </p:nvSpPr>
        <p:spPr>
          <a:xfrm>
            <a:off x="6138417" y="3690239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6"/>
                </a:moveTo>
                <a:lnTo>
                  <a:pt x="172212" y="196596"/>
                </a:lnTo>
                <a:lnTo>
                  <a:pt x="17221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9" name="object 869"/>
          <p:cNvSpPr/>
          <p:nvPr/>
        </p:nvSpPr>
        <p:spPr>
          <a:xfrm>
            <a:off x="6383782" y="3690239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0" name="object 870"/>
          <p:cNvSpPr/>
          <p:nvPr/>
        </p:nvSpPr>
        <p:spPr>
          <a:xfrm>
            <a:off x="6623050" y="369023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1" name="object 871"/>
          <p:cNvSpPr/>
          <p:nvPr/>
        </p:nvSpPr>
        <p:spPr>
          <a:xfrm>
            <a:off x="6383782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2" name="object 872"/>
          <p:cNvSpPr/>
          <p:nvPr/>
        </p:nvSpPr>
        <p:spPr>
          <a:xfrm>
            <a:off x="6447789" y="3690239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6"/>
                </a:moveTo>
                <a:lnTo>
                  <a:pt x="175260" y="196596"/>
                </a:lnTo>
                <a:lnTo>
                  <a:pt x="17526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3" name="object 873"/>
          <p:cNvSpPr/>
          <p:nvPr/>
        </p:nvSpPr>
        <p:spPr>
          <a:xfrm>
            <a:off x="6694678" y="369023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4" name="object 874"/>
          <p:cNvSpPr/>
          <p:nvPr/>
        </p:nvSpPr>
        <p:spPr>
          <a:xfrm>
            <a:off x="6933946" y="369023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5" name="object 875"/>
          <p:cNvSpPr/>
          <p:nvPr/>
        </p:nvSpPr>
        <p:spPr>
          <a:xfrm>
            <a:off x="6694678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6" name="object 876"/>
          <p:cNvSpPr/>
          <p:nvPr/>
        </p:nvSpPr>
        <p:spPr>
          <a:xfrm>
            <a:off x="6760209" y="3690239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7" name="object 877"/>
          <p:cNvSpPr/>
          <p:nvPr/>
        </p:nvSpPr>
        <p:spPr>
          <a:xfrm>
            <a:off x="7005574" y="369023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8" name="object 878"/>
          <p:cNvSpPr/>
          <p:nvPr/>
        </p:nvSpPr>
        <p:spPr>
          <a:xfrm>
            <a:off x="7244842" y="369023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9" name="object 879"/>
          <p:cNvSpPr/>
          <p:nvPr/>
        </p:nvSpPr>
        <p:spPr>
          <a:xfrm>
            <a:off x="7005574" y="388620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0" name="object 880"/>
          <p:cNvSpPr/>
          <p:nvPr/>
        </p:nvSpPr>
        <p:spPr>
          <a:xfrm>
            <a:off x="7071106" y="3690239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1" name="object 881"/>
          <p:cNvSpPr/>
          <p:nvPr/>
        </p:nvSpPr>
        <p:spPr>
          <a:xfrm>
            <a:off x="457200" y="3687191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2" name="object 882"/>
          <p:cNvSpPr/>
          <p:nvPr/>
        </p:nvSpPr>
        <p:spPr>
          <a:xfrm>
            <a:off x="463295" y="3687191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3" name="object 883"/>
          <p:cNvSpPr/>
          <p:nvPr/>
        </p:nvSpPr>
        <p:spPr>
          <a:xfrm>
            <a:off x="1717802" y="368719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4" name="object 884"/>
          <p:cNvSpPr/>
          <p:nvPr/>
        </p:nvSpPr>
        <p:spPr>
          <a:xfrm>
            <a:off x="2028698" y="368719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5" name="object 885"/>
          <p:cNvSpPr/>
          <p:nvPr/>
        </p:nvSpPr>
        <p:spPr>
          <a:xfrm>
            <a:off x="2339594" y="3687191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6" name="object 886"/>
          <p:cNvSpPr/>
          <p:nvPr/>
        </p:nvSpPr>
        <p:spPr>
          <a:xfrm>
            <a:off x="2650871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7" name="object 887"/>
          <p:cNvSpPr/>
          <p:nvPr/>
        </p:nvSpPr>
        <p:spPr>
          <a:xfrm>
            <a:off x="2961767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8" name="object 888"/>
          <p:cNvSpPr/>
          <p:nvPr/>
        </p:nvSpPr>
        <p:spPr>
          <a:xfrm>
            <a:off x="3272663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9" name="object 889"/>
          <p:cNvSpPr/>
          <p:nvPr/>
        </p:nvSpPr>
        <p:spPr>
          <a:xfrm>
            <a:off x="3583559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0" name="object 890"/>
          <p:cNvSpPr/>
          <p:nvPr/>
        </p:nvSpPr>
        <p:spPr>
          <a:xfrm>
            <a:off x="3894454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1" name="object 891"/>
          <p:cNvSpPr/>
          <p:nvPr/>
        </p:nvSpPr>
        <p:spPr>
          <a:xfrm>
            <a:off x="4205351" y="3683508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2" name="object 892"/>
          <p:cNvSpPr/>
          <p:nvPr/>
        </p:nvSpPr>
        <p:spPr>
          <a:xfrm>
            <a:off x="4516501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3" name="object 893"/>
          <p:cNvSpPr/>
          <p:nvPr/>
        </p:nvSpPr>
        <p:spPr>
          <a:xfrm>
            <a:off x="4827397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4" name="object 894"/>
          <p:cNvSpPr/>
          <p:nvPr/>
        </p:nvSpPr>
        <p:spPr>
          <a:xfrm>
            <a:off x="5138292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5" name="object 895"/>
          <p:cNvSpPr/>
          <p:nvPr/>
        </p:nvSpPr>
        <p:spPr>
          <a:xfrm>
            <a:off x="5449188" y="3683508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6" name="object 896"/>
          <p:cNvSpPr/>
          <p:nvPr/>
        </p:nvSpPr>
        <p:spPr>
          <a:xfrm>
            <a:off x="5761608" y="3683508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7" name="object 897"/>
          <p:cNvSpPr/>
          <p:nvPr/>
        </p:nvSpPr>
        <p:spPr>
          <a:xfrm>
            <a:off x="6072885" y="3683508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8" name="object 898"/>
          <p:cNvSpPr/>
          <p:nvPr/>
        </p:nvSpPr>
        <p:spPr>
          <a:xfrm>
            <a:off x="6382258" y="3683508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9" name="object 899"/>
          <p:cNvSpPr/>
          <p:nvPr/>
        </p:nvSpPr>
        <p:spPr>
          <a:xfrm>
            <a:off x="6694678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0" name="object 900"/>
          <p:cNvSpPr/>
          <p:nvPr/>
        </p:nvSpPr>
        <p:spPr>
          <a:xfrm>
            <a:off x="7005574" y="3683508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1" name="object 901"/>
          <p:cNvSpPr/>
          <p:nvPr/>
        </p:nvSpPr>
        <p:spPr>
          <a:xfrm>
            <a:off x="1717802" y="39401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2" name="object 902"/>
          <p:cNvSpPr/>
          <p:nvPr/>
        </p:nvSpPr>
        <p:spPr>
          <a:xfrm>
            <a:off x="1717802" y="394931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3" name="object 903"/>
          <p:cNvSpPr/>
          <p:nvPr/>
        </p:nvSpPr>
        <p:spPr>
          <a:xfrm>
            <a:off x="1957070" y="394931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4" name="object 904"/>
          <p:cNvSpPr/>
          <p:nvPr/>
        </p:nvSpPr>
        <p:spPr>
          <a:xfrm>
            <a:off x="1717802" y="415658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5" name="object 905"/>
          <p:cNvSpPr/>
          <p:nvPr/>
        </p:nvSpPr>
        <p:spPr>
          <a:xfrm>
            <a:off x="1783333" y="3949318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6" name="object 906"/>
          <p:cNvSpPr/>
          <p:nvPr/>
        </p:nvSpPr>
        <p:spPr>
          <a:xfrm>
            <a:off x="2028698" y="39401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7" name="object 907"/>
          <p:cNvSpPr/>
          <p:nvPr/>
        </p:nvSpPr>
        <p:spPr>
          <a:xfrm>
            <a:off x="2028698" y="394931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8" name="object 908"/>
          <p:cNvSpPr/>
          <p:nvPr/>
        </p:nvSpPr>
        <p:spPr>
          <a:xfrm>
            <a:off x="2267966" y="394931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9" name="object 909"/>
          <p:cNvSpPr/>
          <p:nvPr/>
        </p:nvSpPr>
        <p:spPr>
          <a:xfrm>
            <a:off x="2028698" y="415658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0" name="object 910"/>
          <p:cNvSpPr/>
          <p:nvPr/>
        </p:nvSpPr>
        <p:spPr>
          <a:xfrm>
            <a:off x="2094230" y="3949318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1" name="object 911"/>
          <p:cNvSpPr/>
          <p:nvPr/>
        </p:nvSpPr>
        <p:spPr>
          <a:xfrm>
            <a:off x="2339594" y="394017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2" name="object 912"/>
          <p:cNvSpPr/>
          <p:nvPr/>
        </p:nvSpPr>
        <p:spPr>
          <a:xfrm>
            <a:off x="2339594" y="394931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3" name="object 913"/>
          <p:cNvSpPr/>
          <p:nvPr/>
        </p:nvSpPr>
        <p:spPr>
          <a:xfrm>
            <a:off x="2579243" y="394931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4" name="object 914"/>
          <p:cNvSpPr/>
          <p:nvPr/>
        </p:nvSpPr>
        <p:spPr>
          <a:xfrm>
            <a:off x="2339594" y="415658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5" name="object 915"/>
          <p:cNvSpPr/>
          <p:nvPr/>
        </p:nvSpPr>
        <p:spPr>
          <a:xfrm>
            <a:off x="2405126" y="3949318"/>
            <a:ext cx="174040" cy="198120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20"/>
                </a:moveTo>
                <a:lnTo>
                  <a:pt x="174040" y="198120"/>
                </a:lnTo>
                <a:lnTo>
                  <a:pt x="17404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6" name="object 916"/>
          <p:cNvSpPr/>
          <p:nvPr/>
        </p:nvSpPr>
        <p:spPr>
          <a:xfrm>
            <a:off x="2650871" y="393103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7" name="object 917"/>
          <p:cNvSpPr/>
          <p:nvPr/>
        </p:nvSpPr>
        <p:spPr>
          <a:xfrm>
            <a:off x="2890139" y="393103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8" name="object 918"/>
          <p:cNvSpPr/>
          <p:nvPr/>
        </p:nvSpPr>
        <p:spPr>
          <a:xfrm>
            <a:off x="2650871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9" name="object 919"/>
          <p:cNvSpPr/>
          <p:nvPr/>
        </p:nvSpPr>
        <p:spPr>
          <a:xfrm>
            <a:off x="2716403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0" name="object 920"/>
          <p:cNvSpPr/>
          <p:nvPr/>
        </p:nvSpPr>
        <p:spPr>
          <a:xfrm>
            <a:off x="2961767" y="393103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1" name="object 921"/>
          <p:cNvSpPr/>
          <p:nvPr/>
        </p:nvSpPr>
        <p:spPr>
          <a:xfrm>
            <a:off x="3201035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2" name="object 922"/>
          <p:cNvSpPr/>
          <p:nvPr/>
        </p:nvSpPr>
        <p:spPr>
          <a:xfrm>
            <a:off x="2961767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3" name="object 923"/>
          <p:cNvSpPr/>
          <p:nvPr/>
        </p:nvSpPr>
        <p:spPr>
          <a:xfrm>
            <a:off x="3027299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4" name="object 924"/>
          <p:cNvSpPr/>
          <p:nvPr/>
        </p:nvSpPr>
        <p:spPr>
          <a:xfrm>
            <a:off x="3272663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5" name="object 925"/>
          <p:cNvSpPr/>
          <p:nvPr/>
        </p:nvSpPr>
        <p:spPr>
          <a:xfrm>
            <a:off x="3511930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6" name="object 926"/>
          <p:cNvSpPr/>
          <p:nvPr/>
        </p:nvSpPr>
        <p:spPr>
          <a:xfrm>
            <a:off x="3272663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7" name="object 927"/>
          <p:cNvSpPr/>
          <p:nvPr/>
        </p:nvSpPr>
        <p:spPr>
          <a:xfrm>
            <a:off x="3338195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8" name="object 928"/>
          <p:cNvSpPr/>
          <p:nvPr/>
        </p:nvSpPr>
        <p:spPr>
          <a:xfrm>
            <a:off x="3583559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9" name="object 929"/>
          <p:cNvSpPr/>
          <p:nvPr/>
        </p:nvSpPr>
        <p:spPr>
          <a:xfrm>
            <a:off x="3822827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0" name="object 930"/>
          <p:cNvSpPr/>
          <p:nvPr/>
        </p:nvSpPr>
        <p:spPr>
          <a:xfrm>
            <a:off x="3583559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1" name="object 931"/>
          <p:cNvSpPr/>
          <p:nvPr/>
        </p:nvSpPr>
        <p:spPr>
          <a:xfrm>
            <a:off x="3649091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2" name="object 932"/>
          <p:cNvSpPr/>
          <p:nvPr/>
        </p:nvSpPr>
        <p:spPr>
          <a:xfrm>
            <a:off x="3894454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3" name="object 933"/>
          <p:cNvSpPr/>
          <p:nvPr/>
        </p:nvSpPr>
        <p:spPr>
          <a:xfrm>
            <a:off x="4133723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4" name="object 934"/>
          <p:cNvSpPr/>
          <p:nvPr/>
        </p:nvSpPr>
        <p:spPr>
          <a:xfrm>
            <a:off x="3894454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5" name="object 935"/>
          <p:cNvSpPr/>
          <p:nvPr/>
        </p:nvSpPr>
        <p:spPr>
          <a:xfrm>
            <a:off x="3959986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6" name="object 936"/>
          <p:cNvSpPr/>
          <p:nvPr/>
        </p:nvSpPr>
        <p:spPr>
          <a:xfrm>
            <a:off x="4205351" y="3931030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7" name="object 937"/>
          <p:cNvSpPr/>
          <p:nvPr/>
        </p:nvSpPr>
        <p:spPr>
          <a:xfrm>
            <a:off x="4444873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8" name="object 938"/>
          <p:cNvSpPr/>
          <p:nvPr/>
        </p:nvSpPr>
        <p:spPr>
          <a:xfrm>
            <a:off x="4205351" y="4126991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9" name="object 939"/>
          <p:cNvSpPr/>
          <p:nvPr/>
        </p:nvSpPr>
        <p:spPr>
          <a:xfrm>
            <a:off x="4271136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0" name="object 940"/>
          <p:cNvSpPr/>
          <p:nvPr/>
        </p:nvSpPr>
        <p:spPr>
          <a:xfrm>
            <a:off x="4516501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1" name="object 941"/>
          <p:cNvSpPr/>
          <p:nvPr/>
        </p:nvSpPr>
        <p:spPr>
          <a:xfrm>
            <a:off x="4755769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2" name="object 942"/>
          <p:cNvSpPr/>
          <p:nvPr/>
        </p:nvSpPr>
        <p:spPr>
          <a:xfrm>
            <a:off x="4516501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3" name="object 943"/>
          <p:cNvSpPr/>
          <p:nvPr/>
        </p:nvSpPr>
        <p:spPr>
          <a:xfrm>
            <a:off x="4582033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4" name="object 944"/>
          <p:cNvSpPr/>
          <p:nvPr/>
        </p:nvSpPr>
        <p:spPr>
          <a:xfrm>
            <a:off x="4828921" y="3931030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5" name="object 945"/>
          <p:cNvSpPr/>
          <p:nvPr/>
        </p:nvSpPr>
        <p:spPr>
          <a:xfrm>
            <a:off x="5066664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6" name="object 946"/>
          <p:cNvSpPr/>
          <p:nvPr/>
        </p:nvSpPr>
        <p:spPr>
          <a:xfrm>
            <a:off x="4828921" y="4126991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7" name="object 947"/>
          <p:cNvSpPr/>
          <p:nvPr/>
        </p:nvSpPr>
        <p:spPr>
          <a:xfrm>
            <a:off x="4892929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8" name="object 948"/>
          <p:cNvSpPr/>
          <p:nvPr/>
        </p:nvSpPr>
        <p:spPr>
          <a:xfrm>
            <a:off x="5138292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9" name="object 949"/>
          <p:cNvSpPr/>
          <p:nvPr/>
        </p:nvSpPr>
        <p:spPr>
          <a:xfrm>
            <a:off x="5377560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0" name="object 950"/>
          <p:cNvSpPr/>
          <p:nvPr/>
        </p:nvSpPr>
        <p:spPr>
          <a:xfrm>
            <a:off x="5138292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1" name="object 951"/>
          <p:cNvSpPr/>
          <p:nvPr/>
        </p:nvSpPr>
        <p:spPr>
          <a:xfrm>
            <a:off x="5203825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2" name="object 952"/>
          <p:cNvSpPr/>
          <p:nvPr/>
        </p:nvSpPr>
        <p:spPr>
          <a:xfrm>
            <a:off x="5449188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3" name="object 953"/>
          <p:cNvSpPr/>
          <p:nvPr/>
        </p:nvSpPr>
        <p:spPr>
          <a:xfrm>
            <a:off x="5688457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4" name="object 954"/>
          <p:cNvSpPr/>
          <p:nvPr/>
        </p:nvSpPr>
        <p:spPr>
          <a:xfrm>
            <a:off x="5449188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5" name="object 955"/>
          <p:cNvSpPr/>
          <p:nvPr/>
        </p:nvSpPr>
        <p:spPr>
          <a:xfrm>
            <a:off x="5514721" y="393103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6" name="object 956"/>
          <p:cNvSpPr/>
          <p:nvPr/>
        </p:nvSpPr>
        <p:spPr>
          <a:xfrm>
            <a:off x="5761608" y="3931030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7" name="object 957"/>
          <p:cNvSpPr/>
          <p:nvPr/>
        </p:nvSpPr>
        <p:spPr>
          <a:xfrm>
            <a:off x="6001258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8" name="object 958"/>
          <p:cNvSpPr/>
          <p:nvPr/>
        </p:nvSpPr>
        <p:spPr>
          <a:xfrm>
            <a:off x="5761608" y="4126991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9" name="object 959"/>
          <p:cNvSpPr/>
          <p:nvPr/>
        </p:nvSpPr>
        <p:spPr>
          <a:xfrm>
            <a:off x="5825616" y="3931030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6"/>
                </a:moveTo>
                <a:lnTo>
                  <a:pt x="175564" y="196596"/>
                </a:lnTo>
                <a:lnTo>
                  <a:pt x="17556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0" name="object 960"/>
          <p:cNvSpPr/>
          <p:nvPr/>
        </p:nvSpPr>
        <p:spPr>
          <a:xfrm>
            <a:off x="6072885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1" name="object 961"/>
          <p:cNvSpPr/>
          <p:nvPr/>
        </p:nvSpPr>
        <p:spPr>
          <a:xfrm>
            <a:off x="6310630" y="393103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2" name="object 962"/>
          <p:cNvSpPr/>
          <p:nvPr/>
        </p:nvSpPr>
        <p:spPr>
          <a:xfrm>
            <a:off x="6072885" y="4126991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3" name="object 963"/>
          <p:cNvSpPr/>
          <p:nvPr/>
        </p:nvSpPr>
        <p:spPr>
          <a:xfrm>
            <a:off x="6138417" y="3931030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6"/>
                </a:moveTo>
                <a:lnTo>
                  <a:pt x="172212" y="196596"/>
                </a:lnTo>
                <a:lnTo>
                  <a:pt x="17221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4" name="object 964"/>
          <p:cNvSpPr/>
          <p:nvPr/>
        </p:nvSpPr>
        <p:spPr>
          <a:xfrm>
            <a:off x="6383782" y="3931030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5" name="object 965"/>
          <p:cNvSpPr/>
          <p:nvPr/>
        </p:nvSpPr>
        <p:spPr>
          <a:xfrm>
            <a:off x="6623050" y="393103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6" name="object 966"/>
          <p:cNvSpPr/>
          <p:nvPr/>
        </p:nvSpPr>
        <p:spPr>
          <a:xfrm>
            <a:off x="6383782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7" name="object 967"/>
          <p:cNvSpPr/>
          <p:nvPr/>
        </p:nvSpPr>
        <p:spPr>
          <a:xfrm>
            <a:off x="6447789" y="3931030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6"/>
                </a:moveTo>
                <a:lnTo>
                  <a:pt x="175260" y="196596"/>
                </a:lnTo>
                <a:lnTo>
                  <a:pt x="17526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8" name="object 968"/>
          <p:cNvSpPr/>
          <p:nvPr/>
        </p:nvSpPr>
        <p:spPr>
          <a:xfrm>
            <a:off x="6694678" y="393103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9" name="object 969"/>
          <p:cNvSpPr/>
          <p:nvPr/>
        </p:nvSpPr>
        <p:spPr>
          <a:xfrm>
            <a:off x="6933946" y="393103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0" name="object 970"/>
          <p:cNvSpPr/>
          <p:nvPr/>
        </p:nvSpPr>
        <p:spPr>
          <a:xfrm>
            <a:off x="6694678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1" name="object 971"/>
          <p:cNvSpPr/>
          <p:nvPr/>
        </p:nvSpPr>
        <p:spPr>
          <a:xfrm>
            <a:off x="6760209" y="3931030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2" name="object 972"/>
          <p:cNvSpPr/>
          <p:nvPr/>
        </p:nvSpPr>
        <p:spPr>
          <a:xfrm>
            <a:off x="7005574" y="393103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3" name="object 973"/>
          <p:cNvSpPr/>
          <p:nvPr/>
        </p:nvSpPr>
        <p:spPr>
          <a:xfrm>
            <a:off x="7244842" y="393103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4" name="object 974"/>
          <p:cNvSpPr/>
          <p:nvPr/>
        </p:nvSpPr>
        <p:spPr>
          <a:xfrm>
            <a:off x="7005574" y="4126991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5" name="object 975"/>
          <p:cNvSpPr/>
          <p:nvPr/>
        </p:nvSpPr>
        <p:spPr>
          <a:xfrm>
            <a:off x="7071106" y="3931030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6" name="object 976"/>
          <p:cNvSpPr/>
          <p:nvPr/>
        </p:nvSpPr>
        <p:spPr>
          <a:xfrm>
            <a:off x="457200" y="392798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7" name="object 977"/>
          <p:cNvSpPr/>
          <p:nvPr/>
        </p:nvSpPr>
        <p:spPr>
          <a:xfrm>
            <a:off x="463295" y="3927982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8" name="object 978"/>
          <p:cNvSpPr/>
          <p:nvPr/>
        </p:nvSpPr>
        <p:spPr>
          <a:xfrm>
            <a:off x="1717802" y="392798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9" name="object 979"/>
          <p:cNvSpPr/>
          <p:nvPr/>
        </p:nvSpPr>
        <p:spPr>
          <a:xfrm>
            <a:off x="2028698" y="392798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0" name="object 980"/>
          <p:cNvSpPr/>
          <p:nvPr/>
        </p:nvSpPr>
        <p:spPr>
          <a:xfrm>
            <a:off x="2339594" y="392798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1" name="object 981"/>
          <p:cNvSpPr/>
          <p:nvPr/>
        </p:nvSpPr>
        <p:spPr>
          <a:xfrm>
            <a:off x="2650871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2" name="object 982"/>
          <p:cNvSpPr/>
          <p:nvPr/>
        </p:nvSpPr>
        <p:spPr>
          <a:xfrm>
            <a:off x="2961767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3" name="object 983"/>
          <p:cNvSpPr/>
          <p:nvPr/>
        </p:nvSpPr>
        <p:spPr>
          <a:xfrm>
            <a:off x="3272663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4" name="object 984"/>
          <p:cNvSpPr/>
          <p:nvPr/>
        </p:nvSpPr>
        <p:spPr>
          <a:xfrm>
            <a:off x="3583559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5" name="object 985"/>
          <p:cNvSpPr/>
          <p:nvPr/>
        </p:nvSpPr>
        <p:spPr>
          <a:xfrm>
            <a:off x="3894454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6" name="object 986"/>
          <p:cNvSpPr/>
          <p:nvPr/>
        </p:nvSpPr>
        <p:spPr>
          <a:xfrm>
            <a:off x="4205351" y="3924299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7" name="object 987"/>
          <p:cNvSpPr/>
          <p:nvPr/>
        </p:nvSpPr>
        <p:spPr>
          <a:xfrm>
            <a:off x="4516501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8" name="object 988"/>
          <p:cNvSpPr/>
          <p:nvPr/>
        </p:nvSpPr>
        <p:spPr>
          <a:xfrm>
            <a:off x="4827397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9" name="object 989"/>
          <p:cNvSpPr/>
          <p:nvPr/>
        </p:nvSpPr>
        <p:spPr>
          <a:xfrm>
            <a:off x="5138292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0" name="object 990"/>
          <p:cNvSpPr/>
          <p:nvPr/>
        </p:nvSpPr>
        <p:spPr>
          <a:xfrm>
            <a:off x="5449188" y="3924299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1" name="object 991"/>
          <p:cNvSpPr/>
          <p:nvPr/>
        </p:nvSpPr>
        <p:spPr>
          <a:xfrm>
            <a:off x="5761608" y="3924299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2" name="object 992"/>
          <p:cNvSpPr/>
          <p:nvPr/>
        </p:nvSpPr>
        <p:spPr>
          <a:xfrm>
            <a:off x="6072885" y="3924299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3" name="object 993"/>
          <p:cNvSpPr/>
          <p:nvPr/>
        </p:nvSpPr>
        <p:spPr>
          <a:xfrm>
            <a:off x="6382258" y="3924299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4" name="object 994"/>
          <p:cNvSpPr/>
          <p:nvPr/>
        </p:nvSpPr>
        <p:spPr>
          <a:xfrm>
            <a:off x="6694678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5" name="object 995"/>
          <p:cNvSpPr/>
          <p:nvPr/>
        </p:nvSpPr>
        <p:spPr>
          <a:xfrm>
            <a:off x="7005574" y="392429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6" name="object 996"/>
          <p:cNvSpPr/>
          <p:nvPr/>
        </p:nvSpPr>
        <p:spPr>
          <a:xfrm>
            <a:off x="1717802" y="418096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7" name="object 997"/>
          <p:cNvSpPr/>
          <p:nvPr/>
        </p:nvSpPr>
        <p:spPr>
          <a:xfrm>
            <a:off x="1717802" y="4190110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8" name="object 998"/>
          <p:cNvSpPr/>
          <p:nvPr/>
        </p:nvSpPr>
        <p:spPr>
          <a:xfrm>
            <a:off x="1957070" y="4190110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9" name="object 999"/>
          <p:cNvSpPr/>
          <p:nvPr/>
        </p:nvSpPr>
        <p:spPr>
          <a:xfrm>
            <a:off x="1717802" y="43973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0" name="object 1000"/>
          <p:cNvSpPr/>
          <p:nvPr/>
        </p:nvSpPr>
        <p:spPr>
          <a:xfrm>
            <a:off x="1783333" y="4190110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1" name="object 1001"/>
          <p:cNvSpPr/>
          <p:nvPr/>
        </p:nvSpPr>
        <p:spPr>
          <a:xfrm>
            <a:off x="2028698" y="418096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2" name="object 1002"/>
          <p:cNvSpPr/>
          <p:nvPr/>
        </p:nvSpPr>
        <p:spPr>
          <a:xfrm>
            <a:off x="2028698" y="4190110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3" name="object 1003"/>
          <p:cNvSpPr/>
          <p:nvPr/>
        </p:nvSpPr>
        <p:spPr>
          <a:xfrm>
            <a:off x="2267966" y="4190110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4" name="object 1004"/>
          <p:cNvSpPr/>
          <p:nvPr/>
        </p:nvSpPr>
        <p:spPr>
          <a:xfrm>
            <a:off x="2028698" y="43973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5" name="object 1005"/>
          <p:cNvSpPr/>
          <p:nvPr/>
        </p:nvSpPr>
        <p:spPr>
          <a:xfrm>
            <a:off x="2094230" y="4190110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6" name="object 1006"/>
          <p:cNvSpPr/>
          <p:nvPr/>
        </p:nvSpPr>
        <p:spPr>
          <a:xfrm>
            <a:off x="2339594" y="418096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7" name="object 1007"/>
          <p:cNvSpPr/>
          <p:nvPr/>
        </p:nvSpPr>
        <p:spPr>
          <a:xfrm>
            <a:off x="2339594" y="4190110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8" name="object 1008"/>
          <p:cNvSpPr/>
          <p:nvPr/>
        </p:nvSpPr>
        <p:spPr>
          <a:xfrm>
            <a:off x="2579243" y="4190110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9" name="object 1009"/>
          <p:cNvSpPr/>
          <p:nvPr/>
        </p:nvSpPr>
        <p:spPr>
          <a:xfrm>
            <a:off x="2339594" y="439737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0" name="object 1010"/>
          <p:cNvSpPr/>
          <p:nvPr/>
        </p:nvSpPr>
        <p:spPr>
          <a:xfrm>
            <a:off x="2405126" y="4190110"/>
            <a:ext cx="174040" cy="198120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20"/>
                </a:moveTo>
                <a:lnTo>
                  <a:pt x="174040" y="198120"/>
                </a:lnTo>
                <a:lnTo>
                  <a:pt x="17404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1" name="object 1011"/>
          <p:cNvSpPr/>
          <p:nvPr/>
        </p:nvSpPr>
        <p:spPr>
          <a:xfrm>
            <a:off x="2650871" y="417182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2" name="object 1012"/>
          <p:cNvSpPr/>
          <p:nvPr/>
        </p:nvSpPr>
        <p:spPr>
          <a:xfrm>
            <a:off x="2890139" y="417182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3" name="object 1013"/>
          <p:cNvSpPr/>
          <p:nvPr/>
        </p:nvSpPr>
        <p:spPr>
          <a:xfrm>
            <a:off x="2650871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4" name="object 1014"/>
          <p:cNvSpPr/>
          <p:nvPr/>
        </p:nvSpPr>
        <p:spPr>
          <a:xfrm>
            <a:off x="2716403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5" name="object 1015"/>
          <p:cNvSpPr/>
          <p:nvPr/>
        </p:nvSpPr>
        <p:spPr>
          <a:xfrm>
            <a:off x="2961767" y="417182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6" name="object 1016"/>
          <p:cNvSpPr/>
          <p:nvPr/>
        </p:nvSpPr>
        <p:spPr>
          <a:xfrm>
            <a:off x="3201035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7" name="object 1017"/>
          <p:cNvSpPr/>
          <p:nvPr/>
        </p:nvSpPr>
        <p:spPr>
          <a:xfrm>
            <a:off x="2961767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8" name="object 1018"/>
          <p:cNvSpPr/>
          <p:nvPr/>
        </p:nvSpPr>
        <p:spPr>
          <a:xfrm>
            <a:off x="3027299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9" name="object 1019"/>
          <p:cNvSpPr/>
          <p:nvPr/>
        </p:nvSpPr>
        <p:spPr>
          <a:xfrm>
            <a:off x="3272663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0" name="object 1020"/>
          <p:cNvSpPr/>
          <p:nvPr/>
        </p:nvSpPr>
        <p:spPr>
          <a:xfrm>
            <a:off x="3511930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1" name="object 1021"/>
          <p:cNvSpPr/>
          <p:nvPr/>
        </p:nvSpPr>
        <p:spPr>
          <a:xfrm>
            <a:off x="3272663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2" name="object 1022"/>
          <p:cNvSpPr/>
          <p:nvPr/>
        </p:nvSpPr>
        <p:spPr>
          <a:xfrm>
            <a:off x="3338195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3" name="object 1023"/>
          <p:cNvSpPr/>
          <p:nvPr/>
        </p:nvSpPr>
        <p:spPr>
          <a:xfrm>
            <a:off x="3583559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4" name="object 1024"/>
          <p:cNvSpPr/>
          <p:nvPr/>
        </p:nvSpPr>
        <p:spPr>
          <a:xfrm>
            <a:off x="3822827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5" name="object 1025"/>
          <p:cNvSpPr/>
          <p:nvPr/>
        </p:nvSpPr>
        <p:spPr>
          <a:xfrm>
            <a:off x="3583559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6" name="object 1026"/>
          <p:cNvSpPr/>
          <p:nvPr/>
        </p:nvSpPr>
        <p:spPr>
          <a:xfrm>
            <a:off x="3649091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7" name="object 1027"/>
          <p:cNvSpPr/>
          <p:nvPr/>
        </p:nvSpPr>
        <p:spPr>
          <a:xfrm>
            <a:off x="3894454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8" name="object 1028"/>
          <p:cNvSpPr/>
          <p:nvPr/>
        </p:nvSpPr>
        <p:spPr>
          <a:xfrm>
            <a:off x="4133723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9" name="object 1029"/>
          <p:cNvSpPr/>
          <p:nvPr/>
        </p:nvSpPr>
        <p:spPr>
          <a:xfrm>
            <a:off x="3894454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0" name="object 1030"/>
          <p:cNvSpPr/>
          <p:nvPr/>
        </p:nvSpPr>
        <p:spPr>
          <a:xfrm>
            <a:off x="3959986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1" name="object 1031"/>
          <p:cNvSpPr/>
          <p:nvPr/>
        </p:nvSpPr>
        <p:spPr>
          <a:xfrm>
            <a:off x="4205351" y="4171823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2" name="object 1032"/>
          <p:cNvSpPr/>
          <p:nvPr/>
        </p:nvSpPr>
        <p:spPr>
          <a:xfrm>
            <a:off x="4444873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3" name="object 1033"/>
          <p:cNvSpPr/>
          <p:nvPr/>
        </p:nvSpPr>
        <p:spPr>
          <a:xfrm>
            <a:off x="4205351" y="4367784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4" name="object 1034"/>
          <p:cNvSpPr/>
          <p:nvPr/>
        </p:nvSpPr>
        <p:spPr>
          <a:xfrm>
            <a:off x="4271136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5" name="object 1035"/>
          <p:cNvSpPr/>
          <p:nvPr/>
        </p:nvSpPr>
        <p:spPr>
          <a:xfrm>
            <a:off x="4516501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6" name="object 1036"/>
          <p:cNvSpPr/>
          <p:nvPr/>
        </p:nvSpPr>
        <p:spPr>
          <a:xfrm>
            <a:off x="4755769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7" name="object 1037"/>
          <p:cNvSpPr/>
          <p:nvPr/>
        </p:nvSpPr>
        <p:spPr>
          <a:xfrm>
            <a:off x="4516501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8" name="object 1038"/>
          <p:cNvSpPr/>
          <p:nvPr/>
        </p:nvSpPr>
        <p:spPr>
          <a:xfrm>
            <a:off x="4582033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9" name="object 1039"/>
          <p:cNvSpPr/>
          <p:nvPr/>
        </p:nvSpPr>
        <p:spPr>
          <a:xfrm>
            <a:off x="4828921" y="417182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0" name="object 1040"/>
          <p:cNvSpPr/>
          <p:nvPr/>
        </p:nvSpPr>
        <p:spPr>
          <a:xfrm>
            <a:off x="5066664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1" name="object 1041"/>
          <p:cNvSpPr/>
          <p:nvPr/>
        </p:nvSpPr>
        <p:spPr>
          <a:xfrm>
            <a:off x="4828921" y="4367784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2" name="object 1042"/>
          <p:cNvSpPr/>
          <p:nvPr/>
        </p:nvSpPr>
        <p:spPr>
          <a:xfrm>
            <a:off x="4892929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3" name="object 1043"/>
          <p:cNvSpPr/>
          <p:nvPr/>
        </p:nvSpPr>
        <p:spPr>
          <a:xfrm>
            <a:off x="5138292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4" name="object 1044"/>
          <p:cNvSpPr/>
          <p:nvPr/>
        </p:nvSpPr>
        <p:spPr>
          <a:xfrm>
            <a:off x="5377560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5" name="object 1045"/>
          <p:cNvSpPr/>
          <p:nvPr/>
        </p:nvSpPr>
        <p:spPr>
          <a:xfrm>
            <a:off x="5138292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6" name="object 1046"/>
          <p:cNvSpPr/>
          <p:nvPr/>
        </p:nvSpPr>
        <p:spPr>
          <a:xfrm>
            <a:off x="5203825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7" name="object 1047"/>
          <p:cNvSpPr/>
          <p:nvPr/>
        </p:nvSpPr>
        <p:spPr>
          <a:xfrm>
            <a:off x="5449188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8" name="object 1048"/>
          <p:cNvSpPr/>
          <p:nvPr/>
        </p:nvSpPr>
        <p:spPr>
          <a:xfrm>
            <a:off x="5688457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9" name="object 1049"/>
          <p:cNvSpPr/>
          <p:nvPr/>
        </p:nvSpPr>
        <p:spPr>
          <a:xfrm>
            <a:off x="5449188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0" name="object 1050"/>
          <p:cNvSpPr/>
          <p:nvPr/>
        </p:nvSpPr>
        <p:spPr>
          <a:xfrm>
            <a:off x="5514721" y="417182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1" name="object 1051"/>
          <p:cNvSpPr/>
          <p:nvPr/>
        </p:nvSpPr>
        <p:spPr>
          <a:xfrm>
            <a:off x="5761608" y="417182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2" name="object 1052"/>
          <p:cNvSpPr/>
          <p:nvPr/>
        </p:nvSpPr>
        <p:spPr>
          <a:xfrm>
            <a:off x="6001258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3" name="object 1053"/>
          <p:cNvSpPr/>
          <p:nvPr/>
        </p:nvSpPr>
        <p:spPr>
          <a:xfrm>
            <a:off x="5761608" y="4367784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4" name="object 1054"/>
          <p:cNvSpPr/>
          <p:nvPr/>
        </p:nvSpPr>
        <p:spPr>
          <a:xfrm>
            <a:off x="5825616" y="4171823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6"/>
                </a:moveTo>
                <a:lnTo>
                  <a:pt x="175564" y="196596"/>
                </a:lnTo>
                <a:lnTo>
                  <a:pt x="17556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5" name="object 1055"/>
          <p:cNvSpPr/>
          <p:nvPr/>
        </p:nvSpPr>
        <p:spPr>
          <a:xfrm>
            <a:off x="6072885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6" name="object 1056"/>
          <p:cNvSpPr/>
          <p:nvPr/>
        </p:nvSpPr>
        <p:spPr>
          <a:xfrm>
            <a:off x="6310630" y="417182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7" name="object 1057"/>
          <p:cNvSpPr/>
          <p:nvPr/>
        </p:nvSpPr>
        <p:spPr>
          <a:xfrm>
            <a:off x="6072885" y="4367784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8" name="object 1058"/>
          <p:cNvSpPr/>
          <p:nvPr/>
        </p:nvSpPr>
        <p:spPr>
          <a:xfrm>
            <a:off x="6138417" y="4171823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6"/>
                </a:moveTo>
                <a:lnTo>
                  <a:pt x="172212" y="196596"/>
                </a:lnTo>
                <a:lnTo>
                  <a:pt x="17221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9" name="object 1059"/>
          <p:cNvSpPr/>
          <p:nvPr/>
        </p:nvSpPr>
        <p:spPr>
          <a:xfrm>
            <a:off x="6383782" y="417182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0" name="object 1060"/>
          <p:cNvSpPr/>
          <p:nvPr/>
        </p:nvSpPr>
        <p:spPr>
          <a:xfrm>
            <a:off x="6623050" y="417182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1" name="object 1061"/>
          <p:cNvSpPr/>
          <p:nvPr/>
        </p:nvSpPr>
        <p:spPr>
          <a:xfrm>
            <a:off x="6383782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2" name="object 1062"/>
          <p:cNvSpPr/>
          <p:nvPr/>
        </p:nvSpPr>
        <p:spPr>
          <a:xfrm>
            <a:off x="6447789" y="4171823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6"/>
                </a:moveTo>
                <a:lnTo>
                  <a:pt x="175260" y="196596"/>
                </a:lnTo>
                <a:lnTo>
                  <a:pt x="17526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3" name="object 1063"/>
          <p:cNvSpPr/>
          <p:nvPr/>
        </p:nvSpPr>
        <p:spPr>
          <a:xfrm>
            <a:off x="6694678" y="417182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4" name="object 1064"/>
          <p:cNvSpPr/>
          <p:nvPr/>
        </p:nvSpPr>
        <p:spPr>
          <a:xfrm>
            <a:off x="6933946" y="417182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5" name="object 1065"/>
          <p:cNvSpPr/>
          <p:nvPr/>
        </p:nvSpPr>
        <p:spPr>
          <a:xfrm>
            <a:off x="6694678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6" name="object 1066"/>
          <p:cNvSpPr/>
          <p:nvPr/>
        </p:nvSpPr>
        <p:spPr>
          <a:xfrm>
            <a:off x="6760209" y="4171823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7" name="object 1067"/>
          <p:cNvSpPr/>
          <p:nvPr/>
        </p:nvSpPr>
        <p:spPr>
          <a:xfrm>
            <a:off x="7005574" y="417182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8" name="object 1068"/>
          <p:cNvSpPr/>
          <p:nvPr/>
        </p:nvSpPr>
        <p:spPr>
          <a:xfrm>
            <a:off x="7244842" y="417182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9" name="object 1069"/>
          <p:cNvSpPr/>
          <p:nvPr/>
        </p:nvSpPr>
        <p:spPr>
          <a:xfrm>
            <a:off x="7005574" y="4367784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0" name="object 1070"/>
          <p:cNvSpPr/>
          <p:nvPr/>
        </p:nvSpPr>
        <p:spPr>
          <a:xfrm>
            <a:off x="7071106" y="4171823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1" name="object 1071"/>
          <p:cNvSpPr/>
          <p:nvPr/>
        </p:nvSpPr>
        <p:spPr>
          <a:xfrm>
            <a:off x="457200" y="4168774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2" name="object 1072"/>
          <p:cNvSpPr/>
          <p:nvPr/>
        </p:nvSpPr>
        <p:spPr>
          <a:xfrm>
            <a:off x="463295" y="4168774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3" name="object 1073"/>
          <p:cNvSpPr/>
          <p:nvPr/>
        </p:nvSpPr>
        <p:spPr>
          <a:xfrm>
            <a:off x="1717802" y="416877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4" name="object 1074"/>
          <p:cNvSpPr/>
          <p:nvPr/>
        </p:nvSpPr>
        <p:spPr>
          <a:xfrm>
            <a:off x="2028698" y="416877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5" name="object 1075"/>
          <p:cNvSpPr/>
          <p:nvPr/>
        </p:nvSpPr>
        <p:spPr>
          <a:xfrm>
            <a:off x="2339594" y="4168774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6" name="object 1076"/>
          <p:cNvSpPr/>
          <p:nvPr/>
        </p:nvSpPr>
        <p:spPr>
          <a:xfrm>
            <a:off x="2650871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7" name="object 1077"/>
          <p:cNvSpPr/>
          <p:nvPr/>
        </p:nvSpPr>
        <p:spPr>
          <a:xfrm>
            <a:off x="2961767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8" name="object 1078"/>
          <p:cNvSpPr/>
          <p:nvPr/>
        </p:nvSpPr>
        <p:spPr>
          <a:xfrm>
            <a:off x="3272663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9" name="object 1079"/>
          <p:cNvSpPr/>
          <p:nvPr/>
        </p:nvSpPr>
        <p:spPr>
          <a:xfrm>
            <a:off x="3583559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0" name="object 1080"/>
          <p:cNvSpPr/>
          <p:nvPr/>
        </p:nvSpPr>
        <p:spPr>
          <a:xfrm>
            <a:off x="3894454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1" name="object 1081"/>
          <p:cNvSpPr/>
          <p:nvPr/>
        </p:nvSpPr>
        <p:spPr>
          <a:xfrm>
            <a:off x="4205351" y="4165091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2" name="object 1082"/>
          <p:cNvSpPr/>
          <p:nvPr/>
        </p:nvSpPr>
        <p:spPr>
          <a:xfrm>
            <a:off x="4516501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3" name="object 1083"/>
          <p:cNvSpPr/>
          <p:nvPr/>
        </p:nvSpPr>
        <p:spPr>
          <a:xfrm>
            <a:off x="4827397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4" name="object 1084"/>
          <p:cNvSpPr/>
          <p:nvPr/>
        </p:nvSpPr>
        <p:spPr>
          <a:xfrm>
            <a:off x="5138292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5" name="object 1085"/>
          <p:cNvSpPr/>
          <p:nvPr/>
        </p:nvSpPr>
        <p:spPr>
          <a:xfrm>
            <a:off x="5449188" y="4165091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6" name="object 1086"/>
          <p:cNvSpPr/>
          <p:nvPr/>
        </p:nvSpPr>
        <p:spPr>
          <a:xfrm>
            <a:off x="5761608" y="4165091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7" name="object 1087"/>
          <p:cNvSpPr/>
          <p:nvPr/>
        </p:nvSpPr>
        <p:spPr>
          <a:xfrm>
            <a:off x="6072885" y="4165091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8" name="object 1088"/>
          <p:cNvSpPr/>
          <p:nvPr/>
        </p:nvSpPr>
        <p:spPr>
          <a:xfrm>
            <a:off x="6382258" y="4165091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9" name="object 1089"/>
          <p:cNvSpPr/>
          <p:nvPr/>
        </p:nvSpPr>
        <p:spPr>
          <a:xfrm>
            <a:off x="6694678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0" name="object 1090"/>
          <p:cNvSpPr/>
          <p:nvPr/>
        </p:nvSpPr>
        <p:spPr>
          <a:xfrm>
            <a:off x="7005574" y="416509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1" name="object 1091"/>
          <p:cNvSpPr/>
          <p:nvPr/>
        </p:nvSpPr>
        <p:spPr>
          <a:xfrm>
            <a:off x="1717802" y="442175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2" name="object 1092"/>
          <p:cNvSpPr/>
          <p:nvPr/>
        </p:nvSpPr>
        <p:spPr>
          <a:xfrm>
            <a:off x="1717802" y="4430903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3" name="object 1093"/>
          <p:cNvSpPr/>
          <p:nvPr/>
        </p:nvSpPr>
        <p:spPr>
          <a:xfrm>
            <a:off x="1957070" y="4430903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4" name="object 1094"/>
          <p:cNvSpPr/>
          <p:nvPr/>
        </p:nvSpPr>
        <p:spPr>
          <a:xfrm>
            <a:off x="1717802" y="463816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5" name="object 1095"/>
          <p:cNvSpPr/>
          <p:nvPr/>
        </p:nvSpPr>
        <p:spPr>
          <a:xfrm>
            <a:off x="1783333" y="4430903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6" name="object 1096"/>
          <p:cNvSpPr/>
          <p:nvPr/>
        </p:nvSpPr>
        <p:spPr>
          <a:xfrm>
            <a:off x="2028698" y="442175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7" name="object 1097"/>
          <p:cNvSpPr/>
          <p:nvPr/>
        </p:nvSpPr>
        <p:spPr>
          <a:xfrm>
            <a:off x="2028698" y="4430903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8" name="object 1098"/>
          <p:cNvSpPr/>
          <p:nvPr/>
        </p:nvSpPr>
        <p:spPr>
          <a:xfrm>
            <a:off x="2267966" y="4430903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9" name="object 1099"/>
          <p:cNvSpPr/>
          <p:nvPr/>
        </p:nvSpPr>
        <p:spPr>
          <a:xfrm>
            <a:off x="2028698" y="463816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0" name="object 1100"/>
          <p:cNvSpPr/>
          <p:nvPr/>
        </p:nvSpPr>
        <p:spPr>
          <a:xfrm>
            <a:off x="2094230" y="4430903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1" name="object 1101"/>
          <p:cNvSpPr/>
          <p:nvPr/>
        </p:nvSpPr>
        <p:spPr>
          <a:xfrm>
            <a:off x="2339594" y="442175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2" name="object 1102"/>
          <p:cNvSpPr/>
          <p:nvPr/>
        </p:nvSpPr>
        <p:spPr>
          <a:xfrm>
            <a:off x="2339594" y="4430903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3" name="object 1103"/>
          <p:cNvSpPr/>
          <p:nvPr/>
        </p:nvSpPr>
        <p:spPr>
          <a:xfrm>
            <a:off x="2579243" y="4430903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4" name="object 1104"/>
          <p:cNvSpPr/>
          <p:nvPr/>
        </p:nvSpPr>
        <p:spPr>
          <a:xfrm>
            <a:off x="2339594" y="463816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5" name="object 1105"/>
          <p:cNvSpPr/>
          <p:nvPr/>
        </p:nvSpPr>
        <p:spPr>
          <a:xfrm>
            <a:off x="2405126" y="4430903"/>
            <a:ext cx="174040" cy="198120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20"/>
                </a:moveTo>
                <a:lnTo>
                  <a:pt x="174040" y="198120"/>
                </a:lnTo>
                <a:lnTo>
                  <a:pt x="17404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6" name="object 1106"/>
          <p:cNvSpPr/>
          <p:nvPr/>
        </p:nvSpPr>
        <p:spPr>
          <a:xfrm>
            <a:off x="2650871" y="441261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7" name="object 1107"/>
          <p:cNvSpPr/>
          <p:nvPr/>
        </p:nvSpPr>
        <p:spPr>
          <a:xfrm>
            <a:off x="2890139" y="441261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8" name="object 1108"/>
          <p:cNvSpPr/>
          <p:nvPr/>
        </p:nvSpPr>
        <p:spPr>
          <a:xfrm>
            <a:off x="2650871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9" name="object 1109"/>
          <p:cNvSpPr/>
          <p:nvPr/>
        </p:nvSpPr>
        <p:spPr>
          <a:xfrm>
            <a:off x="2716403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0" name="object 1110"/>
          <p:cNvSpPr/>
          <p:nvPr/>
        </p:nvSpPr>
        <p:spPr>
          <a:xfrm>
            <a:off x="2961767" y="441261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1" name="object 1111"/>
          <p:cNvSpPr/>
          <p:nvPr/>
        </p:nvSpPr>
        <p:spPr>
          <a:xfrm>
            <a:off x="3201035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2" name="object 1112"/>
          <p:cNvSpPr/>
          <p:nvPr/>
        </p:nvSpPr>
        <p:spPr>
          <a:xfrm>
            <a:off x="2961767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3" name="object 1113"/>
          <p:cNvSpPr/>
          <p:nvPr/>
        </p:nvSpPr>
        <p:spPr>
          <a:xfrm>
            <a:off x="3027299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4" name="object 1114"/>
          <p:cNvSpPr/>
          <p:nvPr/>
        </p:nvSpPr>
        <p:spPr>
          <a:xfrm>
            <a:off x="3272663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5" name="object 1115"/>
          <p:cNvSpPr/>
          <p:nvPr/>
        </p:nvSpPr>
        <p:spPr>
          <a:xfrm>
            <a:off x="3511930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6" name="object 1116"/>
          <p:cNvSpPr/>
          <p:nvPr/>
        </p:nvSpPr>
        <p:spPr>
          <a:xfrm>
            <a:off x="3272663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7" name="object 1117"/>
          <p:cNvSpPr/>
          <p:nvPr/>
        </p:nvSpPr>
        <p:spPr>
          <a:xfrm>
            <a:off x="3338195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8" name="object 1118"/>
          <p:cNvSpPr/>
          <p:nvPr/>
        </p:nvSpPr>
        <p:spPr>
          <a:xfrm>
            <a:off x="3583559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9" name="object 1119"/>
          <p:cNvSpPr/>
          <p:nvPr/>
        </p:nvSpPr>
        <p:spPr>
          <a:xfrm>
            <a:off x="3822827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0" name="object 1120"/>
          <p:cNvSpPr/>
          <p:nvPr/>
        </p:nvSpPr>
        <p:spPr>
          <a:xfrm>
            <a:off x="3583559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1" name="object 1121"/>
          <p:cNvSpPr/>
          <p:nvPr/>
        </p:nvSpPr>
        <p:spPr>
          <a:xfrm>
            <a:off x="3649091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2" name="object 1122"/>
          <p:cNvSpPr/>
          <p:nvPr/>
        </p:nvSpPr>
        <p:spPr>
          <a:xfrm>
            <a:off x="3894454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3" name="object 1123"/>
          <p:cNvSpPr/>
          <p:nvPr/>
        </p:nvSpPr>
        <p:spPr>
          <a:xfrm>
            <a:off x="4133723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4" name="object 1124"/>
          <p:cNvSpPr/>
          <p:nvPr/>
        </p:nvSpPr>
        <p:spPr>
          <a:xfrm>
            <a:off x="3894454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5" name="object 1125"/>
          <p:cNvSpPr/>
          <p:nvPr/>
        </p:nvSpPr>
        <p:spPr>
          <a:xfrm>
            <a:off x="3959986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6" name="object 1126"/>
          <p:cNvSpPr/>
          <p:nvPr/>
        </p:nvSpPr>
        <p:spPr>
          <a:xfrm>
            <a:off x="4205351" y="4412615"/>
            <a:ext cx="65836" cy="198120"/>
          </a:xfrm>
          <a:custGeom>
            <a:avLst/>
            <a:gdLst/>
            <a:ahLst/>
            <a:cxnLst/>
            <a:rect l="l" t="t" r="r" b="b"/>
            <a:pathLst>
              <a:path w="65836" h="198120">
                <a:moveTo>
                  <a:pt x="0" y="198120"/>
                </a:moveTo>
                <a:lnTo>
                  <a:pt x="65836" y="198120"/>
                </a:lnTo>
                <a:lnTo>
                  <a:pt x="658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7" name="object 1127"/>
          <p:cNvSpPr/>
          <p:nvPr/>
        </p:nvSpPr>
        <p:spPr>
          <a:xfrm>
            <a:off x="4444873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8" name="object 1128"/>
          <p:cNvSpPr/>
          <p:nvPr/>
        </p:nvSpPr>
        <p:spPr>
          <a:xfrm>
            <a:off x="4205351" y="4610100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9" name="object 1129"/>
          <p:cNvSpPr/>
          <p:nvPr/>
        </p:nvSpPr>
        <p:spPr>
          <a:xfrm>
            <a:off x="4271136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0" name="object 1130"/>
          <p:cNvSpPr/>
          <p:nvPr/>
        </p:nvSpPr>
        <p:spPr>
          <a:xfrm>
            <a:off x="4516501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1" name="object 1131"/>
          <p:cNvSpPr/>
          <p:nvPr/>
        </p:nvSpPr>
        <p:spPr>
          <a:xfrm>
            <a:off x="4755769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2" name="object 1132"/>
          <p:cNvSpPr/>
          <p:nvPr/>
        </p:nvSpPr>
        <p:spPr>
          <a:xfrm>
            <a:off x="4516501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3" name="object 1133"/>
          <p:cNvSpPr/>
          <p:nvPr/>
        </p:nvSpPr>
        <p:spPr>
          <a:xfrm>
            <a:off x="4582033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4" name="object 1134"/>
          <p:cNvSpPr/>
          <p:nvPr/>
        </p:nvSpPr>
        <p:spPr>
          <a:xfrm>
            <a:off x="4828921" y="4412615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5" name="object 1135"/>
          <p:cNvSpPr/>
          <p:nvPr/>
        </p:nvSpPr>
        <p:spPr>
          <a:xfrm>
            <a:off x="5066664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6" name="object 1136"/>
          <p:cNvSpPr/>
          <p:nvPr/>
        </p:nvSpPr>
        <p:spPr>
          <a:xfrm>
            <a:off x="4828921" y="4610100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7" name="object 1137"/>
          <p:cNvSpPr/>
          <p:nvPr/>
        </p:nvSpPr>
        <p:spPr>
          <a:xfrm>
            <a:off x="4892929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8" name="object 1138"/>
          <p:cNvSpPr/>
          <p:nvPr/>
        </p:nvSpPr>
        <p:spPr>
          <a:xfrm>
            <a:off x="5138292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9" name="object 1139"/>
          <p:cNvSpPr/>
          <p:nvPr/>
        </p:nvSpPr>
        <p:spPr>
          <a:xfrm>
            <a:off x="5377560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0" name="object 1140"/>
          <p:cNvSpPr/>
          <p:nvPr/>
        </p:nvSpPr>
        <p:spPr>
          <a:xfrm>
            <a:off x="5138292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1" name="object 1141"/>
          <p:cNvSpPr/>
          <p:nvPr/>
        </p:nvSpPr>
        <p:spPr>
          <a:xfrm>
            <a:off x="5203825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2" name="object 1142"/>
          <p:cNvSpPr/>
          <p:nvPr/>
        </p:nvSpPr>
        <p:spPr>
          <a:xfrm>
            <a:off x="5449188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3" name="object 1143"/>
          <p:cNvSpPr/>
          <p:nvPr/>
        </p:nvSpPr>
        <p:spPr>
          <a:xfrm>
            <a:off x="5688457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4" name="object 1144"/>
          <p:cNvSpPr/>
          <p:nvPr/>
        </p:nvSpPr>
        <p:spPr>
          <a:xfrm>
            <a:off x="5449188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5" name="object 1145"/>
          <p:cNvSpPr/>
          <p:nvPr/>
        </p:nvSpPr>
        <p:spPr>
          <a:xfrm>
            <a:off x="5514721" y="441261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6" name="object 1146"/>
          <p:cNvSpPr/>
          <p:nvPr/>
        </p:nvSpPr>
        <p:spPr>
          <a:xfrm>
            <a:off x="5761608" y="4412615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7" name="object 1147"/>
          <p:cNvSpPr/>
          <p:nvPr/>
        </p:nvSpPr>
        <p:spPr>
          <a:xfrm>
            <a:off x="6001258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8" name="object 1148"/>
          <p:cNvSpPr/>
          <p:nvPr/>
        </p:nvSpPr>
        <p:spPr>
          <a:xfrm>
            <a:off x="5761608" y="4610100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9" name="object 1149"/>
          <p:cNvSpPr/>
          <p:nvPr/>
        </p:nvSpPr>
        <p:spPr>
          <a:xfrm>
            <a:off x="5825616" y="4412615"/>
            <a:ext cx="175564" cy="198120"/>
          </a:xfrm>
          <a:custGeom>
            <a:avLst/>
            <a:gdLst/>
            <a:ahLst/>
            <a:cxnLst/>
            <a:rect l="l" t="t" r="r" b="b"/>
            <a:pathLst>
              <a:path w="175564" h="198120">
                <a:moveTo>
                  <a:pt x="0" y="198120"/>
                </a:moveTo>
                <a:lnTo>
                  <a:pt x="175564" y="198120"/>
                </a:lnTo>
                <a:lnTo>
                  <a:pt x="175564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0" name="object 1150"/>
          <p:cNvSpPr/>
          <p:nvPr/>
        </p:nvSpPr>
        <p:spPr>
          <a:xfrm>
            <a:off x="6072885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1" name="object 1151"/>
          <p:cNvSpPr/>
          <p:nvPr/>
        </p:nvSpPr>
        <p:spPr>
          <a:xfrm>
            <a:off x="6310630" y="4412615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2" name="object 1152"/>
          <p:cNvSpPr/>
          <p:nvPr/>
        </p:nvSpPr>
        <p:spPr>
          <a:xfrm>
            <a:off x="6072885" y="4610100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3" name="object 1153"/>
          <p:cNvSpPr/>
          <p:nvPr/>
        </p:nvSpPr>
        <p:spPr>
          <a:xfrm>
            <a:off x="6138417" y="4412615"/>
            <a:ext cx="172212" cy="198120"/>
          </a:xfrm>
          <a:custGeom>
            <a:avLst/>
            <a:gdLst/>
            <a:ahLst/>
            <a:cxnLst/>
            <a:rect l="l" t="t" r="r" b="b"/>
            <a:pathLst>
              <a:path w="172212" h="198120">
                <a:moveTo>
                  <a:pt x="0" y="198120"/>
                </a:moveTo>
                <a:lnTo>
                  <a:pt x="172212" y="198120"/>
                </a:lnTo>
                <a:lnTo>
                  <a:pt x="17221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4" name="object 1154"/>
          <p:cNvSpPr/>
          <p:nvPr/>
        </p:nvSpPr>
        <p:spPr>
          <a:xfrm>
            <a:off x="6383782" y="4412615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5" name="object 1155"/>
          <p:cNvSpPr/>
          <p:nvPr/>
        </p:nvSpPr>
        <p:spPr>
          <a:xfrm>
            <a:off x="6623050" y="441261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6" name="object 1156"/>
          <p:cNvSpPr/>
          <p:nvPr/>
        </p:nvSpPr>
        <p:spPr>
          <a:xfrm>
            <a:off x="6383782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7" name="object 1157"/>
          <p:cNvSpPr/>
          <p:nvPr/>
        </p:nvSpPr>
        <p:spPr>
          <a:xfrm>
            <a:off x="6447789" y="4412615"/>
            <a:ext cx="175260" cy="198120"/>
          </a:xfrm>
          <a:custGeom>
            <a:avLst/>
            <a:gdLst/>
            <a:ahLst/>
            <a:cxnLst/>
            <a:rect l="l" t="t" r="r" b="b"/>
            <a:pathLst>
              <a:path w="175260" h="198120">
                <a:moveTo>
                  <a:pt x="0" y="198120"/>
                </a:moveTo>
                <a:lnTo>
                  <a:pt x="175260" y="198120"/>
                </a:lnTo>
                <a:lnTo>
                  <a:pt x="17526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8" name="object 1158"/>
          <p:cNvSpPr/>
          <p:nvPr/>
        </p:nvSpPr>
        <p:spPr>
          <a:xfrm>
            <a:off x="6694678" y="441261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9" name="object 1159"/>
          <p:cNvSpPr/>
          <p:nvPr/>
        </p:nvSpPr>
        <p:spPr>
          <a:xfrm>
            <a:off x="6933946" y="441261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0" name="object 1160"/>
          <p:cNvSpPr/>
          <p:nvPr/>
        </p:nvSpPr>
        <p:spPr>
          <a:xfrm>
            <a:off x="6694678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1" name="object 1161"/>
          <p:cNvSpPr/>
          <p:nvPr/>
        </p:nvSpPr>
        <p:spPr>
          <a:xfrm>
            <a:off x="6760209" y="4412615"/>
            <a:ext cx="173735" cy="198120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2" name="object 1162"/>
          <p:cNvSpPr/>
          <p:nvPr/>
        </p:nvSpPr>
        <p:spPr>
          <a:xfrm>
            <a:off x="7005574" y="441261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3" name="object 1163"/>
          <p:cNvSpPr/>
          <p:nvPr/>
        </p:nvSpPr>
        <p:spPr>
          <a:xfrm>
            <a:off x="7244842" y="441261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4" name="object 1164"/>
          <p:cNvSpPr/>
          <p:nvPr/>
        </p:nvSpPr>
        <p:spPr>
          <a:xfrm>
            <a:off x="7005574" y="461010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5" name="object 1165"/>
          <p:cNvSpPr/>
          <p:nvPr/>
        </p:nvSpPr>
        <p:spPr>
          <a:xfrm>
            <a:off x="7071106" y="4412615"/>
            <a:ext cx="173735" cy="198120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6" name="object 1166"/>
          <p:cNvSpPr/>
          <p:nvPr/>
        </p:nvSpPr>
        <p:spPr>
          <a:xfrm>
            <a:off x="457200" y="440956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7" name="object 1167"/>
          <p:cNvSpPr/>
          <p:nvPr/>
        </p:nvSpPr>
        <p:spPr>
          <a:xfrm>
            <a:off x="463295" y="4409567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8" name="object 1168"/>
          <p:cNvSpPr/>
          <p:nvPr/>
        </p:nvSpPr>
        <p:spPr>
          <a:xfrm>
            <a:off x="1717802" y="440956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9" name="object 1169"/>
          <p:cNvSpPr/>
          <p:nvPr/>
        </p:nvSpPr>
        <p:spPr>
          <a:xfrm>
            <a:off x="2028698" y="440956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0" name="object 1170"/>
          <p:cNvSpPr/>
          <p:nvPr/>
        </p:nvSpPr>
        <p:spPr>
          <a:xfrm>
            <a:off x="2339594" y="440956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1" name="object 1171"/>
          <p:cNvSpPr/>
          <p:nvPr/>
        </p:nvSpPr>
        <p:spPr>
          <a:xfrm>
            <a:off x="2650871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2" name="object 1172"/>
          <p:cNvSpPr/>
          <p:nvPr/>
        </p:nvSpPr>
        <p:spPr>
          <a:xfrm>
            <a:off x="2961767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3" name="object 1173"/>
          <p:cNvSpPr/>
          <p:nvPr/>
        </p:nvSpPr>
        <p:spPr>
          <a:xfrm>
            <a:off x="3272663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4" name="object 1174"/>
          <p:cNvSpPr/>
          <p:nvPr/>
        </p:nvSpPr>
        <p:spPr>
          <a:xfrm>
            <a:off x="3583559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5" name="object 1175"/>
          <p:cNvSpPr/>
          <p:nvPr/>
        </p:nvSpPr>
        <p:spPr>
          <a:xfrm>
            <a:off x="3894454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6" name="object 1176"/>
          <p:cNvSpPr/>
          <p:nvPr/>
        </p:nvSpPr>
        <p:spPr>
          <a:xfrm>
            <a:off x="4205351" y="4405884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7" name="object 1177"/>
          <p:cNvSpPr/>
          <p:nvPr/>
        </p:nvSpPr>
        <p:spPr>
          <a:xfrm>
            <a:off x="4516501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8" name="object 1178"/>
          <p:cNvSpPr/>
          <p:nvPr/>
        </p:nvSpPr>
        <p:spPr>
          <a:xfrm>
            <a:off x="4827397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9" name="object 1179"/>
          <p:cNvSpPr/>
          <p:nvPr/>
        </p:nvSpPr>
        <p:spPr>
          <a:xfrm>
            <a:off x="5138292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0" name="object 1180"/>
          <p:cNvSpPr/>
          <p:nvPr/>
        </p:nvSpPr>
        <p:spPr>
          <a:xfrm>
            <a:off x="5449188" y="4405884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1" name="object 1181"/>
          <p:cNvSpPr/>
          <p:nvPr/>
        </p:nvSpPr>
        <p:spPr>
          <a:xfrm>
            <a:off x="5761608" y="4405884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2" name="object 1182"/>
          <p:cNvSpPr/>
          <p:nvPr/>
        </p:nvSpPr>
        <p:spPr>
          <a:xfrm>
            <a:off x="6072885" y="4405884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3" name="object 1183"/>
          <p:cNvSpPr/>
          <p:nvPr/>
        </p:nvSpPr>
        <p:spPr>
          <a:xfrm>
            <a:off x="6382258" y="4405884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4" name="object 1184"/>
          <p:cNvSpPr/>
          <p:nvPr/>
        </p:nvSpPr>
        <p:spPr>
          <a:xfrm>
            <a:off x="6694678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5" name="object 1185"/>
          <p:cNvSpPr/>
          <p:nvPr/>
        </p:nvSpPr>
        <p:spPr>
          <a:xfrm>
            <a:off x="7005574" y="440588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6" name="object 1186"/>
          <p:cNvSpPr/>
          <p:nvPr/>
        </p:nvSpPr>
        <p:spPr>
          <a:xfrm>
            <a:off x="1717802" y="466255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7" name="object 1187"/>
          <p:cNvSpPr/>
          <p:nvPr/>
        </p:nvSpPr>
        <p:spPr>
          <a:xfrm>
            <a:off x="1717802" y="467169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8" name="object 1188"/>
          <p:cNvSpPr/>
          <p:nvPr/>
        </p:nvSpPr>
        <p:spPr>
          <a:xfrm>
            <a:off x="1957070" y="467169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9" name="object 1189"/>
          <p:cNvSpPr/>
          <p:nvPr/>
        </p:nvSpPr>
        <p:spPr>
          <a:xfrm>
            <a:off x="1717802" y="487895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0" name="object 1190"/>
          <p:cNvSpPr/>
          <p:nvPr/>
        </p:nvSpPr>
        <p:spPr>
          <a:xfrm>
            <a:off x="1783333" y="467169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1" name="object 1191"/>
          <p:cNvSpPr/>
          <p:nvPr/>
        </p:nvSpPr>
        <p:spPr>
          <a:xfrm>
            <a:off x="2028698" y="466255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2" name="object 1192"/>
          <p:cNvSpPr/>
          <p:nvPr/>
        </p:nvSpPr>
        <p:spPr>
          <a:xfrm>
            <a:off x="2028698" y="467169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3" name="object 1193"/>
          <p:cNvSpPr/>
          <p:nvPr/>
        </p:nvSpPr>
        <p:spPr>
          <a:xfrm>
            <a:off x="2267966" y="467169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4" name="object 1194"/>
          <p:cNvSpPr/>
          <p:nvPr/>
        </p:nvSpPr>
        <p:spPr>
          <a:xfrm>
            <a:off x="2028698" y="487895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5" name="object 1195"/>
          <p:cNvSpPr/>
          <p:nvPr/>
        </p:nvSpPr>
        <p:spPr>
          <a:xfrm>
            <a:off x="2094230" y="4671695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6" name="object 1196"/>
          <p:cNvSpPr/>
          <p:nvPr/>
        </p:nvSpPr>
        <p:spPr>
          <a:xfrm>
            <a:off x="2339594" y="4662551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7" name="object 1197"/>
          <p:cNvSpPr/>
          <p:nvPr/>
        </p:nvSpPr>
        <p:spPr>
          <a:xfrm>
            <a:off x="2339594" y="467169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8" name="object 1198"/>
          <p:cNvSpPr/>
          <p:nvPr/>
        </p:nvSpPr>
        <p:spPr>
          <a:xfrm>
            <a:off x="2579243" y="4671695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9" name="object 1199"/>
          <p:cNvSpPr/>
          <p:nvPr/>
        </p:nvSpPr>
        <p:spPr>
          <a:xfrm>
            <a:off x="2339594" y="487895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0" name="object 1200"/>
          <p:cNvSpPr/>
          <p:nvPr/>
        </p:nvSpPr>
        <p:spPr>
          <a:xfrm>
            <a:off x="2405126" y="4671695"/>
            <a:ext cx="174040" cy="198120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20"/>
                </a:moveTo>
                <a:lnTo>
                  <a:pt x="174040" y="198120"/>
                </a:lnTo>
                <a:lnTo>
                  <a:pt x="17404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1" name="object 1201"/>
          <p:cNvSpPr/>
          <p:nvPr/>
        </p:nvSpPr>
        <p:spPr>
          <a:xfrm>
            <a:off x="2650871" y="465340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2" name="object 1202"/>
          <p:cNvSpPr/>
          <p:nvPr/>
        </p:nvSpPr>
        <p:spPr>
          <a:xfrm>
            <a:off x="2890139" y="465340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3" name="object 1203"/>
          <p:cNvSpPr/>
          <p:nvPr/>
        </p:nvSpPr>
        <p:spPr>
          <a:xfrm>
            <a:off x="2650871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4" name="object 1204"/>
          <p:cNvSpPr/>
          <p:nvPr/>
        </p:nvSpPr>
        <p:spPr>
          <a:xfrm>
            <a:off x="2716403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5" name="object 1205"/>
          <p:cNvSpPr/>
          <p:nvPr/>
        </p:nvSpPr>
        <p:spPr>
          <a:xfrm>
            <a:off x="2961767" y="465340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6" name="object 1206"/>
          <p:cNvSpPr/>
          <p:nvPr/>
        </p:nvSpPr>
        <p:spPr>
          <a:xfrm>
            <a:off x="3201035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7" name="object 1207"/>
          <p:cNvSpPr/>
          <p:nvPr/>
        </p:nvSpPr>
        <p:spPr>
          <a:xfrm>
            <a:off x="2961767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8" name="object 1208"/>
          <p:cNvSpPr/>
          <p:nvPr/>
        </p:nvSpPr>
        <p:spPr>
          <a:xfrm>
            <a:off x="3027299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9" name="object 1209"/>
          <p:cNvSpPr/>
          <p:nvPr/>
        </p:nvSpPr>
        <p:spPr>
          <a:xfrm>
            <a:off x="3272663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0" name="object 1210"/>
          <p:cNvSpPr/>
          <p:nvPr/>
        </p:nvSpPr>
        <p:spPr>
          <a:xfrm>
            <a:off x="3511930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1" name="object 1211"/>
          <p:cNvSpPr/>
          <p:nvPr/>
        </p:nvSpPr>
        <p:spPr>
          <a:xfrm>
            <a:off x="3272663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2" name="object 1212"/>
          <p:cNvSpPr/>
          <p:nvPr/>
        </p:nvSpPr>
        <p:spPr>
          <a:xfrm>
            <a:off x="3338195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3" name="object 1213"/>
          <p:cNvSpPr/>
          <p:nvPr/>
        </p:nvSpPr>
        <p:spPr>
          <a:xfrm>
            <a:off x="3583559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4" name="object 1214"/>
          <p:cNvSpPr/>
          <p:nvPr/>
        </p:nvSpPr>
        <p:spPr>
          <a:xfrm>
            <a:off x="3822827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5" name="object 1215"/>
          <p:cNvSpPr/>
          <p:nvPr/>
        </p:nvSpPr>
        <p:spPr>
          <a:xfrm>
            <a:off x="3583559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6" name="object 1216"/>
          <p:cNvSpPr/>
          <p:nvPr/>
        </p:nvSpPr>
        <p:spPr>
          <a:xfrm>
            <a:off x="3649091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7" name="object 1217"/>
          <p:cNvSpPr/>
          <p:nvPr/>
        </p:nvSpPr>
        <p:spPr>
          <a:xfrm>
            <a:off x="3894454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8" name="object 1218"/>
          <p:cNvSpPr/>
          <p:nvPr/>
        </p:nvSpPr>
        <p:spPr>
          <a:xfrm>
            <a:off x="4133723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9" name="object 1219"/>
          <p:cNvSpPr/>
          <p:nvPr/>
        </p:nvSpPr>
        <p:spPr>
          <a:xfrm>
            <a:off x="3894454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0" name="object 1220"/>
          <p:cNvSpPr/>
          <p:nvPr/>
        </p:nvSpPr>
        <p:spPr>
          <a:xfrm>
            <a:off x="3959986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1" name="object 1221"/>
          <p:cNvSpPr/>
          <p:nvPr/>
        </p:nvSpPr>
        <p:spPr>
          <a:xfrm>
            <a:off x="4205351" y="4653407"/>
            <a:ext cx="65836" cy="198120"/>
          </a:xfrm>
          <a:custGeom>
            <a:avLst/>
            <a:gdLst/>
            <a:ahLst/>
            <a:cxnLst/>
            <a:rect l="l" t="t" r="r" b="b"/>
            <a:pathLst>
              <a:path w="65836" h="198120">
                <a:moveTo>
                  <a:pt x="0" y="198120"/>
                </a:moveTo>
                <a:lnTo>
                  <a:pt x="65836" y="198120"/>
                </a:lnTo>
                <a:lnTo>
                  <a:pt x="658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2" name="object 1222"/>
          <p:cNvSpPr/>
          <p:nvPr/>
        </p:nvSpPr>
        <p:spPr>
          <a:xfrm>
            <a:off x="4444873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3" name="object 1223"/>
          <p:cNvSpPr/>
          <p:nvPr/>
        </p:nvSpPr>
        <p:spPr>
          <a:xfrm>
            <a:off x="4205351" y="4850892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4" name="object 1224"/>
          <p:cNvSpPr/>
          <p:nvPr/>
        </p:nvSpPr>
        <p:spPr>
          <a:xfrm>
            <a:off x="4271136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5" name="object 1225"/>
          <p:cNvSpPr/>
          <p:nvPr/>
        </p:nvSpPr>
        <p:spPr>
          <a:xfrm>
            <a:off x="4516501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6" name="object 1226"/>
          <p:cNvSpPr/>
          <p:nvPr/>
        </p:nvSpPr>
        <p:spPr>
          <a:xfrm>
            <a:off x="4755769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7" name="object 1227"/>
          <p:cNvSpPr/>
          <p:nvPr/>
        </p:nvSpPr>
        <p:spPr>
          <a:xfrm>
            <a:off x="4516501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8" name="object 1228"/>
          <p:cNvSpPr/>
          <p:nvPr/>
        </p:nvSpPr>
        <p:spPr>
          <a:xfrm>
            <a:off x="4582033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9" name="object 1229"/>
          <p:cNvSpPr/>
          <p:nvPr/>
        </p:nvSpPr>
        <p:spPr>
          <a:xfrm>
            <a:off x="4828921" y="4653407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0" name="object 1230"/>
          <p:cNvSpPr/>
          <p:nvPr/>
        </p:nvSpPr>
        <p:spPr>
          <a:xfrm>
            <a:off x="5066664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1" name="object 1231"/>
          <p:cNvSpPr/>
          <p:nvPr/>
        </p:nvSpPr>
        <p:spPr>
          <a:xfrm>
            <a:off x="4828921" y="4850892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2" name="object 1232"/>
          <p:cNvSpPr/>
          <p:nvPr/>
        </p:nvSpPr>
        <p:spPr>
          <a:xfrm>
            <a:off x="4892929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3" name="object 1233"/>
          <p:cNvSpPr/>
          <p:nvPr/>
        </p:nvSpPr>
        <p:spPr>
          <a:xfrm>
            <a:off x="5138292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4" name="object 1234"/>
          <p:cNvSpPr/>
          <p:nvPr/>
        </p:nvSpPr>
        <p:spPr>
          <a:xfrm>
            <a:off x="5377560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5" name="object 1235"/>
          <p:cNvSpPr/>
          <p:nvPr/>
        </p:nvSpPr>
        <p:spPr>
          <a:xfrm>
            <a:off x="5138292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6" name="object 1236"/>
          <p:cNvSpPr/>
          <p:nvPr/>
        </p:nvSpPr>
        <p:spPr>
          <a:xfrm>
            <a:off x="5203825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7" name="object 1237"/>
          <p:cNvSpPr/>
          <p:nvPr/>
        </p:nvSpPr>
        <p:spPr>
          <a:xfrm>
            <a:off x="5449188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8" name="object 1238"/>
          <p:cNvSpPr/>
          <p:nvPr/>
        </p:nvSpPr>
        <p:spPr>
          <a:xfrm>
            <a:off x="5688457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9" name="object 1239"/>
          <p:cNvSpPr/>
          <p:nvPr/>
        </p:nvSpPr>
        <p:spPr>
          <a:xfrm>
            <a:off x="5449188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0" name="object 1240"/>
          <p:cNvSpPr/>
          <p:nvPr/>
        </p:nvSpPr>
        <p:spPr>
          <a:xfrm>
            <a:off x="5514721" y="465340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1" name="object 1241"/>
          <p:cNvSpPr/>
          <p:nvPr/>
        </p:nvSpPr>
        <p:spPr>
          <a:xfrm>
            <a:off x="5761608" y="4653407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2" name="object 1242"/>
          <p:cNvSpPr/>
          <p:nvPr/>
        </p:nvSpPr>
        <p:spPr>
          <a:xfrm>
            <a:off x="6001258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3" name="object 1243"/>
          <p:cNvSpPr/>
          <p:nvPr/>
        </p:nvSpPr>
        <p:spPr>
          <a:xfrm>
            <a:off x="5761608" y="4850892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4" name="object 1244"/>
          <p:cNvSpPr/>
          <p:nvPr/>
        </p:nvSpPr>
        <p:spPr>
          <a:xfrm>
            <a:off x="5825616" y="4653407"/>
            <a:ext cx="175564" cy="198120"/>
          </a:xfrm>
          <a:custGeom>
            <a:avLst/>
            <a:gdLst/>
            <a:ahLst/>
            <a:cxnLst/>
            <a:rect l="l" t="t" r="r" b="b"/>
            <a:pathLst>
              <a:path w="175564" h="198120">
                <a:moveTo>
                  <a:pt x="0" y="198120"/>
                </a:moveTo>
                <a:lnTo>
                  <a:pt x="175564" y="198120"/>
                </a:lnTo>
                <a:lnTo>
                  <a:pt x="175564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5" name="object 1245"/>
          <p:cNvSpPr/>
          <p:nvPr/>
        </p:nvSpPr>
        <p:spPr>
          <a:xfrm>
            <a:off x="6072885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6" name="object 1246"/>
          <p:cNvSpPr/>
          <p:nvPr/>
        </p:nvSpPr>
        <p:spPr>
          <a:xfrm>
            <a:off x="6310630" y="4653407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7" name="object 1247"/>
          <p:cNvSpPr/>
          <p:nvPr/>
        </p:nvSpPr>
        <p:spPr>
          <a:xfrm>
            <a:off x="6072885" y="4850892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8" name="object 1248"/>
          <p:cNvSpPr/>
          <p:nvPr/>
        </p:nvSpPr>
        <p:spPr>
          <a:xfrm>
            <a:off x="6138417" y="4653407"/>
            <a:ext cx="172212" cy="198120"/>
          </a:xfrm>
          <a:custGeom>
            <a:avLst/>
            <a:gdLst/>
            <a:ahLst/>
            <a:cxnLst/>
            <a:rect l="l" t="t" r="r" b="b"/>
            <a:pathLst>
              <a:path w="172212" h="198120">
                <a:moveTo>
                  <a:pt x="0" y="198120"/>
                </a:moveTo>
                <a:lnTo>
                  <a:pt x="172212" y="198120"/>
                </a:lnTo>
                <a:lnTo>
                  <a:pt x="17221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9" name="object 1249"/>
          <p:cNvSpPr/>
          <p:nvPr/>
        </p:nvSpPr>
        <p:spPr>
          <a:xfrm>
            <a:off x="6383782" y="4653407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0" name="object 1250"/>
          <p:cNvSpPr/>
          <p:nvPr/>
        </p:nvSpPr>
        <p:spPr>
          <a:xfrm>
            <a:off x="6623050" y="465340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1" name="object 1251"/>
          <p:cNvSpPr/>
          <p:nvPr/>
        </p:nvSpPr>
        <p:spPr>
          <a:xfrm>
            <a:off x="6383782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2" name="object 1252"/>
          <p:cNvSpPr/>
          <p:nvPr/>
        </p:nvSpPr>
        <p:spPr>
          <a:xfrm>
            <a:off x="6447789" y="4653407"/>
            <a:ext cx="175260" cy="198120"/>
          </a:xfrm>
          <a:custGeom>
            <a:avLst/>
            <a:gdLst/>
            <a:ahLst/>
            <a:cxnLst/>
            <a:rect l="l" t="t" r="r" b="b"/>
            <a:pathLst>
              <a:path w="175260" h="198120">
                <a:moveTo>
                  <a:pt x="0" y="198120"/>
                </a:moveTo>
                <a:lnTo>
                  <a:pt x="175260" y="198120"/>
                </a:lnTo>
                <a:lnTo>
                  <a:pt x="17526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3" name="object 1253"/>
          <p:cNvSpPr/>
          <p:nvPr/>
        </p:nvSpPr>
        <p:spPr>
          <a:xfrm>
            <a:off x="6694678" y="465340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4" name="object 1254"/>
          <p:cNvSpPr/>
          <p:nvPr/>
        </p:nvSpPr>
        <p:spPr>
          <a:xfrm>
            <a:off x="6933946" y="465340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5" name="object 1255"/>
          <p:cNvSpPr/>
          <p:nvPr/>
        </p:nvSpPr>
        <p:spPr>
          <a:xfrm>
            <a:off x="6694678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6" name="object 1256"/>
          <p:cNvSpPr/>
          <p:nvPr/>
        </p:nvSpPr>
        <p:spPr>
          <a:xfrm>
            <a:off x="6760209" y="4653407"/>
            <a:ext cx="173735" cy="198120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7" name="object 1257"/>
          <p:cNvSpPr/>
          <p:nvPr/>
        </p:nvSpPr>
        <p:spPr>
          <a:xfrm>
            <a:off x="7005574" y="465340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8" name="object 1258"/>
          <p:cNvSpPr/>
          <p:nvPr/>
        </p:nvSpPr>
        <p:spPr>
          <a:xfrm>
            <a:off x="7244842" y="465340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9" name="object 1259"/>
          <p:cNvSpPr/>
          <p:nvPr/>
        </p:nvSpPr>
        <p:spPr>
          <a:xfrm>
            <a:off x="7005574" y="485089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0" name="object 1260"/>
          <p:cNvSpPr/>
          <p:nvPr/>
        </p:nvSpPr>
        <p:spPr>
          <a:xfrm>
            <a:off x="7071106" y="4653407"/>
            <a:ext cx="173735" cy="198120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1" name="object 1261"/>
          <p:cNvSpPr/>
          <p:nvPr/>
        </p:nvSpPr>
        <p:spPr>
          <a:xfrm>
            <a:off x="457200" y="4650359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2" name="object 1262"/>
          <p:cNvSpPr/>
          <p:nvPr/>
        </p:nvSpPr>
        <p:spPr>
          <a:xfrm>
            <a:off x="463295" y="4650359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3" name="object 1263"/>
          <p:cNvSpPr/>
          <p:nvPr/>
        </p:nvSpPr>
        <p:spPr>
          <a:xfrm>
            <a:off x="1717802" y="465035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4" name="object 1264"/>
          <p:cNvSpPr/>
          <p:nvPr/>
        </p:nvSpPr>
        <p:spPr>
          <a:xfrm>
            <a:off x="2028698" y="465035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5" name="object 1265"/>
          <p:cNvSpPr/>
          <p:nvPr/>
        </p:nvSpPr>
        <p:spPr>
          <a:xfrm>
            <a:off x="2339594" y="465035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6" name="object 1266"/>
          <p:cNvSpPr/>
          <p:nvPr/>
        </p:nvSpPr>
        <p:spPr>
          <a:xfrm>
            <a:off x="2650871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7" name="object 1267"/>
          <p:cNvSpPr/>
          <p:nvPr/>
        </p:nvSpPr>
        <p:spPr>
          <a:xfrm>
            <a:off x="2961767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8" name="object 1268"/>
          <p:cNvSpPr/>
          <p:nvPr/>
        </p:nvSpPr>
        <p:spPr>
          <a:xfrm>
            <a:off x="3272663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9" name="object 1269"/>
          <p:cNvSpPr/>
          <p:nvPr/>
        </p:nvSpPr>
        <p:spPr>
          <a:xfrm>
            <a:off x="3583559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0" name="object 1270"/>
          <p:cNvSpPr/>
          <p:nvPr/>
        </p:nvSpPr>
        <p:spPr>
          <a:xfrm>
            <a:off x="3894454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1" name="object 1271"/>
          <p:cNvSpPr/>
          <p:nvPr/>
        </p:nvSpPr>
        <p:spPr>
          <a:xfrm>
            <a:off x="4205351" y="4646676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2" name="object 1272"/>
          <p:cNvSpPr/>
          <p:nvPr/>
        </p:nvSpPr>
        <p:spPr>
          <a:xfrm>
            <a:off x="4516501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3" name="object 1273"/>
          <p:cNvSpPr/>
          <p:nvPr/>
        </p:nvSpPr>
        <p:spPr>
          <a:xfrm>
            <a:off x="4827397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4" name="object 1274"/>
          <p:cNvSpPr/>
          <p:nvPr/>
        </p:nvSpPr>
        <p:spPr>
          <a:xfrm>
            <a:off x="5138292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5" name="object 1275"/>
          <p:cNvSpPr/>
          <p:nvPr/>
        </p:nvSpPr>
        <p:spPr>
          <a:xfrm>
            <a:off x="5449188" y="4646676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6" name="object 1276"/>
          <p:cNvSpPr/>
          <p:nvPr/>
        </p:nvSpPr>
        <p:spPr>
          <a:xfrm>
            <a:off x="5761608" y="4646676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7" name="object 1277"/>
          <p:cNvSpPr/>
          <p:nvPr/>
        </p:nvSpPr>
        <p:spPr>
          <a:xfrm>
            <a:off x="6072885" y="4646676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8" name="object 1278"/>
          <p:cNvSpPr/>
          <p:nvPr/>
        </p:nvSpPr>
        <p:spPr>
          <a:xfrm>
            <a:off x="6382258" y="4646676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9" name="object 1279"/>
          <p:cNvSpPr/>
          <p:nvPr/>
        </p:nvSpPr>
        <p:spPr>
          <a:xfrm>
            <a:off x="6694678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0" name="object 1280"/>
          <p:cNvSpPr/>
          <p:nvPr/>
        </p:nvSpPr>
        <p:spPr>
          <a:xfrm>
            <a:off x="7005574" y="464667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1" name="object 1281"/>
          <p:cNvSpPr/>
          <p:nvPr/>
        </p:nvSpPr>
        <p:spPr>
          <a:xfrm>
            <a:off x="1717802" y="490334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2" name="object 1282"/>
          <p:cNvSpPr/>
          <p:nvPr/>
        </p:nvSpPr>
        <p:spPr>
          <a:xfrm>
            <a:off x="1717802" y="491248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3" name="object 1283"/>
          <p:cNvSpPr/>
          <p:nvPr/>
        </p:nvSpPr>
        <p:spPr>
          <a:xfrm>
            <a:off x="1957070" y="491248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4" name="object 1284"/>
          <p:cNvSpPr/>
          <p:nvPr/>
        </p:nvSpPr>
        <p:spPr>
          <a:xfrm>
            <a:off x="1717802" y="511975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5" name="object 1285"/>
          <p:cNvSpPr/>
          <p:nvPr/>
        </p:nvSpPr>
        <p:spPr>
          <a:xfrm>
            <a:off x="1783333" y="491248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6" name="object 1286"/>
          <p:cNvSpPr/>
          <p:nvPr/>
        </p:nvSpPr>
        <p:spPr>
          <a:xfrm>
            <a:off x="2028698" y="490334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7" name="object 1287"/>
          <p:cNvSpPr/>
          <p:nvPr/>
        </p:nvSpPr>
        <p:spPr>
          <a:xfrm>
            <a:off x="2028698" y="491248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8" name="object 1288"/>
          <p:cNvSpPr/>
          <p:nvPr/>
        </p:nvSpPr>
        <p:spPr>
          <a:xfrm>
            <a:off x="2267966" y="491248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9" name="object 1289"/>
          <p:cNvSpPr/>
          <p:nvPr/>
        </p:nvSpPr>
        <p:spPr>
          <a:xfrm>
            <a:off x="2028698" y="511975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0" name="object 1290"/>
          <p:cNvSpPr/>
          <p:nvPr/>
        </p:nvSpPr>
        <p:spPr>
          <a:xfrm>
            <a:off x="2094230" y="491248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1" name="object 1291"/>
          <p:cNvSpPr/>
          <p:nvPr/>
        </p:nvSpPr>
        <p:spPr>
          <a:xfrm>
            <a:off x="2339594" y="490334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2" name="object 1292"/>
          <p:cNvSpPr/>
          <p:nvPr/>
        </p:nvSpPr>
        <p:spPr>
          <a:xfrm>
            <a:off x="2339594" y="491248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3" name="object 1293"/>
          <p:cNvSpPr/>
          <p:nvPr/>
        </p:nvSpPr>
        <p:spPr>
          <a:xfrm>
            <a:off x="2579243" y="491248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4" name="object 1294"/>
          <p:cNvSpPr/>
          <p:nvPr/>
        </p:nvSpPr>
        <p:spPr>
          <a:xfrm>
            <a:off x="2339594" y="5119751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5" name="object 1295"/>
          <p:cNvSpPr/>
          <p:nvPr/>
        </p:nvSpPr>
        <p:spPr>
          <a:xfrm>
            <a:off x="2405126" y="4912487"/>
            <a:ext cx="174040" cy="198120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20"/>
                </a:moveTo>
                <a:lnTo>
                  <a:pt x="174040" y="198120"/>
                </a:lnTo>
                <a:lnTo>
                  <a:pt x="17404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6" name="object 1296"/>
          <p:cNvSpPr/>
          <p:nvPr/>
        </p:nvSpPr>
        <p:spPr>
          <a:xfrm>
            <a:off x="2650871" y="4894199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7" name="object 1297"/>
          <p:cNvSpPr/>
          <p:nvPr/>
        </p:nvSpPr>
        <p:spPr>
          <a:xfrm>
            <a:off x="2890139" y="4894199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8" name="object 1298"/>
          <p:cNvSpPr/>
          <p:nvPr/>
        </p:nvSpPr>
        <p:spPr>
          <a:xfrm>
            <a:off x="2650871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9" name="object 1299"/>
          <p:cNvSpPr/>
          <p:nvPr/>
        </p:nvSpPr>
        <p:spPr>
          <a:xfrm>
            <a:off x="2716403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0" name="object 1300"/>
          <p:cNvSpPr/>
          <p:nvPr/>
        </p:nvSpPr>
        <p:spPr>
          <a:xfrm>
            <a:off x="2961767" y="4894199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1" name="object 1301"/>
          <p:cNvSpPr/>
          <p:nvPr/>
        </p:nvSpPr>
        <p:spPr>
          <a:xfrm>
            <a:off x="3201035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2" name="object 1302"/>
          <p:cNvSpPr/>
          <p:nvPr/>
        </p:nvSpPr>
        <p:spPr>
          <a:xfrm>
            <a:off x="2961767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3" name="object 1303"/>
          <p:cNvSpPr/>
          <p:nvPr/>
        </p:nvSpPr>
        <p:spPr>
          <a:xfrm>
            <a:off x="3027299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4" name="object 1304"/>
          <p:cNvSpPr/>
          <p:nvPr/>
        </p:nvSpPr>
        <p:spPr>
          <a:xfrm>
            <a:off x="3272663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5" name="object 1305"/>
          <p:cNvSpPr/>
          <p:nvPr/>
        </p:nvSpPr>
        <p:spPr>
          <a:xfrm>
            <a:off x="3511930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6" name="object 1306"/>
          <p:cNvSpPr/>
          <p:nvPr/>
        </p:nvSpPr>
        <p:spPr>
          <a:xfrm>
            <a:off x="3272663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7" name="object 1307"/>
          <p:cNvSpPr/>
          <p:nvPr/>
        </p:nvSpPr>
        <p:spPr>
          <a:xfrm>
            <a:off x="3338195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8" name="object 1308"/>
          <p:cNvSpPr/>
          <p:nvPr/>
        </p:nvSpPr>
        <p:spPr>
          <a:xfrm>
            <a:off x="3583559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9" name="object 1309"/>
          <p:cNvSpPr/>
          <p:nvPr/>
        </p:nvSpPr>
        <p:spPr>
          <a:xfrm>
            <a:off x="3822827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0" name="object 1310"/>
          <p:cNvSpPr/>
          <p:nvPr/>
        </p:nvSpPr>
        <p:spPr>
          <a:xfrm>
            <a:off x="3583559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1" name="object 1311"/>
          <p:cNvSpPr/>
          <p:nvPr/>
        </p:nvSpPr>
        <p:spPr>
          <a:xfrm>
            <a:off x="3649091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2" name="object 1312"/>
          <p:cNvSpPr/>
          <p:nvPr/>
        </p:nvSpPr>
        <p:spPr>
          <a:xfrm>
            <a:off x="3894454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3" name="object 1313"/>
          <p:cNvSpPr/>
          <p:nvPr/>
        </p:nvSpPr>
        <p:spPr>
          <a:xfrm>
            <a:off x="4133723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4" name="object 1314"/>
          <p:cNvSpPr/>
          <p:nvPr/>
        </p:nvSpPr>
        <p:spPr>
          <a:xfrm>
            <a:off x="3894454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5" name="object 1315"/>
          <p:cNvSpPr/>
          <p:nvPr/>
        </p:nvSpPr>
        <p:spPr>
          <a:xfrm>
            <a:off x="3959986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6" name="object 1316"/>
          <p:cNvSpPr/>
          <p:nvPr/>
        </p:nvSpPr>
        <p:spPr>
          <a:xfrm>
            <a:off x="4205351" y="4894199"/>
            <a:ext cx="65836" cy="198120"/>
          </a:xfrm>
          <a:custGeom>
            <a:avLst/>
            <a:gdLst/>
            <a:ahLst/>
            <a:cxnLst/>
            <a:rect l="l" t="t" r="r" b="b"/>
            <a:pathLst>
              <a:path w="65836" h="198120">
                <a:moveTo>
                  <a:pt x="0" y="198120"/>
                </a:moveTo>
                <a:lnTo>
                  <a:pt x="65836" y="198120"/>
                </a:lnTo>
                <a:lnTo>
                  <a:pt x="658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7" name="object 1317"/>
          <p:cNvSpPr/>
          <p:nvPr/>
        </p:nvSpPr>
        <p:spPr>
          <a:xfrm>
            <a:off x="4444873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8" name="object 1318"/>
          <p:cNvSpPr/>
          <p:nvPr/>
        </p:nvSpPr>
        <p:spPr>
          <a:xfrm>
            <a:off x="4205351" y="5091684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9" name="object 1319"/>
          <p:cNvSpPr/>
          <p:nvPr/>
        </p:nvSpPr>
        <p:spPr>
          <a:xfrm>
            <a:off x="4271136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0" name="object 1320"/>
          <p:cNvSpPr/>
          <p:nvPr/>
        </p:nvSpPr>
        <p:spPr>
          <a:xfrm>
            <a:off x="4516501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1" name="object 1321"/>
          <p:cNvSpPr/>
          <p:nvPr/>
        </p:nvSpPr>
        <p:spPr>
          <a:xfrm>
            <a:off x="4755769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2" name="object 1322"/>
          <p:cNvSpPr/>
          <p:nvPr/>
        </p:nvSpPr>
        <p:spPr>
          <a:xfrm>
            <a:off x="4516501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3" name="object 1323"/>
          <p:cNvSpPr/>
          <p:nvPr/>
        </p:nvSpPr>
        <p:spPr>
          <a:xfrm>
            <a:off x="4582033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4" name="object 1324"/>
          <p:cNvSpPr/>
          <p:nvPr/>
        </p:nvSpPr>
        <p:spPr>
          <a:xfrm>
            <a:off x="4828921" y="4894199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5" name="object 1325"/>
          <p:cNvSpPr/>
          <p:nvPr/>
        </p:nvSpPr>
        <p:spPr>
          <a:xfrm>
            <a:off x="5066664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6" name="object 1326"/>
          <p:cNvSpPr/>
          <p:nvPr/>
        </p:nvSpPr>
        <p:spPr>
          <a:xfrm>
            <a:off x="4828921" y="5091684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7" name="object 1327"/>
          <p:cNvSpPr/>
          <p:nvPr/>
        </p:nvSpPr>
        <p:spPr>
          <a:xfrm>
            <a:off x="4892929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8" name="object 1328"/>
          <p:cNvSpPr/>
          <p:nvPr/>
        </p:nvSpPr>
        <p:spPr>
          <a:xfrm>
            <a:off x="5138292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9" name="object 1329"/>
          <p:cNvSpPr/>
          <p:nvPr/>
        </p:nvSpPr>
        <p:spPr>
          <a:xfrm>
            <a:off x="5377560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0" name="object 1330"/>
          <p:cNvSpPr/>
          <p:nvPr/>
        </p:nvSpPr>
        <p:spPr>
          <a:xfrm>
            <a:off x="5138292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1" name="object 1331"/>
          <p:cNvSpPr/>
          <p:nvPr/>
        </p:nvSpPr>
        <p:spPr>
          <a:xfrm>
            <a:off x="5203825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2" name="object 1332"/>
          <p:cNvSpPr/>
          <p:nvPr/>
        </p:nvSpPr>
        <p:spPr>
          <a:xfrm>
            <a:off x="5449188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3" name="object 1333"/>
          <p:cNvSpPr/>
          <p:nvPr/>
        </p:nvSpPr>
        <p:spPr>
          <a:xfrm>
            <a:off x="5688457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4" name="object 1334"/>
          <p:cNvSpPr/>
          <p:nvPr/>
        </p:nvSpPr>
        <p:spPr>
          <a:xfrm>
            <a:off x="5449188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5" name="object 1335"/>
          <p:cNvSpPr/>
          <p:nvPr/>
        </p:nvSpPr>
        <p:spPr>
          <a:xfrm>
            <a:off x="5514721" y="4894199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6" name="object 1336"/>
          <p:cNvSpPr/>
          <p:nvPr/>
        </p:nvSpPr>
        <p:spPr>
          <a:xfrm>
            <a:off x="5761608" y="4894199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7" name="object 1337"/>
          <p:cNvSpPr/>
          <p:nvPr/>
        </p:nvSpPr>
        <p:spPr>
          <a:xfrm>
            <a:off x="6001258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8" name="object 1338"/>
          <p:cNvSpPr/>
          <p:nvPr/>
        </p:nvSpPr>
        <p:spPr>
          <a:xfrm>
            <a:off x="5761608" y="5091684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9" name="object 1339"/>
          <p:cNvSpPr/>
          <p:nvPr/>
        </p:nvSpPr>
        <p:spPr>
          <a:xfrm>
            <a:off x="5825616" y="4894199"/>
            <a:ext cx="175564" cy="198120"/>
          </a:xfrm>
          <a:custGeom>
            <a:avLst/>
            <a:gdLst/>
            <a:ahLst/>
            <a:cxnLst/>
            <a:rect l="l" t="t" r="r" b="b"/>
            <a:pathLst>
              <a:path w="175564" h="198120">
                <a:moveTo>
                  <a:pt x="0" y="198120"/>
                </a:moveTo>
                <a:lnTo>
                  <a:pt x="175564" y="198120"/>
                </a:lnTo>
                <a:lnTo>
                  <a:pt x="175564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0" name="object 1340"/>
          <p:cNvSpPr/>
          <p:nvPr/>
        </p:nvSpPr>
        <p:spPr>
          <a:xfrm>
            <a:off x="6072885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1" name="object 1341"/>
          <p:cNvSpPr/>
          <p:nvPr/>
        </p:nvSpPr>
        <p:spPr>
          <a:xfrm>
            <a:off x="6310630" y="4894199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2" name="object 1342"/>
          <p:cNvSpPr/>
          <p:nvPr/>
        </p:nvSpPr>
        <p:spPr>
          <a:xfrm>
            <a:off x="6072885" y="5091684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3" name="object 1343"/>
          <p:cNvSpPr/>
          <p:nvPr/>
        </p:nvSpPr>
        <p:spPr>
          <a:xfrm>
            <a:off x="6138417" y="4894199"/>
            <a:ext cx="172212" cy="198120"/>
          </a:xfrm>
          <a:custGeom>
            <a:avLst/>
            <a:gdLst/>
            <a:ahLst/>
            <a:cxnLst/>
            <a:rect l="l" t="t" r="r" b="b"/>
            <a:pathLst>
              <a:path w="172212" h="198120">
                <a:moveTo>
                  <a:pt x="0" y="198120"/>
                </a:moveTo>
                <a:lnTo>
                  <a:pt x="172212" y="198120"/>
                </a:lnTo>
                <a:lnTo>
                  <a:pt x="17221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4" name="object 1344"/>
          <p:cNvSpPr/>
          <p:nvPr/>
        </p:nvSpPr>
        <p:spPr>
          <a:xfrm>
            <a:off x="6383782" y="4894199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5" name="object 1345"/>
          <p:cNvSpPr/>
          <p:nvPr/>
        </p:nvSpPr>
        <p:spPr>
          <a:xfrm>
            <a:off x="6623050" y="4894199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6" name="object 1346"/>
          <p:cNvSpPr/>
          <p:nvPr/>
        </p:nvSpPr>
        <p:spPr>
          <a:xfrm>
            <a:off x="6383782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7" name="object 1347"/>
          <p:cNvSpPr/>
          <p:nvPr/>
        </p:nvSpPr>
        <p:spPr>
          <a:xfrm>
            <a:off x="6447789" y="4894199"/>
            <a:ext cx="175260" cy="198120"/>
          </a:xfrm>
          <a:custGeom>
            <a:avLst/>
            <a:gdLst/>
            <a:ahLst/>
            <a:cxnLst/>
            <a:rect l="l" t="t" r="r" b="b"/>
            <a:pathLst>
              <a:path w="175260" h="198120">
                <a:moveTo>
                  <a:pt x="0" y="198120"/>
                </a:moveTo>
                <a:lnTo>
                  <a:pt x="175260" y="198120"/>
                </a:lnTo>
                <a:lnTo>
                  <a:pt x="17526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8" name="object 1348"/>
          <p:cNvSpPr/>
          <p:nvPr/>
        </p:nvSpPr>
        <p:spPr>
          <a:xfrm>
            <a:off x="6694678" y="4894199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9" name="object 1349"/>
          <p:cNvSpPr/>
          <p:nvPr/>
        </p:nvSpPr>
        <p:spPr>
          <a:xfrm>
            <a:off x="6933946" y="4894199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0" name="object 1350"/>
          <p:cNvSpPr/>
          <p:nvPr/>
        </p:nvSpPr>
        <p:spPr>
          <a:xfrm>
            <a:off x="6694678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1" name="object 1351"/>
          <p:cNvSpPr/>
          <p:nvPr/>
        </p:nvSpPr>
        <p:spPr>
          <a:xfrm>
            <a:off x="6760209" y="4894199"/>
            <a:ext cx="173735" cy="198120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2" name="object 1352"/>
          <p:cNvSpPr/>
          <p:nvPr/>
        </p:nvSpPr>
        <p:spPr>
          <a:xfrm>
            <a:off x="7005574" y="4894199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3" name="object 1353"/>
          <p:cNvSpPr/>
          <p:nvPr/>
        </p:nvSpPr>
        <p:spPr>
          <a:xfrm>
            <a:off x="7244842" y="4894199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4" name="object 1354"/>
          <p:cNvSpPr/>
          <p:nvPr/>
        </p:nvSpPr>
        <p:spPr>
          <a:xfrm>
            <a:off x="7005574" y="509168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5" name="object 1355"/>
          <p:cNvSpPr/>
          <p:nvPr/>
        </p:nvSpPr>
        <p:spPr>
          <a:xfrm>
            <a:off x="7071106" y="4894199"/>
            <a:ext cx="173735" cy="198120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6" name="object 1356"/>
          <p:cNvSpPr/>
          <p:nvPr/>
        </p:nvSpPr>
        <p:spPr>
          <a:xfrm>
            <a:off x="457200" y="489115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7" name="object 1357"/>
          <p:cNvSpPr/>
          <p:nvPr/>
        </p:nvSpPr>
        <p:spPr>
          <a:xfrm>
            <a:off x="463295" y="4891150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8" name="object 1358"/>
          <p:cNvSpPr/>
          <p:nvPr/>
        </p:nvSpPr>
        <p:spPr>
          <a:xfrm>
            <a:off x="1717802" y="489115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9" name="object 1359"/>
          <p:cNvSpPr/>
          <p:nvPr/>
        </p:nvSpPr>
        <p:spPr>
          <a:xfrm>
            <a:off x="2028698" y="489115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0" name="object 1360"/>
          <p:cNvSpPr/>
          <p:nvPr/>
        </p:nvSpPr>
        <p:spPr>
          <a:xfrm>
            <a:off x="2339594" y="4891150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1" name="object 1361"/>
          <p:cNvSpPr/>
          <p:nvPr/>
        </p:nvSpPr>
        <p:spPr>
          <a:xfrm>
            <a:off x="2650871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2" name="object 1362"/>
          <p:cNvSpPr/>
          <p:nvPr/>
        </p:nvSpPr>
        <p:spPr>
          <a:xfrm>
            <a:off x="2961767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3" name="object 1363"/>
          <p:cNvSpPr/>
          <p:nvPr/>
        </p:nvSpPr>
        <p:spPr>
          <a:xfrm>
            <a:off x="3272663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4" name="object 1364"/>
          <p:cNvSpPr/>
          <p:nvPr/>
        </p:nvSpPr>
        <p:spPr>
          <a:xfrm>
            <a:off x="3583559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5" name="object 1365"/>
          <p:cNvSpPr/>
          <p:nvPr/>
        </p:nvSpPr>
        <p:spPr>
          <a:xfrm>
            <a:off x="3894454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6" name="object 1366"/>
          <p:cNvSpPr/>
          <p:nvPr/>
        </p:nvSpPr>
        <p:spPr>
          <a:xfrm>
            <a:off x="4205351" y="4887467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7" name="object 1367"/>
          <p:cNvSpPr/>
          <p:nvPr/>
        </p:nvSpPr>
        <p:spPr>
          <a:xfrm>
            <a:off x="4516501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8" name="object 1368"/>
          <p:cNvSpPr/>
          <p:nvPr/>
        </p:nvSpPr>
        <p:spPr>
          <a:xfrm>
            <a:off x="4827397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9" name="object 1369"/>
          <p:cNvSpPr/>
          <p:nvPr/>
        </p:nvSpPr>
        <p:spPr>
          <a:xfrm>
            <a:off x="5138292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0" name="object 1370"/>
          <p:cNvSpPr/>
          <p:nvPr/>
        </p:nvSpPr>
        <p:spPr>
          <a:xfrm>
            <a:off x="5449188" y="4887467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1" name="object 1371"/>
          <p:cNvSpPr/>
          <p:nvPr/>
        </p:nvSpPr>
        <p:spPr>
          <a:xfrm>
            <a:off x="5761608" y="4887467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2" name="object 1372"/>
          <p:cNvSpPr/>
          <p:nvPr/>
        </p:nvSpPr>
        <p:spPr>
          <a:xfrm>
            <a:off x="6072885" y="4887467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3" name="object 1373"/>
          <p:cNvSpPr/>
          <p:nvPr/>
        </p:nvSpPr>
        <p:spPr>
          <a:xfrm>
            <a:off x="6382258" y="4887467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4" name="object 1374"/>
          <p:cNvSpPr/>
          <p:nvPr/>
        </p:nvSpPr>
        <p:spPr>
          <a:xfrm>
            <a:off x="6694678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5" name="object 1375"/>
          <p:cNvSpPr/>
          <p:nvPr/>
        </p:nvSpPr>
        <p:spPr>
          <a:xfrm>
            <a:off x="7005574" y="488746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6" name="object 1376"/>
          <p:cNvSpPr/>
          <p:nvPr/>
        </p:nvSpPr>
        <p:spPr>
          <a:xfrm>
            <a:off x="1717802" y="514489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7" name="object 1377"/>
          <p:cNvSpPr/>
          <p:nvPr/>
        </p:nvSpPr>
        <p:spPr>
          <a:xfrm>
            <a:off x="1717802" y="51548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8" name="object 1378"/>
          <p:cNvSpPr/>
          <p:nvPr/>
        </p:nvSpPr>
        <p:spPr>
          <a:xfrm>
            <a:off x="1957070" y="51548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9" name="object 1379"/>
          <p:cNvSpPr/>
          <p:nvPr/>
        </p:nvSpPr>
        <p:spPr>
          <a:xfrm>
            <a:off x="1717802" y="536054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0" name="object 1380"/>
          <p:cNvSpPr/>
          <p:nvPr/>
        </p:nvSpPr>
        <p:spPr>
          <a:xfrm>
            <a:off x="1783333" y="51548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1" name="object 1381"/>
          <p:cNvSpPr/>
          <p:nvPr/>
        </p:nvSpPr>
        <p:spPr>
          <a:xfrm>
            <a:off x="2028698" y="514489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2" name="object 1382"/>
          <p:cNvSpPr/>
          <p:nvPr/>
        </p:nvSpPr>
        <p:spPr>
          <a:xfrm>
            <a:off x="2028698" y="51548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3" name="object 1383"/>
          <p:cNvSpPr/>
          <p:nvPr/>
        </p:nvSpPr>
        <p:spPr>
          <a:xfrm>
            <a:off x="2267966" y="51548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4" name="object 1384"/>
          <p:cNvSpPr/>
          <p:nvPr/>
        </p:nvSpPr>
        <p:spPr>
          <a:xfrm>
            <a:off x="2028698" y="536054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5" name="object 1385"/>
          <p:cNvSpPr/>
          <p:nvPr/>
        </p:nvSpPr>
        <p:spPr>
          <a:xfrm>
            <a:off x="2094230" y="51548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6" name="object 1386"/>
          <p:cNvSpPr/>
          <p:nvPr/>
        </p:nvSpPr>
        <p:spPr>
          <a:xfrm>
            <a:off x="2339594" y="514489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7" name="object 1387"/>
          <p:cNvSpPr/>
          <p:nvPr/>
        </p:nvSpPr>
        <p:spPr>
          <a:xfrm>
            <a:off x="2339594" y="51548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8" name="object 1388"/>
          <p:cNvSpPr/>
          <p:nvPr/>
        </p:nvSpPr>
        <p:spPr>
          <a:xfrm>
            <a:off x="2579243" y="51548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9" name="object 1389"/>
          <p:cNvSpPr/>
          <p:nvPr/>
        </p:nvSpPr>
        <p:spPr>
          <a:xfrm>
            <a:off x="2339594" y="536054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0" name="object 1390"/>
          <p:cNvSpPr/>
          <p:nvPr/>
        </p:nvSpPr>
        <p:spPr>
          <a:xfrm>
            <a:off x="2405126" y="5154803"/>
            <a:ext cx="174040" cy="196596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6"/>
                </a:moveTo>
                <a:lnTo>
                  <a:pt x="174040" y="196596"/>
                </a:lnTo>
                <a:lnTo>
                  <a:pt x="17404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1" name="object 1391"/>
          <p:cNvSpPr/>
          <p:nvPr/>
        </p:nvSpPr>
        <p:spPr>
          <a:xfrm>
            <a:off x="2650871" y="5134991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2" name="object 1392"/>
          <p:cNvSpPr/>
          <p:nvPr/>
        </p:nvSpPr>
        <p:spPr>
          <a:xfrm>
            <a:off x="2890139" y="5134991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3" name="object 1393"/>
          <p:cNvSpPr/>
          <p:nvPr/>
        </p:nvSpPr>
        <p:spPr>
          <a:xfrm>
            <a:off x="2650871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4" name="object 1394"/>
          <p:cNvSpPr/>
          <p:nvPr/>
        </p:nvSpPr>
        <p:spPr>
          <a:xfrm>
            <a:off x="2716403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5" name="object 1395"/>
          <p:cNvSpPr/>
          <p:nvPr/>
        </p:nvSpPr>
        <p:spPr>
          <a:xfrm>
            <a:off x="2961767" y="5134991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6" name="object 1396"/>
          <p:cNvSpPr/>
          <p:nvPr/>
        </p:nvSpPr>
        <p:spPr>
          <a:xfrm>
            <a:off x="3201035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7" name="object 1397"/>
          <p:cNvSpPr/>
          <p:nvPr/>
        </p:nvSpPr>
        <p:spPr>
          <a:xfrm>
            <a:off x="2961767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8" name="object 1398"/>
          <p:cNvSpPr/>
          <p:nvPr/>
        </p:nvSpPr>
        <p:spPr>
          <a:xfrm>
            <a:off x="3027299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9" name="object 1399"/>
          <p:cNvSpPr/>
          <p:nvPr/>
        </p:nvSpPr>
        <p:spPr>
          <a:xfrm>
            <a:off x="3272663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0" name="object 1400"/>
          <p:cNvSpPr/>
          <p:nvPr/>
        </p:nvSpPr>
        <p:spPr>
          <a:xfrm>
            <a:off x="3511930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1" name="object 1401"/>
          <p:cNvSpPr/>
          <p:nvPr/>
        </p:nvSpPr>
        <p:spPr>
          <a:xfrm>
            <a:off x="3272663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2" name="object 1402"/>
          <p:cNvSpPr/>
          <p:nvPr/>
        </p:nvSpPr>
        <p:spPr>
          <a:xfrm>
            <a:off x="3338195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3" name="object 1403"/>
          <p:cNvSpPr/>
          <p:nvPr/>
        </p:nvSpPr>
        <p:spPr>
          <a:xfrm>
            <a:off x="3583559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4" name="object 1404"/>
          <p:cNvSpPr/>
          <p:nvPr/>
        </p:nvSpPr>
        <p:spPr>
          <a:xfrm>
            <a:off x="3822827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5" name="object 1405"/>
          <p:cNvSpPr/>
          <p:nvPr/>
        </p:nvSpPr>
        <p:spPr>
          <a:xfrm>
            <a:off x="3583559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6" name="object 1406"/>
          <p:cNvSpPr/>
          <p:nvPr/>
        </p:nvSpPr>
        <p:spPr>
          <a:xfrm>
            <a:off x="3649091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7" name="object 1407"/>
          <p:cNvSpPr/>
          <p:nvPr/>
        </p:nvSpPr>
        <p:spPr>
          <a:xfrm>
            <a:off x="3894454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8" name="object 1408"/>
          <p:cNvSpPr/>
          <p:nvPr/>
        </p:nvSpPr>
        <p:spPr>
          <a:xfrm>
            <a:off x="4133723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9" name="object 1409"/>
          <p:cNvSpPr/>
          <p:nvPr/>
        </p:nvSpPr>
        <p:spPr>
          <a:xfrm>
            <a:off x="3894454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0" name="object 1410"/>
          <p:cNvSpPr/>
          <p:nvPr/>
        </p:nvSpPr>
        <p:spPr>
          <a:xfrm>
            <a:off x="3959986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1" name="object 1411"/>
          <p:cNvSpPr/>
          <p:nvPr/>
        </p:nvSpPr>
        <p:spPr>
          <a:xfrm>
            <a:off x="4205351" y="5134991"/>
            <a:ext cx="65836" cy="198120"/>
          </a:xfrm>
          <a:custGeom>
            <a:avLst/>
            <a:gdLst/>
            <a:ahLst/>
            <a:cxnLst/>
            <a:rect l="l" t="t" r="r" b="b"/>
            <a:pathLst>
              <a:path w="65836" h="198120">
                <a:moveTo>
                  <a:pt x="0" y="198120"/>
                </a:moveTo>
                <a:lnTo>
                  <a:pt x="65836" y="198120"/>
                </a:lnTo>
                <a:lnTo>
                  <a:pt x="658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2" name="object 1412"/>
          <p:cNvSpPr/>
          <p:nvPr/>
        </p:nvSpPr>
        <p:spPr>
          <a:xfrm>
            <a:off x="4444873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3" name="object 1413"/>
          <p:cNvSpPr/>
          <p:nvPr/>
        </p:nvSpPr>
        <p:spPr>
          <a:xfrm>
            <a:off x="4205351" y="5332476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4" name="object 1414"/>
          <p:cNvSpPr/>
          <p:nvPr/>
        </p:nvSpPr>
        <p:spPr>
          <a:xfrm>
            <a:off x="4271136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5" name="object 1415"/>
          <p:cNvSpPr/>
          <p:nvPr/>
        </p:nvSpPr>
        <p:spPr>
          <a:xfrm>
            <a:off x="4516501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6" name="object 1416"/>
          <p:cNvSpPr/>
          <p:nvPr/>
        </p:nvSpPr>
        <p:spPr>
          <a:xfrm>
            <a:off x="4755769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7" name="object 1417"/>
          <p:cNvSpPr/>
          <p:nvPr/>
        </p:nvSpPr>
        <p:spPr>
          <a:xfrm>
            <a:off x="4516501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8" name="object 1418"/>
          <p:cNvSpPr/>
          <p:nvPr/>
        </p:nvSpPr>
        <p:spPr>
          <a:xfrm>
            <a:off x="4582033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9" name="object 1419"/>
          <p:cNvSpPr/>
          <p:nvPr/>
        </p:nvSpPr>
        <p:spPr>
          <a:xfrm>
            <a:off x="4828921" y="5134991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0" name="object 1420"/>
          <p:cNvSpPr/>
          <p:nvPr/>
        </p:nvSpPr>
        <p:spPr>
          <a:xfrm>
            <a:off x="5066664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1" name="object 1421"/>
          <p:cNvSpPr/>
          <p:nvPr/>
        </p:nvSpPr>
        <p:spPr>
          <a:xfrm>
            <a:off x="4828921" y="5332476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2" name="object 1422"/>
          <p:cNvSpPr/>
          <p:nvPr/>
        </p:nvSpPr>
        <p:spPr>
          <a:xfrm>
            <a:off x="4892929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3" name="object 1423"/>
          <p:cNvSpPr/>
          <p:nvPr/>
        </p:nvSpPr>
        <p:spPr>
          <a:xfrm>
            <a:off x="5138292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4" name="object 1424"/>
          <p:cNvSpPr/>
          <p:nvPr/>
        </p:nvSpPr>
        <p:spPr>
          <a:xfrm>
            <a:off x="5377560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5" name="object 1425"/>
          <p:cNvSpPr/>
          <p:nvPr/>
        </p:nvSpPr>
        <p:spPr>
          <a:xfrm>
            <a:off x="5138292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6" name="object 1426"/>
          <p:cNvSpPr/>
          <p:nvPr/>
        </p:nvSpPr>
        <p:spPr>
          <a:xfrm>
            <a:off x="5203825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7" name="object 1427"/>
          <p:cNvSpPr/>
          <p:nvPr/>
        </p:nvSpPr>
        <p:spPr>
          <a:xfrm>
            <a:off x="5449188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8" name="object 1428"/>
          <p:cNvSpPr/>
          <p:nvPr/>
        </p:nvSpPr>
        <p:spPr>
          <a:xfrm>
            <a:off x="5688457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9" name="object 1429"/>
          <p:cNvSpPr/>
          <p:nvPr/>
        </p:nvSpPr>
        <p:spPr>
          <a:xfrm>
            <a:off x="5449188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0" name="object 1430"/>
          <p:cNvSpPr/>
          <p:nvPr/>
        </p:nvSpPr>
        <p:spPr>
          <a:xfrm>
            <a:off x="5514721" y="5134991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1" name="object 1431"/>
          <p:cNvSpPr/>
          <p:nvPr/>
        </p:nvSpPr>
        <p:spPr>
          <a:xfrm>
            <a:off x="5761608" y="5134991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2" name="object 1432"/>
          <p:cNvSpPr/>
          <p:nvPr/>
        </p:nvSpPr>
        <p:spPr>
          <a:xfrm>
            <a:off x="6001258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3" name="object 1433"/>
          <p:cNvSpPr/>
          <p:nvPr/>
        </p:nvSpPr>
        <p:spPr>
          <a:xfrm>
            <a:off x="5761608" y="5332476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4" name="object 1434"/>
          <p:cNvSpPr/>
          <p:nvPr/>
        </p:nvSpPr>
        <p:spPr>
          <a:xfrm>
            <a:off x="5825616" y="5134991"/>
            <a:ext cx="175564" cy="198120"/>
          </a:xfrm>
          <a:custGeom>
            <a:avLst/>
            <a:gdLst/>
            <a:ahLst/>
            <a:cxnLst/>
            <a:rect l="l" t="t" r="r" b="b"/>
            <a:pathLst>
              <a:path w="175564" h="198120">
                <a:moveTo>
                  <a:pt x="0" y="198120"/>
                </a:moveTo>
                <a:lnTo>
                  <a:pt x="175564" y="198120"/>
                </a:lnTo>
                <a:lnTo>
                  <a:pt x="175564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5" name="object 1435"/>
          <p:cNvSpPr/>
          <p:nvPr/>
        </p:nvSpPr>
        <p:spPr>
          <a:xfrm>
            <a:off x="6072885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6" name="object 1436"/>
          <p:cNvSpPr/>
          <p:nvPr/>
        </p:nvSpPr>
        <p:spPr>
          <a:xfrm>
            <a:off x="6310630" y="5134991"/>
            <a:ext cx="65532" cy="198120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7" name="object 1437"/>
          <p:cNvSpPr/>
          <p:nvPr/>
        </p:nvSpPr>
        <p:spPr>
          <a:xfrm>
            <a:off x="6072885" y="5332476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8" name="object 1438"/>
          <p:cNvSpPr/>
          <p:nvPr/>
        </p:nvSpPr>
        <p:spPr>
          <a:xfrm>
            <a:off x="6138417" y="5134991"/>
            <a:ext cx="172212" cy="198120"/>
          </a:xfrm>
          <a:custGeom>
            <a:avLst/>
            <a:gdLst/>
            <a:ahLst/>
            <a:cxnLst/>
            <a:rect l="l" t="t" r="r" b="b"/>
            <a:pathLst>
              <a:path w="172212" h="198120">
                <a:moveTo>
                  <a:pt x="0" y="198120"/>
                </a:moveTo>
                <a:lnTo>
                  <a:pt x="172212" y="198120"/>
                </a:lnTo>
                <a:lnTo>
                  <a:pt x="17221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9" name="object 1439"/>
          <p:cNvSpPr/>
          <p:nvPr/>
        </p:nvSpPr>
        <p:spPr>
          <a:xfrm>
            <a:off x="6383782" y="5134991"/>
            <a:ext cx="64008" cy="198120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0" name="object 1440"/>
          <p:cNvSpPr/>
          <p:nvPr/>
        </p:nvSpPr>
        <p:spPr>
          <a:xfrm>
            <a:off x="6623050" y="5134991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1" name="object 1441"/>
          <p:cNvSpPr/>
          <p:nvPr/>
        </p:nvSpPr>
        <p:spPr>
          <a:xfrm>
            <a:off x="6383782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2" name="object 1442"/>
          <p:cNvSpPr/>
          <p:nvPr/>
        </p:nvSpPr>
        <p:spPr>
          <a:xfrm>
            <a:off x="6447789" y="5134991"/>
            <a:ext cx="175260" cy="198120"/>
          </a:xfrm>
          <a:custGeom>
            <a:avLst/>
            <a:gdLst/>
            <a:ahLst/>
            <a:cxnLst/>
            <a:rect l="l" t="t" r="r" b="b"/>
            <a:pathLst>
              <a:path w="175260" h="198120">
                <a:moveTo>
                  <a:pt x="0" y="198120"/>
                </a:moveTo>
                <a:lnTo>
                  <a:pt x="175260" y="198120"/>
                </a:lnTo>
                <a:lnTo>
                  <a:pt x="17526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3" name="object 1443"/>
          <p:cNvSpPr/>
          <p:nvPr/>
        </p:nvSpPr>
        <p:spPr>
          <a:xfrm>
            <a:off x="6694678" y="5134991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4" name="object 1444"/>
          <p:cNvSpPr/>
          <p:nvPr/>
        </p:nvSpPr>
        <p:spPr>
          <a:xfrm>
            <a:off x="6933946" y="5134991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5" name="object 1445"/>
          <p:cNvSpPr/>
          <p:nvPr/>
        </p:nvSpPr>
        <p:spPr>
          <a:xfrm>
            <a:off x="6694678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6" name="object 1446"/>
          <p:cNvSpPr/>
          <p:nvPr/>
        </p:nvSpPr>
        <p:spPr>
          <a:xfrm>
            <a:off x="6760209" y="5134991"/>
            <a:ext cx="173735" cy="198120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7" name="object 1447"/>
          <p:cNvSpPr/>
          <p:nvPr/>
        </p:nvSpPr>
        <p:spPr>
          <a:xfrm>
            <a:off x="7005574" y="5134991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8" name="object 1448"/>
          <p:cNvSpPr/>
          <p:nvPr/>
        </p:nvSpPr>
        <p:spPr>
          <a:xfrm>
            <a:off x="7244842" y="5134991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9" name="object 1449"/>
          <p:cNvSpPr/>
          <p:nvPr/>
        </p:nvSpPr>
        <p:spPr>
          <a:xfrm>
            <a:off x="7005574" y="5332476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0" name="object 1450"/>
          <p:cNvSpPr/>
          <p:nvPr/>
        </p:nvSpPr>
        <p:spPr>
          <a:xfrm>
            <a:off x="7071106" y="5134991"/>
            <a:ext cx="173735" cy="198120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1" name="object 1451"/>
          <p:cNvSpPr/>
          <p:nvPr/>
        </p:nvSpPr>
        <p:spPr>
          <a:xfrm>
            <a:off x="457200" y="513194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2" name="object 1452"/>
          <p:cNvSpPr/>
          <p:nvPr/>
        </p:nvSpPr>
        <p:spPr>
          <a:xfrm>
            <a:off x="463295" y="5131942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3" name="object 1453"/>
          <p:cNvSpPr/>
          <p:nvPr/>
        </p:nvSpPr>
        <p:spPr>
          <a:xfrm>
            <a:off x="1717802" y="513194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4" name="object 1454"/>
          <p:cNvSpPr/>
          <p:nvPr/>
        </p:nvSpPr>
        <p:spPr>
          <a:xfrm>
            <a:off x="2028698" y="513194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5" name="object 1455"/>
          <p:cNvSpPr/>
          <p:nvPr/>
        </p:nvSpPr>
        <p:spPr>
          <a:xfrm>
            <a:off x="2339594" y="513194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6" name="object 1456"/>
          <p:cNvSpPr/>
          <p:nvPr/>
        </p:nvSpPr>
        <p:spPr>
          <a:xfrm>
            <a:off x="2650871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7" name="object 1457"/>
          <p:cNvSpPr/>
          <p:nvPr/>
        </p:nvSpPr>
        <p:spPr>
          <a:xfrm>
            <a:off x="2961767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8" name="object 1458"/>
          <p:cNvSpPr/>
          <p:nvPr/>
        </p:nvSpPr>
        <p:spPr>
          <a:xfrm>
            <a:off x="3272663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9" name="object 1459"/>
          <p:cNvSpPr/>
          <p:nvPr/>
        </p:nvSpPr>
        <p:spPr>
          <a:xfrm>
            <a:off x="3583559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0" name="object 1460"/>
          <p:cNvSpPr/>
          <p:nvPr/>
        </p:nvSpPr>
        <p:spPr>
          <a:xfrm>
            <a:off x="3894454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1" name="object 1461"/>
          <p:cNvSpPr/>
          <p:nvPr/>
        </p:nvSpPr>
        <p:spPr>
          <a:xfrm>
            <a:off x="4205351" y="5128259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2" name="object 1462"/>
          <p:cNvSpPr/>
          <p:nvPr/>
        </p:nvSpPr>
        <p:spPr>
          <a:xfrm>
            <a:off x="4516501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3" name="object 1463"/>
          <p:cNvSpPr/>
          <p:nvPr/>
        </p:nvSpPr>
        <p:spPr>
          <a:xfrm>
            <a:off x="4827397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4" name="object 1464"/>
          <p:cNvSpPr/>
          <p:nvPr/>
        </p:nvSpPr>
        <p:spPr>
          <a:xfrm>
            <a:off x="5138292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5" name="object 1465"/>
          <p:cNvSpPr/>
          <p:nvPr/>
        </p:nvSpPr>
        <p:spPr>
          <a:xfrm>
            <a:off x="5449188" y="5128259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6" name="object 1466"/>
          <p:cNvSpPr/>
          <p:nvPr/>
        </p:nvSpPr>
        <p:spPr>
          <a:xfrm>
            <a:off x="5761608" y="5128259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7" name="object 1467"/>
          <p:cNvSpPr/>
          <p:nvPr/>
        </p:nvSpPr>
        <p:spPr>
          <a:xfrm>
            <a:off x="6072885" y="5128259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8" name="object 1468"/>
          <p:cNvSpPr/>
          <p:nvPr/>
        </p:nvSpPr>
        <p:spPr>
          <a:xfrm>
            <a:off x="6382258" y="5128259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9" name="object 1469"/>
          <p:cNvSpPr/>
          <p:nvPr/>
        </p:nvSpPr>
        <p:spPr>
          <a:xfrm>
            <a:off x="6694678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0" name="object 1470"/>
          <p:cNvSpPr/>
          <p:nvPr/>
        </p:nvSpPr>
        <p:spPr>
          <a:xfrm>
            <a:off x="7005574" y="5128259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1" name="object 1471"/>
          <p:cNvSpPr/>
          <p:nvPr/>
        </p:nvSpPr>
        <p:spPr>
          <a:xfrm>
            <a:off x="1717802" y="538568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2" name="object 1472"/>
          <p:cNvSpPr/>
          <p:nvPr/>
        </p:nvSpPr>
        <p:spPr>
          <a:xfrm>
            <a:off x="1717802" y="5395544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3" name="object 1473"/>
          <p:cNvSpPr/>
          <p:nvPr/>
        </p:nvSpPr>
        <p:spPr>
          <a:xfrm>
            <a:off x="1957070" y="5395544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4" name="object 1474"/>
          <p:cNvSpPr/>
          <p:nvPr/>
        </p:nvSpPr>
        <p:spPr>
          <a:xfrm>
            <a:off x="1717802" y="560158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5" name="object 1475"/>
          <p:cNvSpPr/>
          <p:nvPr/>
        </p:nvSpPr>
        <p:spPr>
          <a:xfrm>
            <a:off x="1783333" y="5395544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6" name="object 1476"/>
          <p:cNvSpPr/>
          <p:nvPr/>
        </p:nvSpPr>
        <p:spPr>
          <a:xfrm>
            <a:off x="2028698" y="538568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7" name="object 1477"/>
          <p:cNvSpPr/>
          <p:nvPr/>
        </p:nvSpPr>
        <p:spPr>
          <a:xfrm>
            <a:off x="2028698" y="5395544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8" name="object 1478"/>
          <p:cNvSpPr/>
          <p:nvPr/>
        </p:nvSpPr>
        <p:spPr>
          <a:xfrm>
            <a:off x="2267966" y="5395544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9" name="object 1479"/>
          <p:cNvSpPr/>
          <p:nvPr/>
        </p:nvSpPr>
        <p:spPr>
          <a:xfrm>
            <a:off x="2028698" y="560158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0" name="object 1480"/>
          <p:cNvSpPr/>
          <p:nvPr/>
        </p:nvSpPr>
        <p:spPr>
          <a:xfrm>
            <a:off x="2094230" y="5395544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1" name="object 1481"/>
          <p:cNvSpPr/>
          <p:nvPr/>
        </p:nvSpPr>
        <p:spPr>
          <a:xfrm>
            <a:off x="2339594" y="538568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2" name="object 1482"/>
          <p:cNvSpPr/>
          <p:nvPr/>
        </p:nvSpPr>
        <p:spPr>
          <a:xfrm>
            <a:off x="2339594" y="5395544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3" name="object 1483"/>
          <p:cNvSpPr/>
          <p:nvPr/>
        </p:nvSpPr>
        <p:spPr>
          <a:xfrm>
            <a:off x="2579243" y="5395544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4" name="object 1484"/>
          <p:cNvSpPr/>
          <p:nvPr/>
        </p:nvSpPr>
        <p:spPr>
          <a:xfrm>
            <a:off x="2339594" y="560158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5" name="object 1485"/>
          <p:cNvSpPr/>
          <p:nvPr/>
        </p:nvSpPr>
        <p:spPr>
          <a:xfrm>
            <a:off x="2405126" y="5395544"/>
            <a:ext cx="174040" cy="196900"/>
          </a:xfrm>
          <a:custGeom>
            <a:avLst/>
            <a:gdLst/>
            <a:ahLst/>
            <a:cxnLst/>
            <a:rect l="l" t="t" r="r" b="b"/>
            <a:pathLst>
              <a:path w="174040" h="196900">
                <a:moveTo>
                  <a:pt x="0" y="196900"/>
                </a:moveTo>
                <a:lnTo>
                  <a:pt x="174040" y="196900"/>
                </a:lnTo>
                <a:lnTo>
                  <a:pt x="174040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6" name="object 1486"/>
          <p:cNvSpPr/>
          <p:nvPr/>
        </p:nvSpPr>
        <p:spPr>
          <a:xfrm>
            <a:off x="2650871" y="5375732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7" name="object 1487"/>
          <p:cNvSpPr/>
          <p:nvPr/>
        </p:nvSpPr>
        <p:spPr>
          <a:xfrm>
            <a:off x="2890139" y="5375732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8" name="object 1488"/>
          <p:cNvSpPr/>
          <p:nvPr/>
        </p:nvSpPr>
        <p:spPr>
          <a:xfrm>
            <a:off x="2650871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9" name="object 1489"/>
          <p:cNvSpPr/>
          <p:nvPr/>
        </p:nvSpPr>
        <p:spPr>
          <a:xfrm>
            <a:off x="2716403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0" name="object 1490"/>
          <p:cNvSpPr/>
          <p:nvPr/>
        </p:nvSpPr>
        <p:spPr>
          <a:xfrm>
            <a:off x="2961767" y="5375732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1" name="object 1491"/>
          <p:cNvSpPr/>
          <p:nvPr/>
        </p:nvSpPr>
        <p:spPr>
          <a:xfrm>
            <a:off x="3201035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2" name="object 1492"/>
          <p:cNvSpPr/>
          <p:nvPr/>
        </p:nvSpPr>
        <p:spPr>
          <a:xfrm>
            <a:off x="2961767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3" name="object 1493"/>
          <p:cNvSpPr/>
          <p:nvPr/>
        </p:nvSpPr>
        <p:spPr>
          <a:xfrm>
            <a:off x="3027299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4" name="object 1494"/>
          <p:cNvSpPr/>
          <p:nvPr/>
        </p:nvSpPr>
        <p:spPr>
          <a:xfrm>
            <a:off x="3272663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5" name="object 1495"/>
          <p:cNvSpPr/>
          <p:nvPr/>
        </p:nvSpPr>
        <p:spPr>
          <a:xfrm>
            <a:off x="3511930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6" name="object 1496"/>
          <p:cNvSpPr/>
          <p:nvPr/>
        </p:nvSpPr>
        <p:spPr>
          <a:xfrm>
            <a:off x="3272663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7" name="object 1497"/>
          <p:cNvSpPr/>
          <p:nvPr/>
        </p:nvSpPr>
        <p:spPr>
          <a:xfrm>
            <a:off x="3338195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8" name="object 1498"/>
          <p:cNvSpPr/>
          <p:nvPr/>
        </p:nvSpPr>
        <p:spPr>
          <a:xfrm>
            <a:off x="3583559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9" name="object 1499"/>
          <p:cNvSpPr/>
          <p:nvPr/>
        </p:nvSpPr>
        <p:spPr>
          <a:xfrm>
            <a:off x="3822827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0" name="object 1500"/>
          <p:cNvSpPr/>
          <p:nvPr/>
        </p:nvSpPr>
        <p:spPr>
          <a:xfrm>
            <a:off x="3583559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1" name="object 1501"/>
          <p:cNvSpPr/>
          <p:nvPr/>
        </p:nvSpPr>
        <p:spPr>
          <a:xfrm>
            <a:off x="3649091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2" name="object 1502"/>
          <p:cNvSpPr/>
          <p:nvPr/>
        </p:nvSpPr>
        <p:spPr>
          <a:xfrm>
            <a:off x="3894454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3" name="object 1503"/>
          <p:cNvSpPr/>
          <p:nvPr/>
        </p:nvSpPr>
        <p:spPr>
          <a:xfrm>
            <a:off x="4133723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4" name="object 1504"/>
          <p:cNvSpPr/>
          <p:nvPr/>
        </p:nvSpPr>
        <p:spPr>
          <a:xfrm>
            <a:off x="3894454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5" name="object 1505"/>
          <p:cNvSpPr/>
          <p:nvPr/>
        </p:nvSpPr>
        <p:spPr>
          <a:xfrm>
            <a:off x="3959986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6" name="object 1506"/>
          <p:cNvSpPr/>
          <p:nvPr/>
        </p:nvSpPr>
        <p:spPr>
          <a:xfrm>
            <a:off x="4205351" y="5375732"/>
            <a:ext cx="65836" cy="198424"/>
          </a:xfrm>
          <a:custGeom>
            <a:avLst/>
            <a:gdLst/>
            <a:ahLst/>
            <a:cxnLst/>
            <a:rect l="l" t="t" r="r" b="b"/>
            <a:pathLst>
              <a:path w="65836" h="198424">
                <a:moveTo>
                  <a:pt x="0" y="198424"/>
                </a:moveTo>
                <a:lnTo>
                  <a:pt x="65836" y="198424"/>
                </a:lnTo>
                <a:lnTo>
                  <a:pt x="658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7" name="object 1507"/>
          <p:cNvSpPr/>
          <p:nvPr/>
        </p:nvSpPr>
        <p:spPr>
          <a:xfrm>
            <a:off x="4444873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8" name="object 1508"/>
          <p:cNvSpPr/>
          <p:nvPr/>
        </p:nvSpPr>
        <p:spPr>
          <a:xfrm>
            <a:off x="4205351" y="5573522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9" name="object 1509"/>
          <p:cNvSpPr/>
          <p:nvPr/>
        </p:nvSpPr>
        <p:spPr>
          <a:xfrm>
            <a:off x="4271136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0" name="object 1510"/>
          <p:cNvSpPr/>
          <p:nvPr/>
        </p:nvSpPr>
        <p:spPr>
          <a:xfrm>
            <a:off x="4516501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1" name="object 1511"/>
          <p:cNvSpPr/>
          <p:nvPr/>
        </p:nvSpPr>
        <p:spPr>
          <a:xfrm>
            <a:off x="4755769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2" name="object 1512"/>
          <p:cNvSpPr/>
          <p:nvPr/>
        </p:nvSpPr>
        <p:spPr>
          <a:xfrm>
            <a:off x="4516501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3" name="object 1513"/>
          <p:cNvSpPr/>
          <p:nvPr/>
        </p:nvSpPr>
        <p:spPr>
          <a:xfrm>
            <a:off x="4582033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4" name="object 1514"/>
          <p:cNvSpPr/>
          <p:nvPr/>
        </p:nvSpPr>
        <p:spPr>
          <a:xfrm>
            <a:off x="4828921" y="5375732"/>
            <a:ext cx="64008" cy="198424"/>
          </a:xfrm>
          <a:custGeom>
            <a:avLst/>
            <a:gdLst/>
            <a:ahLst/>
            <a:cxnLst/>
            <a:rect l="l" t="t" r="r" b="b"/>
            <a:pathLst>
              <a:path w="64008" h="198424">
                <a:moveTo>
                  <a:pt x="0" y="198424"/>
                </a:moveTo>
                <a:lnTo>
                  <a:pt x="64008" y="198424"/>
                </a:lnTo>
                <a:lnTo>
                  <a:pt x="64008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5" name="object 1515"/>
          <p:cNvSpPr/>
          <p:nvPr/>
        </p:nvSpPr>
        <p:spPr>
          <a:xfrm>
            <a:off x="5066664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6" name="object 1516"/>
          <p:cNvSpPr/>
          <p:nvPr/>
        </p:nvSpPr>
        <p:spPr>
          <a:xfrm>
            <a:off x="4828921" y="5573522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7" name="object 1517"/>
          <p:cNvSpPr/>
          <p:nvPr/>
        </p:nvSpPr>
        <p:spPr>
          <a:xfrm>
            <a:off x="4892929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8" name="object 1518"/>
          <p:cNvSpPr/>
          <p:nvPr/>
        </p:nvSpPr>
        <p:spPr>
          <a:xfrm>
            <a:off x="5138292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9" name="object 1519"/>
          <p:cNvSpPr/>
          <p:nvPr/>
        </p:nvSpPr>
        <p:spPr>
          <a:xfrm>
            <a:off x="5377560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0" name="object 1520"/>
          <p:cNvSpPr/>
          <p:nvPr/>
        </p:nvSpPr>
        <p:spPr>
          <a:xfrm>
            <a:off x="5138292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1" name="object 1521"/>
          <p:cNvSpPr/>
          <p:nvPr/>
        </p:nvSpPr>
        <p:spPr>
          <a:xfrm>
            <a:off x="5203825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2" name="object 1522"/>
          <p:cNvSpPr/>
          <p:nvPr/>
        </p:nvSpPr>
        <p:spPr>
          <a:xfrm>
            <a:off x="5449188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3" name="object 1523"/>
          <p:cNvSpPr/>
          <p:nvPr/>
        </p:nvSpPr>
        <p:spPr>
          <a:xfrm>
            <a:off x="5688457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4" name="object 1524"/>
          <p:cNvSpPr/>
          <p:nvPr/>
        </p:nvSpPr>
        <p:spPr>
          <a:xfrm>
            <a:off x="5449188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5" name="object 1525"/>
          <p:cNvSpPr/>
          <p:nvPr/>
        </p:nvSpPr>
        <p:spPr>
          <a:xfrm>
            <a:off x="5514721" y="5375732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173736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6" y="198424"/>
                </a:lnTo>
                <a:lnTo>
                  <a:pt x="173736" y="5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6" name="object 1526"/>
          <p:cNvSpPr/>
          <p:nvPr/>
        </p:nvSpPr>
        <p:spPr>
          <a:xfrm>
            <a:off x="5761608" y="5375732"/>
            <a:ext cx="64008" cy="198424"/>
          </a:xfrm>
          <a:custGeom>
            <a:avLst/>
            <a:gdLst/>
            <a:ahLst/>
            <a:cxnLst/>
            <a:rect l="l" t="t" r="r" b="b"/>
            <a:pathLst>
              <a:path w="64008" h="198424">
                <a:moveTo>
                  <a:pt x="0" y="198424"/>
                </a:moveTo>
                <a:lnTo>
                  <a:pt x="64008" y="198424"/>
                </a:lnTo>
                <a:lnTo>
                  <a:pt x="64008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7" name="object 1527"/>
          <p:cNvSpPr/>
          <p:nvPr/>
        </p:nvSpPr>
        <p:spPr>
          <a:xfrm>
            <a:off x="6001258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8" name="object 1528"/>
          <p:cNvSpPr/>
          <p:nvPr/>
        </p:nvSpPr>
        <p:spPr>
          <a:xfrm>
            <a:off x="5761608" y="5573522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9" name="object 1529"/>
          <p:cNvSpPr/>
          <p:nvPr/>
        </p:nvSpPr>
        <p:spPr>
          <a:xfrm>
            <a:off x="5825616" y="5375732"/>
            <a:ext cx="175564" cy="198424"/>
          </a:xfrm>
          <a:custGeom>
            <a:avLst/>
            <a:gdLst/>
            <a:ahLst/>
            <a:cxnLst/>
            <a:rect l="l" t="t" r="r" b="b"/>
            <a:pathLst>
              <a:path w="175564" h="198424">
                <a:moveTo>
                  <a:pt x="175564" y="50"/>
                </a:moveTo>
                <a:lnTo>
                  <a:pt x="0" y="50"/>
                </a:lnTo>
                <a:lnTo>
                  <a:pt x="0" y="198424"/>
                </a:lnTo>
                <a:lnTo>
                  <a:pt x="175564" y="198424"/>
                </a:lnTo>
                <a:lnTo>
                  <a:pt x="175564" y="5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0" name="object 1530"/>
          <p:cNvSpPr/>
          <p:nvPr/>
        </p:nvSpPr>
        <p:spPr>
          <a:xfrm>
            <a:off x="6072885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1" name="object 1531"/>
          <p:cNvSpPr/>
          <p:nvPr/>
        </p:nvSpPr>
        <p:spPr>
          <a:xfrm>
            <a:off x="6310630" y="5375732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2" name="object 1532"/>
          <p:cNvSpPr/>
          <p:nvPr/>
        </p:nvSpPr>
        <p:spPr>
          <a:xfrm>
            <a:off x="6072885" y="5573522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3" name="object 1533"/>
          <p:cNvSpPr/>
          <p:nvPr/>
        </p:nvSpPr>
        <p:spPr>
          <a:xfrm>
            <a:off x="6138417" y="5375732"/>
            <a:ext cx="172212" cy="198424"/>
          </a:xfrm>
          <a:custGeom>
            <a:avLst/>
            <a:gdLst/>
            <a:ahLst/>
            <a:cxnLst/>
            <a:rect l="l" t="t" r="r" b="b"/>
            <a:pathLst>
              <a:path w="172212" h="198424">
                <a:moveTo>
                  <a:pt x="172212" y="50"/>
                </a:moveTo>
                <a:lnTo>
                  <a:pt x="0" y="50"/>
                </a:lnTo>
                <a:lnTo>
                  <a:pt x="0" y="198424"/>
                </a:lnTo>
                <a:lnTo>
                  <a:pt x="172212" y="198424"/>
                </a:lnTo>
                <a:lnTo>
                  <a:pt x="172212" y="5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4" name="object 1534"/>
          <p:cNvSpPr/>
          <p:nvPr/>
        </p:nvSpPr>
        <p:spPr>
          <a:xfrm>
            <a:off x="6383782" y="5375732"/>
            <a:ext cx="64008" cy="198424"/>
          </a:xfrm>
          <a:custGeom>
            <a:avLst/>
            <a:gdLst/>
            <a:ahLst/>
            <a:cxnLst/>
            <a:rect l="l" t="t" r="r" b="b"/>
            <a:pathLst>
              <a:path w="64008" h="198424">
                <a:moveTo>
                  <a:pt x="0" y="198424"/>
                </a:moveTo>
                <a:lnTo>
                  <a:pt x="64008" y="198424"/>
                </a:lnTo>
                <a:lnTo>
                  <a:pt x="64008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5" name="object 1535"/>
          <p:cNvSpPr/>
          <p:nvPr/>
        </p:nvSpPr>
        <p:spPr>
          <a:xfrm>
            <a:off x="6623050" y="5375732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6" name="object 1536"/>
          <p:cNvSpPr/>
          <p:nvPr/>
        </p:nvSpPr>
        <p:spPr>
          <a:xfrm>
            <a:off x="6383782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7" name="object 1537"/>
          <p:cNvSpPr/>
          <p:nvPr/>
        </p:nvSpPr>
        <p:spPr>
          <a:xfrm>
            <a:off x="6447789" y="5375732"/>
            <a:ext cx="175260" cy="198424"/>
          </a:xfrm>
          <a:custGeom>
            <a:avLst/>
            <a:gdLst/>
            <a:ahLst/>
            <a:cxnLst/>
            <a:rect l="l" t="t" r="r" b="b"/>
            <a:pathLst>
              <a:path w="175260" h="198424">
                <a:moveTo>
                  <a:pt x="175260" y="50"/>
                </a:moveTo>
                <a:lnTo>
                  <a:pt x="0" y="50"/>
                </a:lnTo>
                <a:lnTo>
                  <a:pt x="0" y="198424"/>
                </a:lnTo>
                <a:lnTo>
                  <a:pt x="175260" y="198424"/>
                </a:lnTo>
                <a:lnTo>
                  <a:pt x="175260" y="5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8" name="object 1538"/>
          <p:cNvSpPr/>
          <p:nvPr/>
        </p:nvSpPr>
        <p:spPr>
          <a:xfrm>
            <a:off x="6694678" y="5375732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9" name="object 1539"/>
          <p:cNvSpPr/>
          <p:nvPr/>
        </p:nvSpPr>
        <p:spPr>
          <a:xfrm>
            <a:off x="6933946" y="5375732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0" name="object 1540"/>
          <p:cNvSpPr/>
          <p:nvPr/>
        </p:nvSpPr>
        <p:spPr>
          <a:xfrm>
            <a:off x="6694678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1" name="object 1541"/>
          <p:cNvSpPr/>
          <p:nvPr/>
        </p:nvSpPr>
        <p:spPr>
          <a:xfrm>
            <a:off x="6760209" y="5375732"/>
            <a:ext cx="173735" cy="198424"/>
          </a:xfrm>
          <a:custGeom>
            <a:avLst/>
            <a:gdLst/>
            <a:ahLst/>
            <a:cxnLst/>
            <a:rect l="l" t="t" r="r" b="b"/>
            <a:pathLst>
              <a:path w="173735" h="198424">
                <a:moveTo>
                  <a:pt x="173735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5" y="198424"/>
                </a:lnTo>
                <a:lnTo>
                  <a:pt x="173735" y="5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2" name="object 1542"/>
          <p:cNvSpPr/>
          <p:nvPr/>
        </p:nvSpPr>
        <p:spPr>
          <a:xfrm>
            <a:off x="7005574" y="5375732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3" name="object 1543"/>
          <p:cNvSpPr/>
          <p:nvPr/>
        </p:nvSpPr>
        <p:spPr>
          <a:xfrm>
            <a:off x="7244842" y="5375732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4" name="object 1544"/>
          <p:cNvSpPr/>
          <p:nvPr/>
        </p:nvSpPr>
        <p:spPr>
          <a:xfrm>
            <a:off x="7005574" y="557352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5" name="object 1545"/>
          <p:cNvSpPr/>
          <p:nvPr/>
        </p:nvSpPr>
        <p:spPr>
          <a:xfrm>
            <a:off x="7071106" y="5375732"/>
            <a:ext cx="173735" cy="198424"/>
          </a:xfrm>
          <a:custGeom>
            <a:avLst/>
            <a:gdLst/>
            <a:ahLst/>
            <a:cxnLst/>
            <a:rect l="l" t="t" r="r" b="b"/>
            <a:pathLst>
              <a:path w="173735" h="198424">
                <a:moveTo>
                  <a:pt x="173735" y="50"/>
                </a:moveTo>
                <a:lnTo>
                  <a:pt x="0" y="50"/>
                </a:lnTo>
                <a:lnTo>
                  <a:pt x="0" y="198424"/>
                </a:lnTo>
                <a:lnTo>
                  <a:pt x="173735" y="198424"/>
                </a:lnTo>
                <a:lnTo>
                  <a:pt x="173735" y="5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6" name="object 1546"/>
          <p:cNvSpPr/>
          <p:nvPr/>
        </p:nvSpPr>
        <p:spPr>
          <a:xfrm>
            <a:off x="457200" y="5372735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7" name="object 1547"/>
          <p:cNvSpPr/>
          <p:nvPr/>
        </p:nvSpPr>
        <p:spPr>
          <a:xfrm>
            <a:off x="463295" y="5372735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8" name="object 1548"/>
          <p:cNvSpPr/>
          <p:nvPr/>
        </p:nvSpPr>
        <p:spPr>
          <a:xfrm>
            <a:off x="1717802" y="537273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9" name="object 1549"/>
          <p:cNvSpPr/>
          <p:nvPr/>
        </p:nvSpPr>
        <p:spPr>
          <a:xfrm>
            <a:off x="2028698" y="537273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0" name="object 1550"/>
          <p:cNvSpPr/>
          <p:nvPr/>
        </p:nvSpPr>
        <p:spPr>
          <a:xfrm>
            <a:off x="2339594" y="537273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1" name="object 1551"/>
          <p:cNvSpPr/>
          <p:nvPr/>
        </p:nvSpPr>
        <p:spPr>
          <a:xfrm>
            <a:off x="2650871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2" name="object 1552"/>
          <p:cNvSpPr/>
          <p:nvPr/>
        </p:nvSpPr>
        <p:spPr>
          <a:xfrm>
            <a:off x="2961767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3" name="object 1553"/>
          <p:cNvSpPr/>
          <p:nvPr/>
        </p:nvSpPr>
        <p:spPr>
          <a:xfrm>
            <a:off x="3272663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4" name="object 1554"/>
          <p:cNvSpPr/>
          <p:nvPr/>
        </p:nvSpPr>
        <p:spPr>
          <a:xfrm>
            <a:off x="3583559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5" name="object 1555"/>
          <p:cNvSpPr/>
          <p:nvPr/>
        </p:nvSpPr>
        <p:spPr>
          <a:xfrm>
            <a:off x="3894454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6" name="object 1556"/>
          <p:cNvSpPr/>
          <p:nvPr/>
        </p:nvSpPr>
        <p:spPr>
          <a:xfrm>
            <a:off x="4205351" y="5369052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7" name="object 1557"/>
          <p:cNvSpPr/>
          <p:nvPr/>
        </p:nvSpPr>
        <p:spPr>
          <a:xfrm>
            <a:off x="4516501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8" name="object 1558"/>
          <p:cNvSpPr/>
          <p:nvPr/>
        </p:nvSpPr>
        <p:spPr>
          <a:xfrm>
            <a:off x="4827397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9" name="object 1559"/>
          <p:cNvSpPr/>
          <p:nvPr/>
        </p:nvSpPr>
        <p:spPr>
          <a:xfrm>
            <a:off x="5138292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0" name="object 1560"/>
          <p:cNvSpPr/>
          <p:nvPr/>
        </p:nvSpPr>
        <p:spPr>
          <a:xfrm>
            <a:off x="5449188" y="5369052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1" name="object 1561"/>
          <p:cNvSpPr/>
          <p:nvPr/>
        </p:nvSpPr>
        <p:spPr>
          <a:xfrm>
            <a:off x="5761608" y="5369052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2" name="object 1562"/>
          <p:cNvSpPr/>
          <p:nvPr/>
        </p:nvSpPr>
        <p:spPr>
          <a:xfrm>
            <a:off x="6072885" y="5369052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3" name="object 1563"/>
          <p:cNvSpPr/>
          <p:nvPr/>
        </p:nvSpPr>
        <p:spPr>
          <a:xfrm>
            <a:off x="6382258" y="5369052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4" name="object 1564"/>
          <p:cNvSpPr/>
          <p:nvPr/>
        </p:nvSpPr>
        <p:spPr>
          <a:xfrm>
            <a:off x="6694678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5" name="object 1565"/>
          <p:cNvSpPr/>
          <p:nvPr/>
        </p:nvSpPr>
        <p:spPr>
          <a:xfrm>
            <a:off x="7005574" y="5369052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6" name="object 1566"/>
          <p:cNvSpPr/>
          <p:nvPr/>
        </p:nvSpPr>
        <p:spPr>
          <a:xfrm>
            <a:off x="1717802" y="562749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7" name="object 1567"/>
          <p:cNvSpPr/>
          <p:nvPr/>
        </p:nvSpPr>
        <p:spPr>
          <a:xfrm>
            <a:off x="1717802" y="563664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8" name="object 1568"/>
          <p:cNvSpPr/>
          <p:nvPr/>
        </p:nvSpPr>
        <p:spPr>
          <a:xfrm>
            <a:off x="1957070" y="563664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9" name="object 1569"/>
          <p:cNvSpPr/>
          <p:nvPr/>
        </p:nvSpPr>
        <p:spPr>
          <a:xfrm>
            <a:off x="1717802" y="584238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0" name="object 1570"/>
          <p:cNvSpPr/>
          <p:nvPr/>
        </p:nvSpPr>
        <p:spPr>
          <a:xfrm>
            <a:off x="1783333" y="563664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1" name="object 1571"/>
          <p:cNvSpPr/>
          <p:nvPr/>
        </p:nvSpPr>
        <p:spPr>
          <a:xfrm>
            <a:off x="2028698" y="562749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2" name="object 1572"/>
          <p:cNvSpPr/>
          <p:nvPr/>
        </p:nvSpPr>
        <p:spPr>
          <a:xfrm>
            <a:off x="2028698" y="563664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3" name="object 1573"/>
          <p:cNvSpPr/>
          <p:nvPr/>
        </p:nvSpPr>
        <p:spPr>
          <a:xfrm>
            <a:off x="2267966" y="563664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4" name="object 1574"/>
          <p:cNvSpPr/>
          <p:nvPr/>
        </p:nvSpPr>
        <p:spPr>
          <a:xfrm>
            <a:off x="2028698" y="584238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5" name="object 1575"/>
          <p:cNvSpPr/>
          <p:nvPr/>
        </p:nvSpPr>
        <p:spPr>
          <a:xfrm>
            <a:off x="2094230" y="563664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6" name="object 1576"/>
          <p:cNvSpPr/>
          <p:nvPr/>
        </p:nvSpPr>
        <p:spPr>
          <a:xfrm>
            <a:off x="2339594" y="562749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7" name="object 1577"/>
          <p:cNvSpPr/>
          <p:nvPr/>
        </p:nvSpPr>
        <p:spPr>
          <a:xfrm>
            <a:off x="2339594" y="563664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8" name="object 1578"/>
          <p:cNvSpPr/>
          <p:nvPr/>
        </p:nvSpPr>
        <p:spPr>
          <a:xfrm>
            <a:off x="2579243" y="563664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9" name="object 1579"/>
          <p:cNvSpPr/>
          <p:nvPr/>
        </p:nvSpPr>
        <p:spPr>
          <a:xfrm>
            <a:off x="2339594" y="5842381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0" name="object 1580"/>
          <p:cNvSpPr/>
          <p:nvPr/>
        </p:nvSpPr>
        <p:spPr>
          <a:xfrm>
            <a:off x="2405126" y="5636641"/>
            <a:ext cx="174040" cy="196596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6"/>
                </a:moveTo>
                <a:lnTo>
                  <a:pt x="174040" y="196596"/>
                </a:lnTo>
                <a:lnTo>
                  <a:pt x="17404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1" name="object 1581"/>
          <p:cNvSpPr/>
          <p:nvPr/>
        </p:nvSpPr>
        <p:spPr>
          <a:xfrm>
            <a:off x="2650871" y="561835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2" name="object 1582"/>
          <p:cNvSpPr/>
          <p:nvPr/>
        </p:nvSpPr>
        <p:spPr>
          <a:xfrm>
            <a:off x="2890139" y="561835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3" name="object 1583"/>
          <p:cNvSpPr/>
          <p:nvPr/>
        </p:nvSpPr>
        <p:spPr>
          <a:xfrm>
            <a:off x="2650871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4" name="object 1584"/>
          <p:cNvSpPr/>
          <p:nvPr/>
        </p:nvSpPr>
        <p:spPr>
          <a:xfrm>
            <a:off x="2716403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5" name="object 1585"/>
          <p:cNvSpPr/>
          <p:nvPr/>
        </p:nvSpPr>
        <p:spPr>
          <a:xfrm>
            <a:off x="2961767" y="561835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6" name="object 1586"/>
          <p:cNvSpPr/>
          <p:nvPr/>
        </p:nvSpPr>
        <p:spPr>
          <a:xfrm>
            <a:off x="3201035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7" name="object 1587"/>
          <p:cNvSpPr/>
          <p:nvPr/>
        </p:nvSpPr>
        <p:spPr>
          <a:xfrm>
            <a:off x="2961767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8" name="object 1588"/>
          <p:cNvSpPr/>
          <p:nvPr/>
        </p:nvSpPr>
        <p:spPr>
          <a:xfrm>
            <a:off x="3027299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9" name="object 1589"/>
          <p:cNvSpPr/>
          <p:nvPr/>
        </p:nvSpPr>
        <p:spPr>
          <a:xfrm>
            <a:off x="3272663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0" name="object 1590"/>
          <p:cNvSpPr/>
          <p:nvPr/>
        </p:nvSpPr>
        <p:spPr>
          <a:xfrm>
            <a:off x="3511930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1" name="object 1591"/>
          <p:cNvSpPr/>
          <p:nvPr/>
        </p:nvSpPr>
        <p:spPr>
          <a:xfrm>
            <a:off x="3272663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2" name="object 1592"/>
          <p:cNvSpPr/>
          <p:nvPr/>
        </p:nvSpPr>
        <p:spPr>
          <a:xfrm>
            <a:off x="3338195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3" name="object 1593"/>
          <p:cNvSpPr/>
          <p:nvPr/>
        </p:nvSpPr>
        <p:spPr>
          <a:xfrm>
            <a:off x="3583559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4" name="object 1594"/>
          <p:cNvSpPr/>
          <p:nvPr/>
        </p:nvSpPr>
        <p:spPr>
          <a:xfrm>
            <a:off x="3822827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5" name="object 1595"/>
          <p:cNvSpPr/>
          <p:nvPr/>
        </p:nvSpPr>
        <p:spPr>
          <a:xfrm>
            <a:off x="3583559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6" name="object 1596"/>
          <p:cNvSpPr/>
          <p:nvPr/>
        </p:nvSpPr>
        <p:spPr>
          <a:xfrm>
            <a:off x="3649091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7" name="object 1597"/>
          <p:cNvSpPr/>
          <p:nvPr/>
        </p:nvSpPr>
        <p:spPr>
          <a:xfrm>
            <a:off x="3894454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8" name="object 1598"/>
          <p:cNvSpPr/>
          <p:nvPr/>
        </p:nvSpPr>
        <p:spPr>
          <a:xfrm>
            <a:off x="4133723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9" name="object 1599"/>
          <p:cNvSpPr/>
          <p:nvPr/>
        </p:nvSpPr>
        <p:spPr>
          <a:xfrm>
            <a:off x="3894454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0" name="object 1600"/>
          <p:cNvSpPr/>
          <p:nvPr/>
        </p:nvSpPr>
        <p:spPr>
          <a:xfrm>
            <a:off x="3959986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1" name="object 1601"/>
          <p:cNvSpPr/>
          <p:nvPr/>
        </p:nvSpPr>
        <p:spPr>
          <a:xfrm>
            <a:off x="4205351" y="5618353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2" name="object 1602"/>
          <p:cNvSpPr/>
          <p:nvPr/>
        </p:nvSpPr>
        <p:spPr>
          <a:xfrm>
            <a:off x="4444873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3" name="object 1603"/>
          <p:cNvSpPr/>
          <p:nvPr/>
        </p:nvSpPr>
        <p:spPr>
          <a:xfrm>
            <a:off x="4205351" y="5814314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4" name="object 1604"/>
          <p:cNvSpPr/>
          <p:nvPr/>
        </p:nvSpPr>
        <p:spPr>
          <a:xfrm>
            <a:off x="4271136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5" name="object 1605"/>
          <p:cNvSpPr/>
          <p:nvPr/>
        </p:nvSpPr>
        <p:spPr>
          <a:xfrm>
            <a:off x="4516501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6" name="object 1606"/>
          <p:cNvSpPr/>
          <p:nvPr/>
        </p:nvSpPr>
        <p:spPr>
          <a:xfrm>
            <a:off x="4755769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7" name="object 1607"/>
          <p:cNvSpPr/>
          <p:nvPr/>
        </p:nvSpPr>
        <p:spPr>
          <a:xfrm>
            <a:off x="4516501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8" name="object 1608"/>
          <p:cNvSpPr/>
          <p:nvPr/>
        </p:nvSpPr>
        <p:spPr>
          <a:xfrm>
            <a:off x="4582033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9" name="object 1609"/>
          <p:cNvSpPr/>
          <p:nvPr/>
        </p:nvSpPr>
        <p:spPr>
          <a:xfrm>
            <a:off x="4828921" y="561835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0" name="object 1610"/>
          <p:cNvSpPr/>
          <p:nvPr/>
        </p:nvSpPr>
        <p:spPr>
          <a:xfrm>
            <a:off x="5066664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1" name="object 1611"/>
          <p:cNvSpPr/>
          <p:nvPr/>
        </p:nvSpPr>
        <p:spPr>
          <a:xfrm>
            <a:off x="4828921" y="5814314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2" name="object 1612"/>
          <p:cNvSpPr/>
          <p:nvPr/>
        </p:nvSpPr>
        <p:spPr>
          <a:xfrm>
            <a:off x="4892929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3" name="object 1613"/>
          <p:cNvSpPr/>
          <p:nvPr/>
        </p:nvSpPr>
        <p:spPr>
          <a:xfrm>
            <a:off x="5138292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4" name="object 1614"/>
          <p:cNvSpPr/>
          <p:nvPr/>
        </p:nvSpPr>
        <p:spPr>
          <a:xfrm>
            <a:off x="5377560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5" name="object 1615"/>
          <p:cNvSpPr/>
          <p:nvPr/>
        </p:nvSpPr>
        <p:spPr>
          <a:xfrm>
            <a:off x="5138292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6" name="object 1616"/>
          <p:cNvSpPr/>
          <p:nvPr/>
        </p:nvSpPr>
        <p:spPr>
          <a:xfrm>
            <a:off x="5203825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7" name="object 1617"/>
          <p:cNvSpPr/>
          <p:nvPr/>
        </p:nvSpPr>
        <p:spPr>
          <a:xfrm>
            <a:off x="5449188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8" name="object 1618"/>
          <p:cNvSpPr/>
          <p:nvPr/>
        </p:nvSpPr>
        <p:spPr>
          <a:xfrm>
            <a:off x="5688457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9" name="object 1619"/>
          <p:cNvSpPr/>
          <p:nvPr/>
        </p:nvSpPr>
        <p:spPr>
          <a:xfrm>
            <a:off x="5449188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0" name="object 1620"/>
          <p:cNvSpPr/>
          <p:nvPr/>
        </p:nvSpPr>
        <p:spPr>
          <a:xfrm>
            <a:off x="5514721" y="561835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1" name="object 1621"/>
          <p:cNvSpPr/>
          <p:nvPr/>
        </p:nvSpPr>
        <p:spPr>
          <a:xfrm>
            <a:off x="5761608" y="561835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2" name="object 1622"/>
          <p:cNvSpPr/>
          <p:nvPr/>
        </p:nvSpPr>
        <p:spPr>
          <a:xfrm>
            <a:off x="6001258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3" name="object 1623"/>
          <p:cNvSpPr/>
          <p:nvPr/>
        </p:nvSpPr>
        <p:spPr>
          <a:xfrm>
            <a:off x="5761608" y="5814314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4" name="object 1624"/>
          <p:cNvSpPr/>
          <p:nvPr/>
        </p:nvSpPr>
        <p:spPr>
          <a:xfrm>
            <a:off x="5825616" y="5618353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6"/>
                </a:moveTo>
                <a:lnTo>
                  <a:pt x="175564" y="196596"/>
                </a:lnTo>
                <a:lnTo>
                  <a:pt x="17556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5" name="object 1625"/>
          <p:cNvSpPr/>
          <p:nvPr/>
        </p:nvSpPr>
        <p:spPr>
          <a:xfrm>
            <a:off x="6072885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6" name="object 1626"/>
          <p:cNvSpPr/>
          <p:nvPr/>
        </p:nvSpPr>
        <p:spPr>
          <a:xfrm>
            <a:off x="6310630" y="561835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7" name="object 1627"/>
          <p:cNvSpPr/>
          <p:nvPr/>
        </p:nvSpPr>
        <p:spPr>
          <a:xfrm>
            <a:off x="6072885" y="5814314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8" name="object 1628"/>
          <p:cNvSpPr/>
          <p:nvPr/>
        </p:nvSpPr>
        <p:spPr>
          <a:xfrm>
            <a:off x="6138417" y="5618353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6"/>
                </a:moveTo>
                <a:lnTo>
                  <a:pt x="172212" y="196596"/>
                </a:lnTo>
                <a:lnTo>
                  <a:pt x="17221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9" name="object 1629"/>
          <p:cNvSpPr/>
          <p:nvPr/>
        </p:nvSpPr>
        <p:spPr>
          <a:xfrm>
            <a:off x="6383782" y="561835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0" name="object 1630"/>
          <p:cNvSpPr/>
          <p:nvPr/>
        </p:nvSpPr>
        <p:spPr>
          <a:xfrm>
            <a:off x="6623050" y="561835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1" name="object 1631"/>
          <p:cNvSpPr/>
          <p:nvPr/>
        </p:nvSpPr>
        <p:spPr>
          <a:xfrm>
            <a:off x="6383782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2" name="object 1632"/>
          <p:cNvSpPr/>
          <p:nvPr/>
        </p:nvSpPr>
        <p:spPr>
          <a:xfrm>
            <a:off x="6447789" y="5618353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6"/>
                </a:moveTo>
                <a:lnTo>
                  <a:pt x="175260" y="196596"/>
                </a:lnTo>
                <a:lnTo>
                  <a:pt x="17526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3" name="object 1633"/>
          <p:cNvSpPr/>
          <p:nvPr/>
        </p:nvSpPr>
        <p:spPr>
          <a:xfrm>
            <a:off x="6694678" y="561835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4" name="object 1634"/>
          <p:cNvSpPr/>
          <p:nvPr/>
        </p:nvSpPr>
        <p:spPr>
          <a:xfrm>
            <a:off x="6933946" y="561835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5" name="object 1635"/>
          <p:cNvSpPr/>
          <p:nvPr/>
        </p:nvSpPr>
        <p:spPr>
          <a:xfrm>
            <a:off x="6694678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6" name="object 1636"/>
          <p:cNvSpPr/>
          <p:nvPr/>
        </p:nvSpPr>
        <p:spPr>
          <a:xfrm>
            <a:off x="6760209" y="5618353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7" name="object 1637"/>
          <p:cNvSpPr/>
          <p:nvPr/>
        </p:nvSpPr>
        <p:spPr>
          <a:xfrm>
            <a:off x="7005574" y="561835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8" name="object 1638"/>
          <p:cNvSpPr/>
          <p:nvPr/>
        </p:nvSpPr>
        <p:spPr>
          <a:xfrm>
            <a:off x="7244842" y="561835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9" name="object 1639"/>
          <p:cNvSpPr/>
          <p:nvPr/>
        </p:nvSpPr>
        <p:spPr>
          <a:xfrm>
            <a:off x="7005574" y="5814314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0" name="object 1640"/>
          <p:cNvSpPr/>
          <p:nvPr/>
        </p:nvSpPr>
        <p:spPr>
          <a:xfrm>
            <a:off x="7071106" y="5618353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1" name="object 1641"/>
          <p:cNvSpPr/>
          <p:nvPr/>
        </p:nvSpPr>
        <p:spPr>
          <a:xfrm>
            <a:off x="457200" y="561378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2" name="object 1642"/>
          <p:cNvSpPr/>
          <p:nvPr/>
        </p:nvSpPr>
        <p:spPr>
          <a:xfrm>
            <a:off x="463295" y="5613780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3" name="object 1643"/>
          <p:cNvSpPr/>
          <p:nvPr/>
        </p:nvSpPr>
        <p:spPr>
          <a:xfrm>
            <a:off x="1717802" y="561378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4" name="object 1644"/>
          <p:cNvSpPr/>
          <p:nvPr/>
        </p:nvSpPr>
        <p:spPr>
          <a:xfrm>
            <a:off x="2028698" y="561378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5" name="object 1645"/>
          <p:cNvSpPr/>
          <p:nvPr/>
        </p:nvSpPr>
        <p:spPr>
          <a:xfrm>
            <a:off x="2339594" y="5613780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6" name="object 1646"/>
          <p:cNvSpPr/>
          <p:nvPr/>
        </p:nvSpPr>
        <p:spPr>
          <a:xfrm>
            <a:off x="2650871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7" name="object 1647"/>
          <p:cNvSpPr/>
          <p:nvPr/>
        </p:nvSpPr>
        <p:spPr>
          <a:xfrm>
            <a:off x="2961767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8" name="object 1648"/>
          <p:cNvSpPr/>
          <p:nvPr/>
        </p:nvSpPr>
        <p:spPr>
          <a:xfrm>
            <a:off x="3272663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9" name="object 1649"/>
          <p:cNvSpPr/>
          <p:nvPr/>
        </p:nvSpPr>
        <p:spPr>
          <a:xfrm>
            <a:off x="3583559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0" name="object 1650"/>
          <p:cNvSpPr/>
          <p:nvPr/>
        </p:nvSpPr>
        <p:spPr>
          <a:xfrm>
            <a:off x="3894454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1" name="object 1651"/>
          <p:cNvSpPr/>
          <p:nvPr/>
        </p:nvSpPr>
        <p:spPr>
          <a:xfrm>
            <a:off x="4205351" y="5610097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2" name="object 1652"/>
          <p:cNvSpPr/>
          <p:nvPr/>
        </p:nvSpPr>
        <p:spPr>
          <a:xfrm>
            <a:off x="4516501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3" name="object 1653"/>
          <p:cNvSpPr/>
          <p:nvPr/>
        </p:nvSpPr>
        <p:spPr>
          <a:xfrm>
            <a:off x="4827397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4" name="object 1654"/>
          <p:cNvSpPr/>
          <p:nvPr/>
        </p:nvSpPr>
        <p:spPr>
          <a:xfrm>
            <a:off x="5138292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5" name="object 1655"/>
          <p:cNvSpPr/>
          <p:nvPr/>
        </p:nvSpPr>
        <p:spPr>
          <a:xfrm>
            <a:off x="5449188" y="5610097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6" name="object 1656"/>
          <p:cNvSpPr/>
          <p:nvPr/>
        </p:nvSpPr>
        <p:spPr>
          <a:xfrm>
            <a:off x="5761608" y="5610097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7" name="object 1657"/>
          <p:cNvSpPr/>
          <p:nvPr/>
        </p:nvSpPr>
        <p:spPr>
          <a:xfrm>
            <a:off x="6072885" y="5610097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8" name="object 1658"/>
          <p:cNvSpPr/>
          <p:nvPr/>
        </p:nvSpPr>
        <p:spPr>
          <a:xfrm>
            <a:off x="6382258" y="5610097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9" name="object 1659"/>
          <p:cNvSpPr/>
          <p:nvPr/>
        </p:nvSpPr>
        <p:spPr>
          <a:xfrm>
            <a:off x="6694678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0" name="object 1660"/>
          <p:cNvSpPr/>
          <p:nvPr/>
        </p:nvSpPr>
        <p:spPr>
          <a:xfrm>
            <a:off x="7005574" y="56100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1" name="object 1661"/>
          <p:cNvSpPr/>
          <p:nvPr/>
        </p:nvSpPr>
        <p:spPr>
          <a:xfrm>
            <a:off x="1717802" y="586828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2" name="object 1662"/>
          <p:cNvSpPr/>
          <p:nvPr/>
        </p:nvSpPr>
        <p:spPr>
          <a:xfrm>
            <a:off x="1717802" y="587743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3" name="object 1663"/>
          <p:cNvSpPr/>
          <p:nvPr/>
        </p:nvSpPr>
        <p:spPr>
          <a:xfrm>
            <a:off x="1957070" y="587743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4" name="object 1664"/>
          <p:cNvSpPr/>
          <p:nvPr/>
        </p:nvSpPr>
        <p:spPr>
          <a:xfrm>
            <a:off x="1717802" y="608393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5" name="object 1665"/>
          <p:cNvSpPr/>
          <p:nvPr/>
        </p:nvSpPr>
        <p:spPr>
          <a:xfrm>
            <a:off x="1783333" y="587743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6" name="object 1666"/>
          <p:cNvSpPr/>
          <p:nvPr/>
        </p:nvSpPr>
        <p:spPr>
          <a:xfrm>
            <a:off x="2028698" y="586828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7" name="object 1667"/>
          <p:cNvSpPr/>
          <p:nvPr/>
        </p:nvSpPr>
        <p:spPr>
          <a:xfrm>
            <a:off x="2028698" y="587743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8" name="object 1668"/>
          <p:cNvSpPr/>
          <p:nvPr/>
        </p:nvSpPr>
        <p:spPr>
          <a:xfrm>
            <a:off x="2267966" y="587743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9" name="object 1669"/>
          <p:cNvSpPr/>
          <p:nvPr/>
        </p:nvSpPr>
        <p:spPr>
          <a:xfrm>
            <a:off x="2028698" y="608393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0" name="object 1670"/>
          <p:cNvSpPr/>
          <p:nvPr/>
        </p:nvSpPr>
        <p:spPr>
          <a:xfrm>
            <a:off x="2094230" y="587743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1" name="object 1671"/>
          <p:cNvSpPr/>
          <p:nvPr/>
        </p:nvSpPr>
        <p:spPr>
          <a:xfrm>
            <a:off x="2339594" y="586828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2" name="object 1672"/>
          <p:cNvSpPr/>
          <p:nvPr/>
        </p:nvSpPr>
        <p:spPr>
          <a:xfrm>
            <a:off x="2339594" y="587743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3" name="object 1673"/>
          <p:cNvSpPr/>
          <p:nvPr/>
        </p:nvSpPr>
        <p:spPr>
          <a:xfrm>
            <a:off x="2579243" y="587743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4" name="object 1674"/>
          <p:cNvSpPr/>
          <p:nvPr/>
        </p:nvSpPr>
        <p:spPr>
          <a:xfrm>
            <a:off x="2339594" y="6083934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5" name="object 1675"/>
          <p:cNvSpPr/>
          <p:nvPr/>
        </p:nvSpPr>
        <p:spPr>
          <a:xfrm>
            <a:off x="2405126" y="5877433"/>
            <a:ext cx="174040" cy="196596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6"/>
                </a:moveTo>
                <a:lnTo>
                  <a:pt x="174040" y="196596"/>
                </a:lnTo>
                <a:lnTo>
                  <a:pt x="17404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6" name="object 1676"/>
          <p:cNvSpPr/>
          <p:nvPr/>
        </p:nvSpPr>
        <p:spPr>
          <a:xfrm>
            <a:off x="2650871" y="585914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7" name="object 1677"/>
          <p:cNvSpPr/>
          <p:nvPr/>
        </p:nvSpPr>
        <p:spPr>
          <a:xfrm>
            <a:off x="2890139" y="585914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8" name="object 1678"/>
          <p:cNvSpPr/>
          <p:nvPr/>
        </p:nvSpPr>
        <p:spPr>
          <a:xfrm>
            <a:off x="2650871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9" name="object 1679"/>
          <p:cNvSpPr/>
          <p:nvPr/>
        </p:nvSpPr>
        <p:spPr>
          <a:xfrm>
            <a:off x="2716403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0" name="object 1680"/>
          <p:cNvSpPr/>
          <p:nvPr/>
        </p:nvSpPr>
        <p:spPr>
          <a:xfrm>
            <a:off x="2961767" y="585914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1" name="object 1681"/>
          <p:cNvSpPr/>
          <p:nvPr/>
        </p:nvSpPr>
        <p:spPr>
          <a:xfrm>
            <a:off x="3201035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2" name="object 1682"/>
          <p:cNvSpPr/>
          <p:nvPr/>
        </p:nvSpPr>
        <p:spPr>
          <a:xfrm>
            <a:off x="2961767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3" name="object 1683"/>
          <p:cNvSpPr/>
          <p:nvPr/>
        </p:nvSpPr>
        <p:spPr>
          <a:xfrm>
            <a:off x="3027299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4" name="object 1684"/>
          <p:cNvSpPr/>
          <p:nvPr/>
        </p:nvSpPr>
        <p:spPr>
          <a:xfrm>
            <a:off x="3272663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5" name="object 1685"/>
          <p:cNvSpPr/>
          <p:nvPr/>
        </p:nvSpPr>
        <p:spPr>
          <a:xfrm>
            <a:off x="3511930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6" name="object 1686"/>
          <p:cNvSpPr/>
          <p:nvPr/>
        </p:nvSpPr>
        <p:spPr>
          <a:xfrm>
            <a:off x="3272663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7" name="object 1687"/>
          <p:cNvSpPr/>
          <p:nvPr/>
        </p:nvSpPr>
        <p:spPr>
          <a:xfrm>
            <a:off x="3338195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8" name="object 1688"/>
          <p:cNvSpPr/>
          <p:nvPr/>
        </p:nvSpPr>
        <p:spPr>
          <a:xfrm>
            <a:off x="3583559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9" name="object 1689"/>
          <p:cNvSpPr/>
          <p:nvPr/>
        </p:nvSpPr>
        <p:spPr>
          <a:xfrm>
            <a:off x="3822827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0" name="object 1690"/>
          <p:cNvSpPr/>
          <p:nvPr/>
        </p:nvSpPr>
        <p:spPr>
          <a:xfrm>
            <a:off x="3583559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1" name="object 1691"/>
          <p:cNvSpPr/>
          <p:nvPr/>
        </p:nvSpPr>
        <p:spPr>
          <a:xfrm>
            <a:off x="3649091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2" name="object 1692"/>
          <p:cNvSpPr/>
          <p:nvPr/>
        </p:nvSpPr>
        <p:spPr>
          <a:xfrm>
            <a:off x="3894454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3" name="object 1693"/>
          <p:cNvSpPr/>
          <p:nvPr/>
        </p:nvSpPr>
        <p:spPr>
          <a:xfrm>
            <a:off x="4133723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4" name="object 1694"/>
          <p:cNvSpPr/>
          <p:nvPr/>
        </p:nvSpPr>
        <p:spPr>
          <a:xfrm>
            <a:off x="3894454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5" name="object 1695"/>
          <p:cNvSpPr/>
          <p:nvPr/>
        </p:nvSpPr>
        <p:spPr>
          <a:xfrm>
            <a:off x="3959986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6" name="object 1696"/>
          <p:cNvSpPr/>
          <p:nvPr/>
        </p:nvSpPr>
        <p:spPr>
          <a:xfrm>
            <a:off x="4205351" y="5859145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7" name="object 1697"/>
          <p:cNvSpPr/>
          <p:nvPr/>
        </p:nvSpPr>
        <p:spPr>
          <a:xfrm>
            <a:off x="4444873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8" name="object 1698"/>
          <p:cNvSpPr/>
          <p:nvPr/>
        </p:nvSpPr>
        <p:spPr>
          <a:xfrm>
            <a:off x="4205351" y="6055106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9" name="object 1699"/>
          <p:cNvSpPr/>
          <p:nvPr/>
        </p:nvSpPr>
        <p:spPr>
          <a:xfrm>
            <a:off x="4271136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0" name="object 1700"/>
          <p:cNvSpPr/>
          <p:nvPr/>
        </p:nvSpPr>
        <p:spPr>
          <a:xfrm>
            <a:off x="4516501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1" name="object 1701"/>
          <p:cNvSpPr/>
          <p:nvPr/>
        </p:nvSpPr>
        <p:spPr>
          <a:xfrm>
            <a:off x="4755769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2" name="object 1702"/>
          <p:cNvSpPr/>
          <p:nvPr/>
        </p:nvSpPr>
        <p:spPr>
          <a:xfrm>
            <a:off x="4516501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3" name="object 1703"/>
          <p:cNvSpPr/>
          <p:nvPr/>
        </p:nvSpPr>
        <p:spPr>
          <a:xfrm>
            <a:off x="4582033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4" name="object 1704"/>
          <p:cNvSpPr/>
          <p:nvPr/>
        </p:nvSpPr>
        <p:spPr>
          <a:xfrm>
            <a:off x="4828921" y="5859145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5" name="object 1705"/>
          <p:cNvSpPr/>
          <p:nvPr/>
        </p:nvSpPr>
        <p:spPr>
          <a:xfrm>
            <a:off x="5066664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6" name="object 1706"/>
          <p:cNvSpPr/>
          <p:nvPr/>
        </p:nvSpPr>
        <p:spPr>
          <a:xfrm>
            <a:off x="4828921" y="6055106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7" name="object 1707"/>
          <p:cNvSpPr/>
          <p:nvPr/>
        </p:nvSpPr>
        <p:spPr>
          <a:xfrm>
            <a:off x="4892929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8" name="object 1708"/>
          <p:cNvSpPr/>
          <p:nvPr/>
        </p:nvSpPr>
        <p:spPr>
          <a:xfrm>
            <a:off x="5138292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9" name="object 1709"/>
          <p:cNvSpPr/>
          <p:nvPr/>
        </p:nvSpPr>
        <p:spPr>
          <a:xfrm>
            <a:off x="5377560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0" name="object 1710"/>
          <p:cNvSpPr/>
          <p:nvPr/>
        </p:nvSpPr>
        <p:spPr>
          <a:xfrm>
            <a:off x="5138292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1" name="object 1711"/>
          <p:cNvSpPr/>
          <p:nvPr/>
        </p:nvSpPr>
        <p:spPr>
          <a:xfrm>
            <a:off x="5203825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2" name="object 1712"/>
          <p:cNvSpPr/>
          <p:nvPr/>
        </p:nvSpPr>
        <p:spPr>
          <a:xfrm>
            <a:off x="5449188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3" name="object 1713"/>
          <p:cNvSpPr/>
          <p:nvPr/>
        </p:nvSpPr>
        <p:spPr>
          <a:xfrm>
            <a:off x="5688457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4" name="object 1714"/>
          <p:cNvSpPr/>
          <p:nvPr/>
        </p:nvSpPr>
        <p:spPr>
          <a:xfrm>
            <a:off x="5449188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5" name="object 1715"/>
          <p:cNvSpPr/>
          <p:nvPr/>
        </p:nvSpPr>
        <p:spPr>
          <a:xfrm>
            <a:off x="5514721" y="585914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6" name="object 1716"/>
          <p:cNvSpPr/>
          <p:nvPr/>
        </p:nvSpPr>
        <p:spPr>
          <a:xfrm>
            <a:off x="5761608" y="5859145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7" name="object 1717"/>
          <p:cNvSpPr/>
          <p:nvPr/>
        </p:nvSpPr>
        <p:spPr>
          <a:xfrm>
            <a:off x="6001258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8" name="object 1718"/>
          <p:cNvSpPr/>
          <p:nvPr/>
        </p:nvSpPr>
        <p:spPr>
          <a:xfrm>
            <a:off x="5761608" y="6055106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9" name="object 1719"/>
          <p:cNvSpPr/>
          <p:nvPr/>
        </p:nvSpPr>
        <p:spPr>
          <a:xfrm>
            <a:off x="5825616" y="5859145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175564" y="126"/>
                </a:moveTo>
                <a:lnTo>
                  <a:pt x="0" y="126"/>
                </a:lnTo>
                <a:lnTo>
                  <a:pt x="0" y="196596"/>
                </a:lnTo>
                <a:lnTo>
                  <a:pt x="175564" y="196596"/>
                </a:lnTo>
                <a:lnTo>
                  <a:pt x="175564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0" name="object 1720"/>
          <p:cNvSpPr/>
          <p:nvPr/>
        </p:nvSpPr>
        <p:spPr>
          <a:xfrm>
            <a:off x="6072885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1" name="object 1721"/>
          <p:cNvSpPr/>
          <p:nvPr/>
        </p:nvSpPr>
        <p:spPr>
          <a:xfrm>
            <a:off x="6310630" y="5859145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2" name="object 1722"/>
          <p:cNvSpPr/>
          <p:nvPr/>
        </p:nvSpPr>
        <p:spPr>
          <a:xfrm>
            <a:off x="6072885" y="6055106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3" name="object 1723"/>
          <p:cNvSpPr/>
          <p:nvPr/>
        </p:nvSpPr>
        <p:spPr>
          <a:xfrm>
            <a:off x="6138417" y="5859145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172212" y="126"/>
                </a:moveTo>
                <a:lnTo>
                  <a:pt x="0" y="126"/>
                </a:lnTo>
                <a:lnTo>
                  <a:pt x="0" y="196596"/>
                </a:lnTo>
                <a:lnTo>
                  <a:pt x="172212" y="196596"/>
                </a:lnTo>
                <a:lnTo>
                  <a:pt x="172212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4" name="object 1724"/>
          <p:cNvSpPr/>
          <p:nvPr/>
        </p:nvSpPr>
        <p:spPr>
          <a:xfrm>
            <a:off x="6383782" y="5859145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5" name="object 1725"/>
          <p:cNvSpPr/>
          <p:nvPr/>
        </p:nvSpPr>
        <p:spPr>
          <a:xfrm>
            <a:off x="6623050" y="585914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6" name="object 1726"/>
          <p:cNvSpPr/>
          <p:nvPr/>
        </p:nvSpPr>
        <p:spPr>
          <a:xfrm>
            <a:off x="6383782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7" name="object 1727"/>
          <p:cNvSpPr/>
          <p:nvPr/>
        </p:nvSpPr>
        <p:spPr>
          <a:xfrm>
            <a:off x="6447789" y="5859145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175260" y="126"/>
                </a:moveTo>
                <a:lnTo>
                  <a:pt x="0" y="126"/>
                </a:lnTo>
                <a:lnTo>
                  <a:pt x="0" y="196596"/>
                </a:lnTo>
                <a:lnTo>
                  <a:pt x="175260" y="196596"/>
                </a:lnTo>
                <a:lnTo>
                  <a:pt x="175260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8" name="object 1728"/>
          <p:cNvSpPr/>
          <p:nvPr/>
        </p:nvSpPr>
        <p:spPr>
          <a:xfrm>
            <a:off x="6694678" y="585914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9" name="object 1729"/>
          <p:cNvSpPr/>
          <p:nvPr/>
        </p:nvSpPr>
        <p:spPr>
          <a:xfrm>
            <a:off x="6933946" y="585914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0" name="object 1730"/>
          <p:cNvSpPr/>
          <p:nvPr/>
        </p:nvSpPr>
        <p:spPr>
          <a:xfrm>
            <a:off x="6694678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1" name="object 1731"/>
          <p:cNvSpPr/>
          <p:nvPr/>
        </p:nvSpPr>
        <p:spPr>
          <a:xfrm>
            <a:off x="6760209" y="5859145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173735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5" y="196596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2" name="object 1732"/>
          <p:cNvSpPr/>
          <p:nvPr/>
        </p:nvSpPr>
        <p:spPr>
          <a:xfrm>
            <a:off x="7005574" y="585914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3" name="object 1733"/>
          <p:cNvSpPr/>
          <p:nvPr/>
        </p:nvSpPr>
        <p:spPr>
          <a:xfrm>
            <a:off x="7244842" y="585914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4" name="object 1734"/>
          <p:cNvSpPr/>
          <p:nvPr/>
        </p:nvSpPr>
        <p:spPr>
          <a:xfrm>
            <a:off x="7005574" y="6055106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5" name="object 1735"/>
          <p:cNvSpPr/>
          <p:nvPr/>
        </p:nvSpPr>
        <p:spPr>
          <a:xfrm>
            <a:off x="7071106" y="5859145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173735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5" y="196596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6" name="object 1736"/>
          <p:cNvSpPr/>
          <p:nvPr/>
        </p:nvSpPr>
        <p:spPr>
          <a:xfrm>
            <a:off x="457200" y="585457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7" name="object 1737"/>
          <p:cNvSpPr/>
          <p:nvPr/>
        </p:nvSpPr>
        <p:spPr>
          <a:xfrm>
            <a:off x="463295" y="5854573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8" name="object 1738"/>
          <p:cNvSpPr/>
          <p:nvPr/>
        </p:nvSpPr>
        <p:spPr>
          <a:xfrm>
            <a:off x="1717802" y="585457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9" name="object 1739"/>
          <p:cNvSpPr/>
          <p:nvPr/>
        </p:nvSpPr>
        <p:spPr>
          <a:xfrm>
            <a:off x="2028698" y="585457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0" name="object 1740"/>
          <p:cNvSpPr/>
          <p:nvPr/>
        </p:nvSpPr>
        <p:spPr>
          <a:xfrm>
            <a:off x="2339594" y="585457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1" name="object 1741"/>
          <p:cNvSpPr/>
          <p:nvPr/>
        </p:nvSpPr>
        <p:spPr>
          <a:xfrm>
            <a:off x="2650871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2" name="object 1742"/>
          <p:cNvSpPr/>
          <p:nvPr/>
        </p:nvSpPr>
        <p:spPr>
          <a:xfrm>
            <a:off x="2961767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3" name="object 1743"/>
          <p:cNvSpPr/>
          <p:nvPr/>
        </p:nvSpPr>
        <p:spPr>
          <a:xfrm>
            <a:off x="3272663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4" name="object 1744"/>
          <p:cNvSpPr/>
          <p:nvPr/>
        </p:nvSpPr>
        <p:spPr>
          <a:xfrm>
            <a:off x="3583559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5" name="object 1745"/>
          <p:cNvSpPr/>
          <p:nvPr/>
        </p:nvSpPr>
        <p:spPr>
          <a:xfrm>
            <a:off x="3894454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6" name="object 1746"/>
          <p:cNvSpPr/>
          <p:nvPr/>
        </p:nvSpPr>
        <p:spPr>
          <a:xfrm>
            <a:off x="4205351" y="5850890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7" name="object 1747"/>
          <p:cNvSpPr/>
          <p:nvPr/>
        </p:nvSpPr>
        <p:spPr>
          <a:xfrm>
            <a:off x="4516501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8" name="object 1748"/>
          <p:cNvSpPr/>
          <p:nvPr/>
        </p:nvSpPr>
        <p:spPr>
          <a:xfrm>
            <a:off x="4827397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9" name="object 1749"/>
          <p:cNvSpPr/>
          <p:nvPr/>
        </p:nvSpPr>
        <p:spPr>
          <a:xfrm>
            <a:off x="5138292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0" name="object 1750"/>
          <p:cNvSpPr/>
          <p:nvPr/>
        </p:nvSpPr>
        <p:spPr>
          <a:xfrm>
            <a:off x="5449188" y="5850890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1" name="object 1751"/>
          <p:cNvSpPr/>
          <p:nvPr/>
        </p:nvSpPr>
        <p:spPr>
          <a:xfrm>
            <a:off x="5761608" y="5850890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2" name="object 1752"/>
          <p:cNvSpPr/>
          <p:nvPr/>
        </p:nvSpPr>
        <p:spPr>
          <a:xfrm>
            <a:off x="6072885" y="5850890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3" name="object 1753"/>
          <p:cNvSpPr/>
          <p:nvPr/>
        </p:nvSpPr>
        <p:spPr>
          <a:xfrm>
            <a:off x="6382258" y="5850890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4" name="object 1754"/>
          <p:cNvSpPr/>
          <p:nvPr/>
        </p:nvSpPr>
        <p:spPr>
          <a:xfrm>
            <a:off x="6694678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5" name="object 1755"/>
          <p:cNvSpPr/>
          <p:nvPr/>
        </p:nvSpPr>
        <p:spPr>
          <a:xfrm>
            <a:off x="7005574" y="58508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6" name="object 1756"/>
          <p:cNvSpPr/>
          <p:nvPr/>
        </p:nvSpPr>
        <p:spPr>
          <a:xfrm>
            <a:off x="1717802" y="610908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7" name="object 1757"/>
          <p:cNvSpPr/>
          <p:nvPr/>
        </p:nvSpPr>
        <p:spPr>
          <a:xfrm>
            <a:off x="1717802" y="611822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8" name="object 1758"/>
          <p:cNvSpPr/>
          <p:nvPr/>
        </p:nvSpPr>
        <p:spPr>
          <a:xfrm>
            <a:off x="1957070" y="611822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9" name="object 1759"/>
          <p:cNvSpPr/>
          <p:nvPr/>
        </p:nvSpPr>
        <p:spPr>
          <a:xfrm>
            <a:off x="1717802" y="632472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0" name="object 1760"/>
          <p:cNvSpPr/>
          <p:nvPr/>
        </p:nvSpPr>
        <p:spPr>
          <a:xfrm>
            <a:off x="1783333" y="611822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1" name="object 1761"/>
          <p:cNvSpPr/>
          <p:nvPr/>
        </p:nvSpPr>
        <p:spPr>
          <a:xfrm>
            <a:off x="2028698" y="610908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2" name="object 1762"/>
          <p:cNvSpPr/>
          <p:nvPr/>
        </p:nvSpPr>
        <p:spPr>
          <a:xfrm>
            <a:off x="2028698" y="611822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3" name="object 1763"/>
          <p:cNvSpPr/>
          <p:nvPr/>
        </p:nvSpPr>
        <p:spPr>
          <a:xfrm>
            <a:off x="2267966" y="611822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4" name="object 1764"/>
          <p:cNvSpPr/>
          <p:nvPr/>
        </p:nvSpPr>
        <p:spPr>
          <a:xfrm>
            <a:off x="2028698" y="632472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5" name="object 1765"/>
          <p:cNvSpPr/>
          <p:nvPr/>
        </p:nvSpPr>
        <p:spPr>
          <a:xfrm>
            <a:off x="2094230" y="6118225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6" name="object 1766"/>
          <p:cNvSpPr/>
          <p:nvPr/>
        </p:nvSpPr>
        <p:spPr>
          <a:xfrm>
            <a:off x="2339594" y="6109081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7" name="object 1767"/>
          <p:cNvSpPr/>
          <p:nvPr/>
        </p:nvSpPr>
        <p:spPr>
          <a:xfrm>
            <a:off x="2339594" y="611822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8" name="object 1768"/>
          <p:cNvSpPr/>
          <p:nvPr/>
        </p:nvSpPr>
        <p:spPr>
          <a:xfrm>
            <a:off x="2579243" y="6118225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9" name="object 1769"/>
          <p:cNvSpPr/>
          <p:nvPr/>
        </p:nvSpPr>
        <p:spPr>
          <a:xfrm>
            <a:off x="2339594" y="632472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0" name="object 1770"/>
          <p:cNvSpPr/>
          <p:nvPr/>
        </p:nvSpPr>
        <p:spPr>
          <a:xfrm>
            <a:off x="2405126" y="6118225"/>
            <a:ext cx="174040" cy="196596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6"/>
                </a:moveTo>
                <a:lnTo>
                  <a:pt x="174040" y="196596"/>
                </a:lnTo>
                <a:lnTo>
                  <a:pt x="17404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1" name="object 1771"/>
          <p:cNvSpPr/>
          <p:nvPr/>
        </p:nvSpPr>
        <p:spPr>
          <a:xfrm>
            <a:off x="2650871" y="609993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2" name="object 1772"/>
          <p:cNvSpPr/>
          <p:nvPr/>
        </p:nvSpPr>
        <p:spPr>
          <a:xfrm>
            <a:off x="2890139" y="609993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3" name="object 1773"/>
          <p:cNvSpPr/>
          <p:nvPr/>
        </p:nvSpPr>
        <p:spPr>
          <a:xfrm>
            <a:off x="2650871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4" name="object 1774"/>
          <p:cNvSpPr/>
          <p:nvPr/>
        </p:nvSpPr>
        <p:spPr>
          <a:xfrm>
            <a:off x="2716403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5" name="object 1775"/>
          <p:cNvSpPr/>
          <p:nvPr/>
        </p:nvSpPr>
        <p:spPr>
          <a:xfrm>
            <a:off x="2961767" y="609993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6" name="object 1776"/>
          <p:cNvSpPr/>
          <p:nvPr/>
        </p:nvSpPr>
        <p:spPr>
          <a:xfrm>
            <a:off x="3201035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7" name="object 1777"/>
          <p:cNvSpPr/>
          <p:nvPr/>
        </p:nvSpPr>
        <p:spPr>
          <a:xfrm>
            <a:off x="2961767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8" name="object 1778"/>
          <p:cNvSpPr/>
          <p:nvPr/>
        </p:nvSpPr>
        <p:spPr>
          <a:xfrm>
            <a:off x="3027299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9" name="object 1779"/>
          <p:cNvSpPr/>
          <p:nvPr/>
        </p:nvSpPr>
        <p:spPr>
          <a:xfrm>
            <a:off x="3272663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0" name="object 1780"/>
          <p:cNvSpPr/>
          <p:nvPr/>
        </p:nvSpPr>
        <p:spPr>
          <a:xfrm>
            <a:off x="3511930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1" name="object 1781"/>
          <p:cNvSpPr/>
          <p:nvPr/>
        </p:nvSpPr>
        <p:spPr>
          <a:xfrm>
            <a:off x="3272663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2" name="object 1782"/>
          <p:cNvSpPr/>
          <p:nvPr/>
        </p:nvSpPr>
        <p:spPr>
          <a:xfrm>
            <a:off x="3338195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3" name="object 1783"/>
          <p:cNvSpPr/>
          <p:nvPr/>
        </p:nvSpPr>
        <p:spPr>
          <a:xfrm>
            <a:off x="3583559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4" name="object 1784"/>
          <p:cNvSpPr/>
          <p:nvPr/>
        </p:nvSpPr>
        <p:spPr>
          <a:xfrm>
            <a:off x="3822827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5" name="object 1785"/>
          <p:cNvSpPr/>
          <p:nvPr/>
        </p:nvSpPr>
        <p:spPr>
          <a:xfrm>
            <a:off x="3583559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6" name="object 1786"/>
          <p:cNvSpPr/>
          <p:nvPr/>
        </p:nvSpPr>
        <p:spPr>
          <a:xfrm>
            <a:off x="3649091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7" name="object 1787"/>
          <p:cNvSpPr/>
          <p:nvPr/>
        </p:nvSpPr>
        <p:spPr>
          <a:xfrm>
            <a:off x="3894454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8" name="object 1788"/>
          <p:cNvSpPr/>
          <p:nvPr/>
        </p:nvSpPr>
        <p:spPr>
          <a:xfrm>
            <a:off x="4133723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9" name="object 1789"/>
          <p:cNvSpPr/>
          <p:nvPr/>
        </p:nvSpPr>
        <p:spPr>
          <a:xfrm>
            <a:off x="3894454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0" name="object 1790"/>
          <p:cNvSpPr/>
          <p:nvPr/>
        </p:nvSpPr>
        <p:spPr>
          <a:xfrm>
            <a:off x="3959986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1" name="object 1791"/>
          <p:cNvSpPr/>
          <p:nvPr/>
        </p:nvSpPr>
        <p:spPr>
          <a:xfrm>
            <a:off x="4205351" y="6099937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2" name="object 1792"/>
          <p:cNvSpPr/>
          <p:nvPr/>
        </p:nvSpPr>
        <p:spPr>
          <a:xfrm>
            <a:off x="4444873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3" name="object 1793"/>
          <p:cNvSpPr/>
          <p:nvPr/>
        </p:nvSpPr>
        <p:spPr>
          <a:xfrm>
            <a:off x="4205351" y="6295898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4" name="object 1794"/>
          <p:cNvSpPr/>
          <p:nvPr/>
        </p:nvSpPr>
        <p:spPr>
          <a:xfrm>
            <a:off x="4271136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5" name="object 1795"/>
          <p:cNvSpPr/>
          <p:nvPr/>
        </p:nvSpPr>
        <p:spPr>
          <a:xfrm>
            <a:off x="4516501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6" name="object 1796"/>
          <p:cNvSpPr/>
          <p:nvPr/>
        </p:nvSpPr>
        <p:spPr>
          <a:xfrm>
            <a:off x="4755769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7" name="object 1797"/>
          <p:cNvSpPr/>
          <p:nvPr/>
        </p:nvSpPr>
        <p:spPr>
          <a:xfrm>
            <a:off x="4516501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8" name="object 1798"/>
          <p:cNvSpPr/>
          <p:nvPr/>
        </p:nvSpPr>
        <p:spPr>
          <a:xfrm>
            <a:off x="4582033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9" name="object 1799"/>
          <p:cNvSpPr/>
          <p:nvPr/>
        </p:nvSpPr>
        <p:spPr>
          <a:xfrm>
            <a:off x="4828921" y="6099937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0" name="object 1800"/>
          <p:cNvSpPr/>
          <p:nvPr/>
        </p:nvSpPr>
        <p:spPr>
          <a:xfrm>
            <a:off x="5066664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1" name="object 1801"/>
          <p:cNvSpPr/>
          <p:nvPr/>
        </p:nvSpPr>
        <p:spPr>
          <a:xfrm>
            <a:off x="4828921" y="6295898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2" name="object 1802"/>
          <p:cNvSpPr/>
          <p:nvPr/>
        </p:nvSpPr>
        <p:spPr>
          <a:xfrm>
            <a:off x="4892929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3" name="object 1803"/>
          <p:cNvSpPr/>
          <p:nvPr/>
        </p:nvSpPr>
        <p:spPr>
          <a:xfrm>
            <a:off x="5138292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4" name="object 1804"/>
          <p:cNvSpPr/>
          <p:nvPr/>
        </p:nvSpPr>
        <p:spPr>
          <a:xfrm>
            <a:off x="5377560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5" name="object 1805"/>
          <p:cNvSpPr/>
          <p:nvPr/>
        </p:nvSpPr>
        <p:spPr>
          <a:xfrm>
            <a:off x="5138292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6" name="object 1806"/>
          <p:cNvSpPr/>
          <p:nvPr/>
        </p:nvSpPr>
        <p:spPr>
          <a:xfrm>
            <a:off x="5203825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7" name="object 1807"/>
          <p:cNvSpPr/>
          <p:nvPr/>
        </p:nvSpPr>
        <p:spPr>
          <a:xfrm>
            <a:off x="5449188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8" name="object 1808"/>
          <p:cNvSpPr/>
          <p:nvPr/>
        </p:nvSpPr>
        <p:spPr>
          <a:xfrm>
            <a:off x="5688457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9" name="object 1809"/>
          <p:cNvSpPr/>
          <p:nvPr/>
        </p:nvSpPr>
        <p:spPr>
          <a:xfrm>
            <a:off x="5449188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0" name="object 1810"/>
          <p:cNvSpPr/>
          <p:nvPr/>
        </p:nvSpPr>
        <p:spPr>
          <a:xfrm>
            <a:off x="5514721" y="6099937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6" y="196596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1" name="object 1811"/>
          <p:cNvSpPr/>
          <p:nvPr/>
        </p:nvSpPr>
        <p:spPr>
          <a:xfrm>
            <a:off x="5761608" y="6099937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2" name="object 1812"/>
          <p:cNvSpPr/>
          <p:nvPr/>
        </p:nvSpPr>
        <p:spPr>
          <a:xfrm>
            <a:off x="6001258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3" name="object 1813"/>
          <p:cNvSpPr/>
          <p:nvPr/>
        </p:nvSpPr>
        <p:spPr>
          <a:xfrm>
            <a:off x="5761608" y="6295898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4" name="object 1814"/>
          <p:cNvSpPr/>
          <p:nvPr/>
        </p:nvSpPr>
        <p:spPr>
          <a:xfrm>
            <a:off x="5825616" y="6099937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175564" y="126"/>
                </a:moveTo>
                <a:lnTo>
                  <a:pt x="0" y="126"/>
                </a:lnTo>
                <a:lnTo>
                  <a:pt x="0" y="196596"/>
                </a:lnTo>
                <a:lnTo>
                  <a:pt x="175564" y="196596"/>
                </a:lnTo>
                <a:lnTo>
                  <a:pt x="175564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5" name="object 1815"/>
          <p:cNvSpPr/>
          <p:nvPr/>
        </p:nvSpPr>
        <p:spPr>
          <a:xfrm>
            <a:off x="6072885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6" name="object 1816"/>
          <p:cNvSpPr/>
          <p:nvPr/>
        </p:nvSpPr>
        <p:spPr>
          <a:xfrm>
            <a:off x="6310630" y="6099937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7" name="object 1817"/>
          <p:cNvSpPr/>
          <p:nvPr/>
        </p:nvSpPr>
        <p:spPr>
          <a:xfrm>
            <a:off x="6072885" y="6295898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8" name="object 1818"/>
          <p:cNvSpPr/>
          <p:nvPr/>
        </p:nvSpPr>
        <p:spPr>
          <a:xfrm>
            <a:off x="6138417" y="6099937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172212" y="126"/>
                </a:moveTo>
                <a:lnTo>
                  <a:pt x="0" y="126"/>
                </a:lnTo>
                <a:lnTo>
                  <a:pt x="0" y="196596"/>
                </a:lnTo>
                <a:lnTo>
                  <a:pt x="172212" y="196596"/>
                </a:lnTo>
                <a:lnTo>
                  <a:pt x="172212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9" name="object 1819"/>
          <p:cNvSpPr/>
          <p:nvPr/>
        </p:nvSpPr>
        <p:spPr>
          <a:xfrm>
            <a:off x="6383782" y="6099937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0" name="object 1820"/>
          <p:cNvSpPr/>
          <p:nvPr/>
        </p:nvSpPr>
        <p:spPr>
          <a:xfrm>
            <a:off x="6623050" y="609993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1" name="object 1821"/>
          <p:cNvSpPr/>
          <p:nvPr/>
        </p:nvSpPr>
        <p:spPr>
          <a:xfrm>
            <a:off x="6383782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2" name="object 1822"/>
          <p:cNvSpPr/>
          <p:nvPr/>
        </p:nvSpPr>
        <p:spPr>
          <a:xfrm>
            <a:off x="6447789" y="6099937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175260" y="126"/>
                </a:moveTo>
                <a:lnTo>
                  <a:pt x="0" y="126"/>
                </a:lnTo>
                <a:lnTo>
                  <a:pt x="0" y="196596"/>
                </a:lnTo>
                <a:lnTo>
                  <a:pt x="175260" y="196596"/>
                </a:lnTo>
                <a:lnTo>
                  <a:pt x="175260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3" name="object 1823"/>
          <p:cNvSpPr/>
          <p:nvPr/>
        </p:nvSpPr>
        <p:spPr>
          <a:xfrm>
            <a:off x="6694678" y="609993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4" name="object 1824"/>
          <p:cNvSpPr/>
          <p:nvPr/>
        </p:nvSpPr>
        <p:spPr>
          <a:xfrm>
            <a:off x="6933946" y="609993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5" name="object 1825"/>
          <p:cNvSpPr/>
          <p:nvPr/>
        </p:nvSpPr>
        <p:spPr>
          <a:xfrm>
            <a:off x="6694678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6" name="object 1826"/>
          <p:cNvSpPr/>
          <p:nvPr/>
        </p:nvSpPr>
        <p:spPr>
          <a:xfrm>
            <a:off x="6760209" y="6099937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173735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5" y="196596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7" name="object 1827"/>
          <p:cNvSpPr/>
          <p:nvPr/>
        </p:nvSpPr>
        <p:spPr>
          <a:xfrm>
            <a:off x="7005574" y="609993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8" name="object 1828"/>
          <p:cNvSpPr/>
          <p:nvPr/>
        </p:nvSpPr>
        <p:spPr>
          <a:xfrm>
            <a:off x="7244842" y="6099937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9" name="object 1829"/>
          <p:cNvSpPr/>
          <p:nvPr/>
        </p:nvSpPr>
        <p:spPr>
          <a:xfrm>
            <a:off x="7005574" y="6295898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0" name="object 1830"/>
          <p:cNvSpPr/>
          <p:nvPr/>
        </p:nvSpPr>
        <p:spPr>
          <a:xfrm>
            <a:off x="7071106" y="6099937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173735" y="126"/>
                </a:moveTo>
                <a:lnTo>
                  <a:pt x="0" y="126"/>
                </a:lnTo>
                <a:lnTo>
                  <a:pt x="0" y="196596"/>
                </a:lnTo>
                <a:lnTo>
                  <a:pt x="173735" y="196596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1" name="object 1831"/>
          <p:cNvSpPr/>
          <p:nvPr/>
        </p:nvSpPr>
        <p:spPr>
          <a:xfrm>
            <a:off x="457200" y="609688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2" name="object 1832"/>
          <p:cNvSpPr/>
          <p:nvPr/>
        </p:nvSpPr>
        <p:spPr>
          <a:xfrm>
            <a:off x="463295" y="6096888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3" name="object 1833"/>
          <p:cNvSpPr/>
          <p:nvPr/>
        </p:nvSpPr>
        <p:spPr>
          <a:xfrm>
            <a:off x="1717802" y="609688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4" name="object 1834"/>
          <p:cNvSpPr/>
          <p:nvPr/>
        </p:nvSpPr>
        <p:spPr>
          <a:xfrm>
            <a:off x="2028698" y="609688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5" name="object 1835"/>
          <p:cNvSpPr/>
          <p:nvPr/>
        </p:nvSpPr>
        <p:spPr>
          <a:xfrm>
            <a:off x="2339594" y="609688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6" name="object 1836"/>
          <p:cNvSpPr/>
          <p:nvPr/>
        </p:nvSpPr>
        <p:spPr>
          <a:xfrm>
            <a:off x="2650871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7" name="object 1837"/>
          <p:cNvSpPr/>
          <p:nvPr/>
        </p:nvSpPr>
        <p:spPr>
          <a:xfrm>
            <a:off x="2961767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8" name="object 1838"/>
          <p:cNvSpPr/>
          <p:nvPr/>
        </p:nvSpPr>
        <p:spPr>
          <a:xfrm>
            <a:off x="3272663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9" name="object 1839"/>
          <p:cNvSpPr/>
          <p:nvPr/>
        </p:nvSpPr>
        <p:spPr>
          <a:xfrm>
            <a:off x="3583559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0" name="object 1840"/>
          <p:cNvSpPr/>
          <p:nvPr/>
        </p:nvSpPr>
        <p:spPr>
          <a:xfrm>
            <a:off x="3894454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1" name="object 1841"/>
          <p:cNvSpPr/>
          <p:nvPr/>
        </p:nvSpPr>
        <p:spPr>
          <a:xfrm>
            <a:off x="4205351" y="6093205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2" name="object 1842"/>
          <p:cNvSpPr/>
          <p:nvPr/>
        </p:nvSpPr>
        <p:spPr>
          <a:xfrm>
            <a:off x="4516501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3" name="object 1843"/>
          <p:cNvSpPr/>
          <p:nvPr/>
        </p:nvSpPr>
        <p:spPr>
          <a:xfrm>
            <a:off x="4827397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4" name="object 1844"/>
          <p:cNvSpPr/>
          <p:nvPr/>
        </p:nvSpPr>
        <p:spPr>
          <a:xfrm>
            <a:off x="5138292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5" name="object 1845"/>
          <p:cNvSpPr/>
          <p:nvPr/>
        </p:nvSpPr>
        <p:spPr>
          <a:xfrm>
            <a:off x="5449188" y="6093205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6" name="object 1846"/>
          <p:cNvSpPr/>
          <p:nvPr/>
        </p:nvSpPr>
        <p:spPr>
          <a:xfrm>
            <a:off x="5761608" y="6093205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7" name="object 1847"/>
          <p:cNvSpPr/>
          <p:nvPr/>
        </p:nvSpPr>
        <p:spPr>
          <a:xfrm>
            <a:off x="6072885" y="6093205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8" name="object 1848"/>
          <p:cNvSpPr/>
          <p:nvPr/>
        </p:nvSpPr>
        <p:spPr>
          <a:xfrm>
            <a:off x="6382258" y="6093205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9" name="object 1849"/>
          <p:cNvSpPr/>
          <p:nvPr/>
        </p:nvSpPr>
        <p:spPr>
          <a:xfrm>
            <a:off x="6694678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0" name="object 1850"/>
          <p:cNvSpPr/>
          <p:nvPr/>
        </p:nvSpPr>
        <p:spPr>
          <a:xfrm>
            <a:off x="7005574" y="6093205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1" name="object 1851"/>
          <p:cNvSpPr/>
          <p:nvPr/>
        </p:nvSpPr>
        <p:spPr>
          <a:xfrm>
            <a:off x="1717802" y="634987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2" name="object 1852"/>
          <p:cNvSpPr/>
          <p:nvPr/>
        </p:nvSpPr>
        <p:spPr>
          <a:xfrm>
            <a:off x="1717802" y="635901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19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3" name="object 1853"/>
          <p:cNvSpPr/>
          <p:nvPr/>
        </p:nvSpPr>
        <p:spPr>
          <a:xfrm>
            <a:off x="1957070" y="635901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19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4" name="object 1854"/>
          <p:cNvSpPr/>
          <p:nvPr/>
        </p:nvSpPr>
        <p:spPr>
          <a:xfrm>
            <a:off x="1717802" y="656628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5" name="object 1855"/>
          <p:cNvSpPr/>
          <p:nvPr/>
        </p:nvSpPr>
        <p:spPr>
          <a:xfrm>
            <a:off x="1783333" y="635901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19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6" name="object 1856"/>
          <p:cNvSpPr/>
          <p:nvPr/>
        </p:nvSpPr>
        <p:spPr>
          <a:xfrm>
            <a:off x="2028698" y="634987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7" name="object 1857"/>
          <p:cNvSpPr/>
          <p:nvPr/>
        </p:nvSpPr>
        <p:spPr>
          <a:xfrm>
            <a:off x="2028698" y="635901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19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8" name="object 1858"/>
          <p:cNvSpPr/>
          <p:nvPr/>
        </p:nvSpPr>
        <p:spPr>
          <a:xfrm>
            <a:off x="2267966" y="635901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19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9" name="object 1859"/>
          <p:cNvSpPr/>
          <p:nvPr/>
        </p:nvSpPr>
        <p:spPr>
          <a:xfrm>
            <a:off x="2028698" y="656628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0" name="object 1860"/>
          <p:cNvSpPr/>
          <p:nvPr/>
        </p:nvSpPr>
        <p:spPr>
          <a:xfrm>
            <a:off x="2094230" y="6359017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19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1" name="object 1861"/>
          <p:cNvSpPr/>
          <p:nvPr/>
        </p:nvSpPr>
        <p:spPr>
          <a:xfrm>
            <a:off x="2339594" y="634987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2" name="object 1862"/>
          <p:cNvSpPr/>
          <p:nvPr/>
        </p:nvSpPr>
        <p:spPr>
          <a:xfrm>
            <a:off x="2339594" y="635901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19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3" name="object 1863"/>
          <p:cNvSpPr/>
          <p:nvPr/>
        </p:nvSpPr>
        <p:spPr>
          <a:xfrm>
            <a:off x="2579243" y="6359017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19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4" name="object 1864"/>
          <p:cNvSpPr/>
          <p:nvPr/>
        </p:nvSpPr>
        <p:spPr>
          <a:xfrm>
            <a:off x="2339594" y="6566281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5" name="object 1865"/>
          <p:cNvSpPr/>
          <p:nvPr/>
        </p:nvSpPr>
        <p:spPr>
          <a:xfrm>
            <a:off x="2405126" y="6359017"/>
            <a:ext cx="174040" cy="198120"/>
          </a:xfrm>
          <a:custGeom>
            <a:avLst/>
            <a:gdLst/>
            <a:ahLst/>
            <a:cxnLst/>
            <a:rect l="l" t="t" r="r" b="b"/>
            <a:pathLst>
              <a:path w="174040" h="198119">
                <a:moveTo>
                  <a:pt x="0" y="198120"/>
                </a:moveTo>
                <a:lnTo>
                  <a:pt x="174040" y="198120"/>
                </a:lnTo>
                <a:lnTo>
                  <a:pt x="17404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6" name="object 1866"/>
          <p:cNvSpPr/>
          <p:nvPr/>
        </p:nvSpPr>
        <p:spPr>
          <a:xfrm>
            <a:off x="2650871" y="634072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7" name="object 1867"/>
          <p:cNvSpPr/>
          <p:nvPr/>
        </p:nvSpPr>
        <p:spPr>
          <a:xfrm>
            <a:off x="2890139" y="634072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8" name="object 1868"/>
          <p:cNvSpPr/>
          <p:nvPr/>
        </p:nvSpPr>
        <p:spPr>
          <a:xfrm>
            <a:off x="2650871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9" name="object 1869"/>
          <p:cNvSpPr/>
          <p:nvPr/>
        </p:nvSpPr>
        <p:spPr>
          <a:xfrm>
            <a:off x="2716403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0" name="object 1870"/>
          <p:cNvSpPr/>
          <p:nvPr/>
        </p:nvSpPr>
        <p:spPr>
          <a:xfrm>
            <a:off x="2961767" y="634072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1" name="object 1871"/>
          <p:cNvSpPr/>
          <p:nvPr/>
        </p:nvSpPr>
        <p:spPr>
          <a:xfrm>
            <a:off x="3201035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2" name="object 1872"/>
          <p:cNvSpPr/>
          <p:nvPr/>
        </p:nvSpPr>
        <p:spPr>
          <a:xfrm>
            <a:off x="2961767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3" name="object 1873"/>
          <p:cNvSpPr/>
          <p:nvPr/>
        </p:nvSpPr>
        <p:spPr>
          <a:xfrm>
            <a:off x="3027299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4" name="object 1874"/>
          <p:cNvSpPr/>
          <p:nvPr/>
        </p:nvSpPr>
        <p:spPr>
          <a:xfrm>
            <a:off x="3272663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5" name="object 1875"/>
          <p:cNvSpPr/>
          <p:nvPr/>
        </p:nvSpPr>
        <p:spPr>
          <a:xfrm>
            <a:off x="3511930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6" name="object 1876"/>
          <p:cNvSpPr/>
          <p:nvPr/>
        </p:nvSpPr>
        <p:spPr>
          <a:xfrm>
            <a:off x="3272663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7" name="object 1877"/>
          <p:cNvSpPr/>
          <p:nvPr/>
        </p:nvSpPr>
        <p:spPr>
          <a:xfrm>
            <a:off x="3338195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8" name="object 1878"/>
          <p:cNvSpPr/>
          <p:nvPr/>
        </p:nvSpPr>
        <p:spPr>
          <a:xfrm>
            <a:off x="3583559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9" name="object 1879"/>
          <p:cNvSpPr/>
          <p:nvPr/>
        </p:nvSpPr>
        <p:spPr>
          <a:xfrm>
            <a:off x="3822827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0" name="object 1880"/>
          <p:cNvSpPr/>
          <p:nvPr/>
        </p:nvSpPr>
        <p:spPr>
          <a:xfrm>
            <a:off x="3583559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1" name="object 1881"/>
          <p:cNvSpPr/>
          <p:nvPr/>
        </p:nvSpPr>
        <p:spPr>
          <a:xfrm>
            <a:off x="3649091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2" name="object 1882"/>
          <p:cNvSpPr/>
          <p:nvPr/>
        </p:nvSpPr>
        <p:spPr>
          <a:xfrm>
            <a:off x="3894454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3" name="object 1883"/>
          <p:cNvSpPr/>
          <p:nvPr/>
        </p:nvSpPr>
        <p:spPr>
          <a:xfrm>
            <a:off x="4133723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4" name="object 1884"/>
          <p:cNvSpPr/>
          <p:nvPr/>
        </p:nvSpPr>
        <p:spPr>
          <a:xfrm>
            <a:off x="3894454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5" name="object 1885"/>
          <p:cNvSpPr/>
          <p:nvPr/>
        </p:nvSpPr>
        <p:spPr>
          <a:xfrm>
            <a:off x="3959986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6" name="object 1886"/>
          <p:cNvSpPr/>
          <p:nvPr/>
        </p:nvSpPr>
        <p:spPr>
          <a:xfrm>
            <a:off x="4205351" y="6340729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7" name="object 1887"/>
          <p:cNvSpPr/>
          <p:nvPr/>
        </p:nvSpPr>
        <p:spPr>
          <a:xfrm>
            <a:off x="4444873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8" name="object 1888"/>
          <p:cNvSpPr/>
          <p:nvPr/>
        </p:nvSpPr>
        <p:spPr>
          <a:xfrm>
            <a:off x="4205351" y="6536690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69"/>
                </a:moveTo>
                <a:lnTo>
                  <a:pt x="305104" y="39369"/>
                </a:lnTo>
                <a:lnTo>
                  <a:pt x="305104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9" name="object 1889"/>
          <p:cNvSpPr/>
          <p:nvPr/>
        </p:nvSpPr>
        <p:spPr>
          <a:xfrm>
            <a:off x="4271136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0" name="object 1890"/>
          <p:cNvSpPr/>
          <p:nvPr/>
        </p:nvSpPr>
        <p:spPr>
          <a:xfrm>
            <a:off x="4516501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1" name="object 1891"/>
          <p:cNvSpPr/>
          <p:nvPr/>
        </p:nvSpPr>
        <p:spPr>
          <a:xfrm>
            <a:off x="4755769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2" name="object 1892"/>
          <p:cNvSpPr/>
          <p:nvPr/>
        </p:nvSpPr>
        <p:spPr>
          <a:xfrm>
            <a:off x="4516501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3" name="object 1893"/>
          <p:cNvSpPr/>
          <p:nvPr/>
        </p:nvSpPr>
        <p:spPr>
          <a:xfrm>
            <a:off x="4582033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4" name="object 1894"/>
          <p:cNvSpPr/>
          <p:nvPr/>
        </p:nvSpPr>
        <p:spPr>
          <a:xfrm>
            <a:off x="4828921" y="6340729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5" name="object 1895"/>
          <p:cNvSpPr/>
          <p:nvPr/>
        </p:nvSpPr>
        <p:spPr>
          <a:xfrm>
            <a:off x="5066664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6" name="object 1896"/>
          <p:cNvSpPr/>
          <p:nvPr/>
        </p:nvSpPr>
        <p:spPr>
          <a:xfrm>
            <a:off x="4828921" y="6536690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69"/>
                </a:moveTo>
                <a:lnTo>
                  <a:pt x="303275" y="39369"/>
                </a:lnTo>
                <a:lnTo>
                  <a:pt x="303275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7" name="object 1897"/>
          <p:cNvSpPr/>
          <p:nvPr/>
        </p:nvSpPr>
        <p:spPr>
          <a:xfrm>
            <a:off x="4892929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8" name="object 1898"/>
          <p:cNvSpPr/>
          <p:nvPr/>
        </p:nvSpPr>
        <p:spPr>
          <a:xfrm>
            <a:off x="5138292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9" name="object 1899"/>
          <p:cNvSpPr/>
          <p:nvPr/>
        </p:nvSpPr>
        <p:spPr>
          <a:xfrm>
            <a:off x="5377560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0" name="object 1900"/>
          <p:cNvSpPr/>
          <p:nvPr/>
        </p:nvSpPr>
        <p:spPr>
          <a:xfrm>
            <a:off x="5138292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1" name="object 1901"/>
          <p:cNvSpPr/>
          <p:nvPr/>
        </p:nvSpPr>
        <p:spPr>
          <a:xfrm>
            <a:off x="5203825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2" name="object 1902"/>
          <p:cNvSpPr/>
          <p:nvPr/>
        </p:nvSpPr>
        <p:spPr>
          <a:xfrm>
            <a:off x="5449188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3" name="object 1903"/>
          <p:cNvSpPr/>
          <p:nvPr/>
        </p:nvSpPr>
        <p:spPr>
          <a:xfrm>
            <a:off x="5688457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4" name="object 1904"/>
          <p:cNvSpPr/>
          <p:nvPr/>
        </p:nvSpPr>
        <p:spPr>
          <a:xfrm>
            <a:off x="5449188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5" name="object 1905"/>
          <p:cNvSpPr/>
          <p:nvPr/>
        </p:nvSpPr>
        <p:spPr>
          <a:xfrm>
            <a:off x="5514721" y="6340729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6" name="object 1906"/>
          <p:cNvSpPr/>
          <p:nvPr/>
        </p:nvSpPr>
        <p:spPr>
          <a:xfrm>
            <a:off x="5761608" y="6340729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7" name="object 1907"/>
          <p:cNvSpPr/>
          <p:nvPr/>
        </p:nvSpPr>
        <p:spPr>
          <a:xfrm>
            <a:off x="6001258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8" name="object 1908"/>
          <p:cNvSpPr/>
          <p:nvPr/>
        </p:nvSpPr>
        <p:spPr>
          <a:xfrm>
            <a:off x="5761608" y="6536690"/>
            <a:ext cx="305104" cy="39370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69"/>
                </a:moveTo>
                <a:lnTo>
                  <a:pt x="305104" y="39369"/>
                </a:lnTo>
                <a:lnTo>
                  <a:pt x="305104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9" name="object 1909"/>
          <p:cNvSpPr/>
          <p:nvPr/>
        </p:nvSpPr>
        <p:spPr>
          <a:xfrm>
            <a:off x="5825616" y="6340729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6"/>
                </a:moveTo>
                <a:lnTo>
                  <a:pt x="175564" y="196596"/>
                </a:lnTo>
                <a:lnTo>
                  <a:pt x="17556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0" name="object 1910"/>
          <p:cNvSpPr/>
          <p:nvPr/>
        </p:nvSpPr>
        <p:spPr>
          <a:xfrm>
            <a:off x="6072885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1" name="object 1911"/>
          <p:cNvSpPr/>
          <p:nvPr/>
        </p:nvSpPr>
        <p:spPr>
          <a:xfrm>
            <a:off x="6310630" y="6340729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2" name="object 1912"/>
          <p:cNvSpPr/>
          <p:nvPr/>
        </p:nvSpPr>
        <p:spPr>
          <a:xfrm>
            <a:off x="6072885" y="6536690"/>
            <a:ext cx="303275" cy="39370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69"/>
                </a:moveTo>
                <a:lnTo>
                  <a:pt x="303275" y="39369"/>
                </a:lnTo>
                <a:lnTo>
                  <a:pt x="303275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3" name="object 1913"/>
          <p:cNvSpPr/>
          <p:nvPr/>
        </p:nvSpPr>
        <p:spPr>
          <a:xfrm>
            <a:off x="6138417" y="6340729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6"/>
                </a:moveTo>
                <a:lnTo>
                  <a:pt x="172212" y="196596"/>
                </a:lnTo>
                <a:lnTo>
                  <a:pt x="17221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4" name="object 1914"/>
          <p:cNvSpPr/>
          <p:nvPr/>
        </p:nvSpPr>
        <p:spPr>
          <a:xfrm>
            <a:off x="6383782" y="6340729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5" name="object 1915"/>
          <p:cNvSpPr/>
          <p:nvPr/>
        </p:nvSpPr>
        <p:spPr>
          <a:xfrm>
            <a:off x="6623050" y="634072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6" name="object 1916"/>
          <p:cNvSpPr/>
          <p:nvPr/>
        </p:nvSpPr>
        <p:spPr>
          <a:xfrm>
            <a:off x="6383782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7" name="object 1917"/>
          <p:cNvSpPr/>
          <p:nvPr/>
        </p:nvSpPr>
        <p:spPr>
          <a:xfrm>
            <a:off x="6447789" y="6340729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6"/>
                </a:moveTo>
                <a:lnTo>
                  <a:pt x="175260" y="196596"/>
                </a:lnTo>
                <a:lnTo>
                  <a:pt x="17526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8" name="object 1918"/>
          <p:cNvSpPr/>
          <p:nvPr/>
        </p:nvSpPr>
        <p:spPr>
          <a:xfrm>
            <a:off x="6694678" y="634072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9" name="object 1919"/>
          <p:cNvSpPr/>
          <p:nvPr/>
        </p:nvSpPr>
        <p:spPr>
          <a:xfrm>
            <a:off x="6933946" y="634072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0" name="object 1920"/>
          <p:cNvSpPr/>
          <p:nvPr/>
        </p:nvSpPr>
        <p:spPr>
          <a:xfrm>
            <a:off x="6694678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1" name="object 1921"/>
          <p:cNvSpPr/>
          <p:nvPr/>
        </p:nvSpPr>
        <p:spPr>
          <a:xfrm>
            <a:off x="6760209" y="6340729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2" name="object 1922"/>
          <p:cNvSpPr/>
          <p:nvPr/>
        </p:nvSpPr>
        <p:spPr>
          <a:xfrm>
            <a:off x="7005574" y="634072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3" name="object 1923"/>
          <p:cNvSpPr/>
          <p:nvPr/>
        </p:nvSpPr>
        <p:spPr>
          <a:xfrm>
            <a:off x="7244842" y="6340729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4" name="object 1924"/>
          <p:cNvSpPr/>
          <p:nvPr/>
        </p:nvSpPr>
        <p:spPr>
          <a:xfrm>
            <a:off x="7005574" y="653669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5" name="object 1925"/>
          <p:cNvSpPr/>
          <p:nvPr/>
        </p:nvSpPr>
        <p:spPr>
          <a:xfrm>
            <a:off x="7071106" y="6340729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6" name="object 1926"/>
          <p:cNvSpPr/>
          <p:nvPr/>
        </p:nvSpPr>
        <p:spPr>
          <a:xfrm>
            <a:off x="457200" y="633768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7" name="object 1927"/>
          <p:cNvSpPr/>
          <p:nvPr/>
        </p:nvSpPr>
        <p:spPr>
          <a:xfrm>
            <a:off x="463295" y="6337680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8" name="object 1928"/>
          <p:cNvSpPr/>
          <p:nvPr/>
        </p:nvSpPr>
        <p:spPr>
          <a:xfrm>
            <a:off x="1717802" y="633768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9" name="object 1929"/>
          <p:cNvSpPr/>
          <p:nvPr/>
        </p:nvSpPr>
        <p:spPr>
          <a:xfrm>
            <a:off x="2028698" y="633768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0" name="object 1930"/>
          <p:cNvSpPr/>
          <p:nvPr/>
        </p:nvSpPr>
        <p:spPr>
          <a:xfrm>
            <a:off x="2339594" y="6337680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1" name="object 1931"/>
          <p:cNvSpPr/>
          <p:nvPr/>
        </p:nvSpPr>
        <p:spPr>
          <a:xfrm>
            <a:off x="2650871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2" name="object 1932"/>
          <p:cNvSpPr/>
          <p:nvPr/>
        </p:nvSpPr>
        <p:spPr>
          <a:xfrm>
            <a:off x="2961767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3" name="object 1933"/>
          <p:cNvSpPr/>
          <p:nvPr/>
        </p:nvSpPr>
        <p:spPr>
          <a:xfrm>
            <a:off x="3272663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4" name="object 1934"/>
          <p:cNvSpPr/>
          <p:nvPr/>
        </p:nvSpPr>
        <p:spPr>
          <a:xfrm>
            <a:off x="3583559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5" name="object 1935"/>
          <p:cNvSpPr/>
          <p:nvPr/>
        </p:nvSpPr>
        <p:spPr>
          <a:xfrm>
            <a:off x="3894454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6" name="object 1936"/>
          <p:cNvSpPr/>
          <p:nvPr/>
        </p:nvSpPr>
        <p:spPr>
          <a:xfrm>
            <a:off x="4205351" y="6333997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7" name="object 1937"/>
          <p:cNvSpPr/>
          <p:nvPr/>
        </p:nvSpPr>
        <p:spPr>
          <a:xfrm>
            <a:off x="4516501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8" name="object 1938"/>
          <p:cNvSpPr/>
          <p:nvPr/>
        </p:nvSpPr>
        <p:spPr>
          <a:xfrm>
            <a:off x="4827397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9" name="object 1939"/>
          <p:cNvSpPr/>
          <p:nvPr/>
        </p:nvSpPr>
        <p:spPr>
          <a:xfrm>
            <a:off x="5138292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0" name="object 1940"/>
          <p:cNvSpPr/>
          <p:nvPr/>
        </p:nvSpPr>
        <p:spPr>
          <a:xfrm>
            <a:off x="5449188" y="6333997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1" name="object 1941"/>
          <p:cNvSpPr/>
          <p:nvPr/>
        </p:nvSpPr>
        <p:spPr>
          <a:xfrm>
            <a:off x="5761608" y="6333997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2" name="object 1942"/>
          <p:cNvSpPr/>
          <p:nvPr/>
        </p:nvSpPr>
        <p:spPr>
          <a:xfrm>
            <a:off x="6072885" y="6333997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3" name="object 1943"/>
          <p:cNvSpPr/>
          <p:nvPr/>
        </p:nvSpPr>
        <p:spPr>
          <a:xfrm>
            <a:off x="6382258" y="6333997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4" name="object 1944"/>
          <p:cNvSpPr/>
          <p:nvPr/>
        </p:nvSpPr>
        <p:spPr>
          <a:xfrm>
            <a:off x="6694678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5" name="object 1945"/>
          <p:cNvSpPr/>
          <p:nvPr/>
        </p:nvSpPr>
        <p:spPr>
          <a:xfrm>
            <a:off x="7005574" y="633399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6" name="object 1946"/>
          <p:cNvSpPr/>
          <p:nvPr/>
        </p:nvSpPr>
        <p:spPr>
          <a:xfrm>
            <a:off x="1717802" y="659066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7" name="object 1947"/>
          <p:cNvSpPr/>
          <p:nvPr/>
        </p:nvSpPr>
        <p:spPr>
          <a:xfrm>
            <a:off x="1717802" y="659980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8" name="object 1948"/>
          <p:cNvSpPr/>
          <p:nvPr/>
        </p:nvSpPr>
        <p:spPr>
          <a:xfrm>
            <a:off x="1957070" y="659980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9" name="object 1949"/>
          <p:cNvSpPr/>
          <p:nvPr/>
        </p:nvSpPr>
        <p:spPr>
          <a:xfrm>
            <a:off x="1717802" y="680707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6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0" name="object 1950"/>
          <p:cNvSpPr/>
          <p:nvPr/>
        </p:nvSpPr>
        <p:spPr>
          <a:xfrm>
            <a:off x="1783333" y="6599808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1" name="object 1951"/>
          <p:cNvSpPr/>
          <p:nvPr/>
        </p:nvSpPr>
        <p:spPr>
          <a:xfrm>
            <a:off x="2028698" y="659066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2" name="object 1952"/>
          <p:cNvSpPr/>
          <p:nvPr/>
        </p:nvSpPr>
        <p:spPr>
          <a:xfrm>
            <a:off x="2028698" y="659980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3" name="object 1953"/>
          <p:cNvSpPr/>
          <p:nvPr/>
        </p:nvSpPr>
        <p:spPr>
          <a:xfrm>
            <a:off x="2267966" y="659980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4" name="object 1954"/>
          <p:cNvSpPr/>
          <p:nvPr/>
        </p:nvSpPr>
        <p:spPr>
          <a:xfrm>
            <a:off x="2028698" y="680707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6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5" name="object 1955"/>
          <p:cNvSpPr/>
          <p:nvPr/>
        </p:nvSpPr>
        <p:spPr>
          <a:xfrm>
            <a:off x="2094230" y="6599808"/>
            <a:ext cx="173736" cy="198120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6" name="object 1956"/>
          <p:cNvSpPr/>
          <p:nvPr/>
        </p:nvSpPr>
        <p:spPr>
          <a:xfrm>
            <a:off x="2339594" y="659066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7" name="object 1957"/>
          <p:cNvSpPr/>
          <p:nvPr/>
        </p:nvSpPr>
        <p:spPr>
          <a:xfrm>
            <a:off x="2339594" y="659980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8" name="object 1958"/>
          <p:cNvSpPr/>
          <p:nvPr/>
        </p:nvSpPr>
        <p:spPr>
          <a:xfrm>
            <a:off x="2579243" y="6599808"/>
            <a:ext cx="65531" cy="198120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9" name="object 1959"/>
          <p:cNvSpPr/>
          <p:nvPr/>
        </p:nvSpPr>
        <p:spPr>
          <a:xfrm>
            <a:off x="2339594" y="680707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6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0" name="object 1960"/>
          <p:cNvSpPr/>
          <p:nvPr/>
        </p:nvSpPr>
        <p:spPr>
          <a:xfrm>
            <a:off x="2405126" y="6599808"/>
            <a:ext cx="174040" cy="198120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20"/>
                </a:moveTo>
                <a:lnTo>
                  <a:pt x="174040" y="198120"/>
                </a:lnTo>
                <a:lnTo>
                  <a:pt x="17404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1" name="object 1961"/>
          <p:cNvSpPr/>
          <p:nvPr/>
        </p:nvSpPr>
        <p:spPr>
          <a:xfrm>
            <a:off x="2650871" y="658152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2" name="object 1962"/>
          <p:cNvSpPr/>
          <p:nvPr/>
        </p:nvSpPr>
        <p:spPr>
          <a:xfrm>
            <a:off x="2890139" y="658152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3" name="object 1963"/>
          <p:cNvSpPr/>
          <p:nvPr/>
        </p:nvSpPr>
        <p:spPr>
          <a:xfrm>
            <a:off x="2650871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4" name="object 1964"/>
          <p:cNvSpPr/>
          <p:nvPr/>
        </p:nvSpPr>
        <p:spPr>
          <a:xfrm>
            <a:off x="2716403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5" name="object 1965"/>
          <p:cNvSpPr/>
          <p:nvPr/>
        </p:nvSpPr>
        <p:spPr>
          <a:xfrm>
            <a:off x="2961767" y="658152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6" name="object 1966"/>
          <p:cNvSpPr/>
          <p:nvPr/>
        </p:nvSpPr>
        <p:spPr>
          <a:xfrm>
            <a:off x="3201035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7" name="object 1967"/>
          <p:cNvSpPr/>
          <p:nvPr/>
        </p:nvSpPr>
        <p:spPr>
          <a:xfrm>
            <a:off x="2961767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8" name="object 1968"/>
          <p:cNvSpPr/>
          <p:nvPr/>
        </p:nvSpPr>
        <p:spPr>
          <a:xfrm>
            <a:off x="3027299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9" name="object 1969"/>
          <p:cNvSpPr/>
          <p:nvPr/>
        </p:nvSpPr>
        <p:spPr>
          <a:xfrm>
            <a:off x="3272663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0" name="object 1970"/>
          <p:cNvSpPr/>
          <p:nvPr/>
        </p:nvSpPr>
        <p:spPr>
          <a:xfrm>
            <a:off x="3511930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1" name="object 1971"/>
          <p:cNvSpPr/>
          <p:nvPr/>
        </p:nvSpPr>
        <p:spPr>
          <a:xfrm>
            <a:off x="3272663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2" name="object 1972"/>
          <p:cNvSpPr/>
          <p:nvPr/>
        </p:nvSpPr>
        <p:spPr>
          <a:xfrm>
            <a:off x="3338195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3" name="object 1973"/>
          <p:cNvSpPr/>
          <p:nvPr/>
        </p:nvSpPr>
        <p:spPr>
          <a:xfrm>
            <a:off x="3583559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4" name="object 1974"/>
          <p:cNvSpPr/>
          <p:nvPr/>
        </p:nvSpPr>
        <p:spPr>
          <a:xfrm>
            <a:off x="3822827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5" name="object 1975"/>
          <p:cNvSpPr/>
          <p:nvPr/>
        </p:nvSpPr>
        <p:spPr>
          <a:xfrm>
            <a:off x="3583559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6" name="object 1976"/>
          <p:cNvSpPr/>
          <p:nvPr/>
        </p:nvSpPr>
        <p:spPr>
          <a:xfrm>
            <a:off x="3649091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7" name="object 1977"/>
          <p:cNvSpPr/>
          <p:nvPr/>
        </p:nvSpPr>
        <p:spPr>
          <a:xfrm>
            <a:off x="3894454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8" name="object 1978"/>
          <p:cNvSpPr/>
          <p:nvPr/>
        </p:nvSpPr>
        <p:spPr>
          <a:xfrm>
            <a:off x="4133723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9" name="object 1979"/>
          <p:cNvSpPr/>
          <p:nvPr/>
        </p:nvSpPr>
        <p:spPr>
          <a:xfrm>
            <a:off x="3894454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0" name="object 1980"/>
          <p:cNvSpPr/>
          <p:nvPr/>
        </p:nvSpPr>
        <p:spPr>
          <a:xfrm>
            <a:off x="3959986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1" name="object 1981"/>
          <p:cNvSpPr/>
          <p:nvPr/>
        </p:nvSpPr>
        <p:spPr>
          <a:xfrm>
            <a:off x="4205351" y="6581521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5"/>
                </a:moveTo>
                <a:lnTo>
                  <a:pt x="65836" y="196595"/>
                </a:lnTo>
                <a:lnTo>
                  <a:pt x="658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2" name="object 1982"/>
          <p:cNvSpPr/>
          <p:nvPr/>
        </p:nvSpPr>
        <p:spPr>
          <a:xfrm>
            <a:off x="4444873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3" name="object 1983"/>
          <p:cNvSpPr/>
          <p:nvPr/>
        </p:nvSpPr>
        <p:spPr>
          <a:xfrm>
            <a:off x="4205351" y="6777482"/>
            <a:ext cx="305104" cy="39369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69"/>
                </a:moveTo>
                <a:lnTo>
                  <a:pt x="305104" y="39369"/>
                </a:lnTo>
                <a:lnTo>
                  <a:pt x="305104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4" name="object 1984"/>
          <p:cNvSpPr/>
          <p:nvPr/>
        </p:nvSpPr>
        <p:spPr>
          <a:xfrm>
            <a:off x="4271136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5" name="object 1985"/>
          <p:cNvSpPr/>
          <p:nvPr/>
        </p:nvSpPr>
        <p:spPr>
          <a:xfrm>
            <a:off x="4516501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6" name="object 1986"/>
          <p:cNvSpPr/>
          <p:nvPr/>
        </p:nvSpPr>
        <p:spPr>
          <a:xfrm>
            <a:off x="4755769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7" name="object 1987"/>
          <p:cNvSpPr/>
          <p:nvPr/>
        </p:nvSpPr>
        <p:spPr>
          <a:xfrm>
            <a:off x="4516501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8" name="object 1988"/>
          <p:cNvSpPr/>
          <p:nvPr/>
        </p:nvSpPr>
        <p:spPr>
          <a:xfrm>
            <a:off x="4582033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9" name="object 1989"/>
          <p:cNvSpPr/>
          <p:nvPr/>
        </p:nvSpPr>
        <p:spPr>
          <a:xfrm>
            <a:off x="4828921" y="6581521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0" name="object 1990"/>
          <p:cNvSpPr/>
          <p:nvPr/>
        </p:nvSpPr>
        <p:spPr>
          <a:xfrm>
            <a:off x="5066664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1" name="object 1991"/>
          <p:cNvSpPr/>
          <p:nvPr/>
        </p:nvSpPr>
        <p:spPr>
          <a:xfrm>
            <a:off x="4828921" y="6777482"/>
            <a:ext cx="303275" cy="39369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69"/>
                </a:moveTo>
                <a:lnTo>
                  <a:pt x="303275" y="39369"/>
                </a:lnTo>
                <a:lnTo>
                  <a:pt x="303275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2" name="object 1992"/>
          <p:cNvSpPr/>
          <p:nvPr/>
        </p:nvSpPr>
        <p:spPr>
          <a:xfrm>
            <a:off x="4892929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3" name="object 1993"/>
          <p:cNvSpPr/>
          <p:nvPr/>
        </p:nvSpPr>
        <p:spPr>
          <a:xfrm>
            <a:off x="5138292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4" name="object 1994"/>
          <p:cNvSpPr/>
          <p:nvPr/>
        </p:nvSpPr>
        <p:spPr>
          <a:xfrm>
            <a:off x="5377560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5" name="object 1995"/>
          <p:cNvSpPr/>
          <p:nvPr/>
        </p:nvSpPr>
        <p:spPr>
          <a:xfrm>
            <a:off x="5138292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6" name="object 1996"/>
          <p:cNvSpPr/>
          <p:nvPr/>
        </p:nvSpPr>
        <p:spPr>
          <a:xfrm>
            <a:off x="5203825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7" name="object 1997"/>
          <p:cNvSpPr/>
          <p:nvPr/>
        </p:nvSpPr>
        <p:spPr>
          <a:xfrm>
            <a:off x="5449188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8" name="object 1998"/>
          <p:cNvSpPr/>
          <p:nvPr/>
        </p:nvSpPr>
        <p:spPr>
          <a:xfrm>
            <a:off x="5688457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9" name="object 1999"/>
          <p:cNvSpPr/>
          <p:nvPr/>
        </p:nvSpPr>
        <p:spPr>
          <a:xfrm>
            <a:off x="5449188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0" name="object 2000"/>
          <p:cNvSpPr/>
          <p:nvPr/>
        </p:nvSpPr>
        <p:spPr>
          <a:xfrm>
            <a:off x="5514721" y="6581521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173736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6" y="196595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1" name="object 2001"/>
          <p:cNvSpPr/>
          <p:nvPr/>
        </p:nvSpPr>
        <p:spPr>
          <a:xfrm>
            <a:off x="5761608" y="6581521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2" name="object 2002"/>
          <p:cNvSpPr/>
          <p:nvPr/>
        </p:nvSpPr>
        <p:spPr>
          <a:xfrm>
            <a:off x="6001258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3" name="object 2003"/>
          <p:cNvSpPr/>
          <p:nvPr/>
        </p:nvSpPr>
        <p:spPr>
          <a:xfrm>
            <a:off x="5761608" y="6777482"/>
            <a:ext cx="305104" cy="39369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69"/>
                </a:moveTo>
                <a:lnTo>
                  <a:pt x="305104" y="39369"/>
                </a:lnTo>
                <a:lnTo>
                  <a:pt x="305104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4" name="object 2004"/>
          <p:cNvSpPr/>
          <p:nvPr/>
        </p:nvSpPr>
        <p:spPr>
          <a:xfrm>
            <a:off x="5825616" y="6581521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175564" y="126"/>
                </a:moveTo>
                <a:lnTo>
                  <a:pt x="0" y="126"/>
                </a:lnTo>
                <a:lnTo>
                  <a:pt x="0" y="196595"/>
                </a:lnTo>
                <a:lnTo>
                  <a:pt x="175564" y="196595"/>
                </a:lnTo>
                <a:lnTo>
                  <a:pt x="175564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5" name="object 2005"/>
          <p:cNvSpPr/>
          <p:nvPr/>
        </p:nvSpPr>
        <p:spPr>
          <a:xfrm>
            <a:off x="6072885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6" name="object 2006"/>
          <p:cNvSpPr/>
          <p:nvPr/>
        </p:nvSpPr>
        <p:spPr>
          <a:xfrm>
            <a:off x="6310630" y="6581521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7" name="object 2007"/>
          <p:cNvSpPr/>
          <p:nvPr/>
        </p:nvSpPr>
        <p:spPr>
          <a:xfrm>
            <a:off x="6072885" y="6777482"/>
            <a:ext cx="303275" cy="39369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69"/>
                </a:moveTo>
                <a:lnTo>
                  <a:pt x="303275" y="39369"/>
                </a:lnTo>
                <a:lnTo>
                  <a:pt x="303275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8" name="object 2008"/>
          <p:cNvSpPr/>
          <p:nvPr/>
        </p:nvSpPr>
        <p:spPr>
          <a:xfrm>
            <a:off x="6138417" y="6581521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172212" y="126"/>
                </a:moveTo>
                <a:lnTo>
                  <a:pt x="0" y="126"/>
                </a:lnTo>
                <a:lnTo>
                  <a:pt x="0" y="196595"/>
                </a:lnTo>
                <a:lnTo>
                  <a:pt x="172212" y="196595"/>
                </a:lnTo>
                <a:lnTo>
                  <a:pt x="172212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9" name="object 2009"/>
          <p:cNvSpPr/>
          <p:nvPr/>
        </p:nvSpPr>
        <p:spPr>
          <a:xfrm>
            <a:off x="6383782" y="6581521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0" name="object 2010"/>
          <p:cNvSpPr/>
          <p:nvPr/>
        </p:nvSpPr>
        <p:spPr>
          <a:xfrm>
            <a:off x="6623050" y="658152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1" name="object 2011"/>
          <p:cNvSpPr/>
          <p:nvPr/>
        </p:nvSpPr>
        <p:spPr>
          <a:xfrm>
            <a:off x="6383782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2" name="object 2012"/>
          <p:cNvSpPr/>
          <p:nvPr/>
        </p:nvSpPr>
        <p:spPr>
          <a:xfrm>
            <a:off x="6447789" y="6581521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175260" y="126"/>
                </a:moveTo>
                <a:lnTo>
                  <a:pt x="0" y="126"/>
                </a:lnTo>
                <a:lnTo>
                  <a:pt x="0" y="196595"/>
                </a:lnTo>
                <a:lnTo>
                  <a:pt x="175260" y="196595"/>
                </a:lnTo>
                <a:lnTo>
                  <a:pt x="175260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3" name="object 2013"/>
          <p:cNvSpPr/>
          <p:nvPr/>
        </p:nvSpPr>
        <p:spPr>
          <a:xfrm>
            <a:off x="6694678" y="658152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4" name="object 2014"/>
          <p:cNvSpPr/>
          <p:nvPr/>
        </p:nvSpPr>
        <p:spPr>
          <a:xfrm>
            <a:off x="6933946" y="658152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5" name="object 2015"/>
          <p:cNvSpPr/>
          <p:nvPr/>
        </p:nvSpPr>
        <p:spPr>
          <a:xfrm>
            <a:off x="6694678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6" name="object 2016"/>
          <p:cNvSpPr/>
          <p:nvPr/>
        </p:nvSpPr>
        <p:spPr>
          <a:xfrm>
            <a:off x="6760209" y="6581521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173735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5" y="196595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7" name="object 2017"/>
          <p:cNvSpPr/>
          <p:nvPr/>
        </p:nvSpPr>
        <p:spPr>
          <a:xfrm>
            <a:off x="7005574" y="658152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8" name="object 2018"/>
          <p:cNvSpPr/>
          <p:nvPr/>
        </p:nvSpPr>
        <p:spPr>
          <a:xfrm>
            <a:off x="7244842" y="6581521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9" name="object 2019"/>
          <p:cNvSpPr/>
          <p:nvPr/>
        </p:nvSpPr>
        <p:spPr>
          <a:xfrm>
            <a:off x="7005574" y="6777482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0" name="object 2020"/>
          <p:cNvSpPr/>
          <p:nvPr/>
        </p:nvSpPr>
        <p:spPr>
          <a:xfrm>
            <a:off x="7071106" y="6581521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173735" y="126"/>
                </a:moveTo>
                <a:lnTo>
                  <a:pt x="0" y="126"/>
                </a:lnTo>
                <a:lnTo>
                  <a:pt x="0" y="196595"/>
                </a:lnTo>
                <a:lnTo>
                  <a:pt x="173735" y="196595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1" name="object 2021"/>
          <p:cNvSpPr/>
          <p:nvPr/>
        </p:nvSpPr>
        <p:spPr>
          <a:xfrm>
            <a:off x="457200" y="657847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2" name="object 2022"/>
          <p:cNvSpPr/>
          <p:nvPr/>
        </p:nvSpPr>
        <p:spPr>
          <a:xfrm>
            <a:off x="463295" y="6578473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3" name="object 2023"/>
          <p:cNvSpPr/>
          <p:nvPr/>
        </p:nvSpPr>
        <p:spPr>
          <a:xfrm>
            <a:off x="1717802" y="657847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4" name="object 2024"/>
          <p:cNvSpPr/>
          <p:nvPr/>
        </p:nvSpPr>
        <p:spPr>
          <a:xfrm>
            <a:off x="2028698" y="657847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5" name="object 2025"/>
          <p:cNvSpPr/>
          <p:nvPr/>
        </p:nvSpPr>
        <p:spPr>
          <a:xfrm>
            <a:off x="2339594" y="657847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6" name="object 2026"/>
          <p:cNvSpPr/>
          <p:nvPr/>
        </p:nvSpPr>
        <p:spPr>
          <a:xfrm>
            <a:off x="2650871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7" name="object 2027"/>
          <p:cNvSpPr/>
          <p:nvPr/>
        </p:nvSpPr>
        <p:spPr>
          <a:xfrm>
            <a:off x="2961767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8" name="object 2028"/>
          <p:cNvSpPr/>
          <p:nvPr/>
        </p:nvSpPr>
        <p:spPr>
          <a:xfrm>
            <a:off x="3272663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9" name="object 2029"/>
          <p:cNvSpPr/>
          <p:nvPr/>
        </p:nvSpPr>
        <p:spPr>
          <a:xfrm>
            <a:off x="3583559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0" name="object 2030"/>
          <p:cNvSpPr/>
          <p:nvPr/>
        </p:nvSpPr>
        <p:spPr>
          <a:xfrm>
            <a:off x="3894454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1" name="object 2031"/>
          <p:cNvSpPr/>
          <p:nvPr/>
        </p:nvSpPr>
        <p:spPr>
          <a:xfrm>
            <a:off x="4205351" y="6574790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2" name="object 2032"/>
          <p:cNvSpPr/>
          <p:nvPr/>
        </p:nvSpPr>
        <p:spPr>
          <a:xfrm>
            <a:off x="4516501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3" name="object 2033"/>
          <p:cNvSpPr/>
          <p:nvPr/>
        </p:nvSpPr>
        <p:spPr>
          <a:xfrm>
            <a:off x="4827397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4" name="object 2034"/>
          <p:cNvSpPr/>
          <p:nvPr/>
        </p:nvSpPr>
        <p:spPr>
          <a:xfrm>
            <a:off x="5138292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5" name="object 2035"/>
          <p:cNvSpPr/>
          <p:nvPr/>
        </p:nvSpPr>
        <p:spPr>
          <a:xfrm>
            <a:off x="5449188" y="6574790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6" name="object 2036"/>
          <p:cNvSpPr/>
          <p:nvPr/>
        </p:nvSpPr>
        <p:spPr>
          <a:xfrm>
            <a:off x="5761608" y="6574790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7" name="object 2037"/>
          <p:cNvSpPr/>
          <p:nvPr/>
        </p:nvSpPr>
        <p:spPr>
          <a:xfrm>
            <a:off x="6072885" y="6574790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8" name="object 2038"/>
          <p:cNvSpPr/>
          <p:nvPr/>
        </p:nvSpPr>
        <p:spPr>
          <a:xfrm>
            <a:off x="6382258" y="6574790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9" name="object 2039"/>
          <p:cNvSpPr/>
          <p:nvPr/>
        </p:nvSpPr>
        <p:spPr>
          <a:xfrm>
            <a:off x="6694678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0" name="object 2040"/>
          <p:cNvSpPr/>
          <p:nvPr/>
        </p:nvSpPr>
        <p:spPr>
          <a:xfrm>
            <a:off x="7005574" y="6574790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1" name="object 2041"/>
          <p:cNvSpPr/>
          <p:nvPr/>
        </p:nvSpPr>
        <p:spPr>
          <a:xfrm>
            <a:off x="1717802" y="683145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2" name="object 2042"/>
          <p:cNvSpPr/>
          <p:nvPr/>
        </p:nvSpPr>
        <p:spPr>
          <a:xfrm>
            <a:off x="1717802" y="684060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3" name="object 2043"/>
          <p:cNvSpPr/>
          <p:nvPr/>
        </p:nvSpPr>
        <p:spPr>
          <a:xfrm>
            <a:off x="1957070" y="684060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4" name="object 2044"/>
          <p:cNvSpPr/>
          <p:nvPr/>
        </p:nvSpPr>
        <p:spPr>
          <a:xfrm>
            <a:off x="1717802" y="704786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5" name="object 2045"/>
          <p:cNvSpPr/>
          <p:nvPr/>
        </p:nvSpPr>
        <p:spPr>
          <a:xfrm>
            <a:off x="1783333" y="684060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19"/>
                </a:moveTo>
                <a:lnTo>
                  <a:pt x="173736" y="198119"/>
                </a:lnTo>
                <a:lnTo>
                  <a:pt x="173736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6" name="object 2046"/>
          <p:cNvSpPr/>
          <p:nvPr/>
        </p:nvSpPr>
        <p:spPr>
          <a:xfrm>
            <a:off x="2028698" y="683145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7" name="object 2047"/>
          <p:cNvSpPr/>
          <p:nvPr/>
        </p:nvSpPr>
        <p:spPr>
          <a:xfrm>
            <a:off x="2028698" y="684060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8" name="object 2048"/>
          <p:cNvSpPr/>
          <p:nvPr/>
        </p:nvSpPr>
        <p:spPr>
          <a:xfrm>
            <a:off x="2267966" y="684060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9" name="object 2049"/>
          <p:cNvSpPr/>
          <p:nvPr/>
        </p:nvSpPr>
        <p:spPr>
          <a:xfrm>
            <a:off x="2028698" y="704786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0" name="object 2050"/>
          <p:cNvSpPr/>
          <p:nvPr/>
        </p:nvSpPr>
        <p:spPr>
          <a:xfrm>
            <a:off x="2094230" y="684060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19"/>
                </a:moveTo>
                <a:lnTo>
                  <a:pt x="173736" y="198119"/>
                </a:lnTo>
                <a:lnTo>
                  <a:pt x="173736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1" name="object 2051"/>
          <p:cNvSpPr/>
          <p:nvPr/>
        </p:nvSpPr>
        <p:spPr>
          <a:xfrm>
            <a:off x="2339594" y="683145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2" name="object 2052"/>
          <p:cNvSpPr/>
          <p:nvPr/>
        </p:nvSpPr>
        <p:spPr>
          <a:xfrm>
            <a:off x="2339594" y="684060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3" name="object 2053"/>
          <p:cNvSpPr/>
          <p:nvPr/>
        </p:nvSpPr>
        <p:spPr>
          <a:xfrm>
            <a:off x="2579243" y="684060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4" name="object 2054"/>
          <p:cNvSpPr/>
          <p:nvPr/>
        </p:nvSpPr>
        <p:spPr>
          <a:xfrm>
            <a:off x="2339594" y="704786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5" name="object 2055"/>
          <p:cNvSpPr/>
          <p:nvPr/>
        </p:nvSpPr>
        <p:spPr>
          <a:xfrm>
            <a:off x="2405126" y="6840601"/>
            <a:ext cx="174040" cy="198119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19"/>
                </a:moveTo>
                <a:lnTo>
                  <a:pt x="174040" y="198119"/>
                </a:lnTo>
                <a:lnTo>
                  <a:pt x="174040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6" name="object 2056"/>
          <p:cNvSpPr/>
          <p:nvPr/>
        </p:nvSpPr>
        <p:spPr>
          <a:xfrm>
            <a:off x="2650871" y="682231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7" name="object 2057"/>
          <p:cNvSpPr/>
          <p:nvPr/>
        </p:nvSpPr>
        <p:spPr>
          <a:xfrm>
            <a:off x="2890139" y="682231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8" name="object 2058"/>
          <p:cNvSpPr/>
          <p:nvPr/>
        </p:nvSpPr>
        <p:spPr>
          <a:xfrm>
            <a:off x="2650871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9" name="object 2059"/>
          <p:cNvSpPr/>
          <p:nvPr/>
        </p:nvSpPr>
        <p:spPr>
          <a:xfrm>
            <a:off x="2716403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0" name="object 2060"/>
          <p:cNvSpPr/>
          <p:nvPr/>
        </p:nvSpPr>
        <p:spPr>
          <a:xfrm>
            <a:off x="2961767" y="682231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1" name="object 2061"/>
          <p:cNvSpPr/>
          <p:nvPr/>
        </p:nvSpPr>
        <p:spPr>
          <a:xfrm>
            <a:off x="3201035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2" name="object 2062"/>
          <p:cNvSpPr/>
          <p:nvPr/>
        </p:nvSpPr>
        <p:spPr>
          <a:xfrm>
            <a:off x="2961767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3" name="object 2063"/>
          <p:cNvSpPr/>
          <p:nvPr/>
        </p:nvSpPr>
        <p:spPr>
          <a:xfrm>
            <a:off x="3027299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4" name="object 2064"/>
          <p:cNvSpPr/>
          <p:nvPr/>
        </p:nvSpPr>
        <p:spPr>
          <a:xfrm>
            <a:off x="3272663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5" name="object 2065"/>
          <p:cNvSpPr/>
          <p:nvPr/>
        </p:nvSpPr>
        <p:spPr>
          <a:xfrm>
            <a:off x="3511930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6" name="object 2066"/>
          <p:cNvSpPr/>
          <p:nvPr/>
        </p:nvSpPr>
        <p:spPr>
          <a:xfrm>
            <a:off x="3272663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7" name="object 2067"/>
          <p:cNvSpPr/>
          <p:nvPr/>
        </p:nvSpPr>
        <p:spPr>
          <a:xfrm>
            <a:off x="3338195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8" name="object 2068"/>
          <p:cNvSpPr/>
          <p:nvPr/>
        </p:nvSpPr>
        <p:spPr>
          <a:xfrm>
            <a:off x="3583559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9" name="object 2069"/>
          <p:cNvSpPr/>
          <p:nvPr/>
        </p:nvSpPr>
        <p:spPr>
          <a:xfrm>
            <a:off x="3822827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0" name="object 2070"/>
          <p:cNvSpPr/>
          <p:nvPr/>
        </p:nvSpPr>
        <p:spPr>
          <a:xfrm>
            <a:off x="3583559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1" name="object 2071"/>
          <p:cNvSpPr/>
          <p:nvPr/>
        </p:nvSpPr>
        <p:spPr>
          <a:xfrm>
            <a:off x="3649091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2" name="object 2072"/>
          <p:cNvSpPr/>
          <p:nvPr/>
        </p:nvSpPr>
        <p:spPr>
          <a:xfrm>
            <a:off x="3894454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3" name="object 2073"/>
          <p:cNvSpPr/>
          <p:nvPr/>
        </p:nvSpPr>
        <p:spPr>
          <a:xfrm>
            <a:off x="4133723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4" name="object 2074"/>
          <p:cNvSpPr/>
          <p:nvPr/>
        </p:nvSpPr>
        <p:spPr>
          <a:xfrm>
            <a:off x="3894454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5" name="object 2075"/>
          <p:cNvSpPr/>
          <p:nvPr/>
        </p:nvSpPr>
        <p:spPr>
          <a:xfrm>
            <a:off x="3959986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6" name="object 2076"/>
          <p:cNvSpPr/>
          <p:nvPr/>
        </p:nvSpPr>
        <p:spPr>
          <a:xfrm>
            <a:off x="4205351" y="6822313"/>
            <a:ext cx="65836" cy="198119"/>
          </a:xfrm>
          <a:custGeom>
            <a:avLst/>
            <a:gdLst/>
            <a:ahLst/>
            <a:cxnLst/>
            <a:rect l="l" t="t" r="r" b="b"/>
            <a:pathLst>
              <a:path w="65836" h="198120">
                <a:moveTo>
                  <a:pt x="0" y="198119"/>
                </a:moveTo>
                <a:lnTo>
                  <a:pt x="65836" y="198119"/>
                </a:lnTo>
                <a:lnTo>
                  <a:pt x="65836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7" name="object 2077"/>
          <p:cNvSpPr/>
          <p:nvPr/>
        </p:nvSpPr>
        <p:spPr>
          <a:xfrm>
            <a:off x="4444873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8" name="object 2078"/>
          <p:cNvSpPr/>
          <p:nvPr/>
        </p:nvSpPr>
        <p:spPr>
          <a:xfrm>
            <a:off x="4205351" y="7019798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5"/>
                </a:moveTo>
                <a:lnTo>
                  <a:pt x="305104" y="37845"/>
                </a:lnTo>
                <a:lnTo>
                  <a:pt x="305104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9" name="object 2079"/>
          <p:cNvSpPr/>
          <p:nvPr/>
        </p:nvSpPr>
        <p:spPr>
          <a:xfrm>
            <a:off x="4271136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0" name="object 2080"/>
          <p:cNvSpPr/>
          <p:nvPr/>
        </p:nvSpPr>
        <p:spPr>
          <a:xfrm>
            <a:off x="4516501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1" name="object 2081"/>
          <p:cNvSpPr/>
          <p:nvPr/>
        </p:nvSpPr>
        <p:spPr>
          <a:xfrm>
            <a:off x="4755769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2" name="object 2082"/>
          <p:cNvSpPr/>
          <p:nvPr/>
        </p:nvSpPr>
        <p:spPr>
          <a:xfrm>
            <a:off x="4516501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3" name="object 2083"/>
          <p:cNvSpPr/>
          <p:nvPr/>
        </p:nvSpPr>
        <p:spPr>
          <a:xfrm>
            <a:off x="4582033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4" name="object 2084"/>
          <p:cNvSpPr/>
          <p:nvPr/>
        </p:nvSpPr>
        <p:spPr>
          <a:xfrm>
            <a:off x="4828921" y="6822313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19"/>
                </a:moveTo>
                <a:lnTo>
                  <a:pt x="64008" y="198119"/>
                </a:lnTo>
                <a:lnTo>
                  <a:pt x="64008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5" name="object 2085"/>
          <p:cNvSpPr/>
          <p:nvPr/>
        </p:nvSpPr>
        <p:spPr>
          <a:xfrm>
            <a:off x="5066664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6" name="object 2086"/>
          <p:cNvSpPr/>
          <p:nvPr/>
        </p:nvSpPr>
        <p:spPr>
          <a:xfrm>
            <a:off x="4828921" y="7019798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5"/>
                </a:moveTo>
                <a:lnTo>
                  <a:pt x="303275" y="37845"/>
                </a:lnTo>
                <a:lnTo>
                  <a:pt x="303275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7" name="object 2087"/>
          <p:cNvSpPr/>
          <p:nvPr/>
        </p:nvSpPr>
        <p:spPr>
          <a:xfrm>
            <a:off x="4892929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8" name="object 2088"/>
          <p:cNvSpPr/>
          <p:nvPr/>
        </p:nvSpPr>
        <p:spPr>
          <a:xfrm>
            <a:off x="5138292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9" name="object 2089"/>
          <p:cNvSpPr/>
          <p:nvPr/>
        </p:nvSpPr>
        <p:spPr>
          <a:xfrm>
            <a:off x="5377560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0" name="object 2090"/>
          <p:cNvSpPr/>
          <p:nvPr/>
        </p:nvSpPr>
        <p:spPr>
          <a:xfrm>
            <a:off x="5138292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1" name="object 2091"/>
          <p:cNvSpPr/>
          <p:nvPr/>
        </p:nvSpPr>
        <p:spPr>
          <a:xfrm>
            <a:off x="5203825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2" name="object 2092"/>
          <p:cNvSpPr/>
          <p:nvPr/>
        </p:nvSpPr>
        <p:spPr>
          <a:xfrm>
            <a:off x="5449188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3" name="object 2093"/>
          <p:cNvSpPr/>
          <p:nvPr/>
        </p:nvSpPr>
        <p:spPr>
          <a:xfrm>
            <a:off x="5688457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4" name="object 2094"/>
          <p:cNvSpPr/>
          <p:nvPr/>
        </p:nvSpPr>
        <p:spPr>
          <a:xfrm>
            <a:off x="5449188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5" name="object 2095"/>
          <p:cNvSpPr/>
          <p:nvPr/>
        </p:nvSpPr>
        <p:spPr>
          <a:xfrm>
            <a:off x="5514721" y="682231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6" name="object 2096"/>
          <p:cNvSpPr/>
          <p:nvPr/>
        </p:nvSpPr>
        <p:spPr>
          <a:xfrm>
            <a:off x="5761608" y="6822313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19"/>
                </a:moveTo>
                <a:lnTo>
                  <a:pt x="64008" y="198119"/>
                </a:lnTo>
                <a:lnTo>
                  <a:pt x="64008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7" name="object 2097"/>
          <p:cNvSpPr/>
          <p:nvPr/>
        </p:nvSpPr>
        <p:spPr>
          <a:xfrm>
            <a:off x="6001258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8" name="object 2098"/>
          <p:cNvSpPr/>
          <p:nvPr/>
        </p:nvSpPr>
        <p:spPr>
          <a:xfrm>
            <a:off x="5761608" y="7019798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5"/>
                </a:moveTo>
                <a:lnTo>
                  <a:pt x="305104" y="37845"/>
                </a:lnTo>
                <a:lnTo>
                  <a:pt x="305104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9" name="object 2099"/>
          <p:cNvSpPr/>
          <p:nvPr/>
        </p:nvSpPr>
        <p:spPr>
          <a:xfrm>
            <a:off x="5825616" y="6822313"/>
            <a:ext cx="175564" cy="198119"/>
          </a:xfrm>
          <a:custGeom>
            <a:avLst/>
            <a:gdLst/>
            <a:ahLst/>
            <a:cxnLst/>
            <a:rect l="l" t="t" r="r" b="b"/>
            <a:pathLst>
              <a:path w="175564" h="198120">
                <a:moveTo>
                  <a:pt x="175564" y="126"/>
                </a:moveTo>
                <a:lnTo>
                  <a:pt x="0" y="126"/>
                </a:lnTo>
                <a:lnTo>
                  <a:pt x="0" y="198119"/>
                </a:lnTo>
                <a:lnTo>
                  <a:pt x="175564" y="198119"/>
                </a:lnTo>
                <a:lnTo>
                  <a:pt x="175564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0" name="object 2100"/>
          <p:cNvSpPr/>
          <p:nvPr/>
        </p:nvSpPr>
        <p:spPr>
          <a:xfrm>
            <a:off x="6072885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1" name="object 2101"/>
          <p:cNvSpPr/>
          <p:nvPr/>
        </p:nvSpPr>
        <p:spPr>
          <a:xfrm>
            <a:off x="6310630" y="6822313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2" name="object 2102"/>
          <p:cNvSpPr/>
          <p:nvPr/>
        </p:nvSpPr>
        <p:spPr>
          <a:xfrm>
            <a:off x="6072885" y="7019798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5"/>
                </a:moveTo>
                <a:lnTo>
                  <a:pt x="303275" y="37845"/>
                </a:lnTo>
                <a:lnTo>
                  <a:pt x="303275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3" name="object 2103"/>
          <p:cNvSpPr/>
          <p:nvPr/>
        </p:nvSpPr>
        <p:spPr>
          <a:xfrm>
            <a:off x="6138417" y="6822313"/>
            <a:ext cx="172212" cy="198119"/>
          </a:xfrm>
          <a:custGeom>
            <a:avLst/>
            <a:gdLst/>
            <a:ahLst/>
            <a:cxnLst/>
            <a:rect l="l" t="t" r="r" b="b"/>
            <a:pathLst>
              <a:path w="172212" h="198120">
                <a:moveTo>
                  <a:pt x="172212" y="126"/>
                </a:moveTo>
                <a:lnTo>
                  <a:pt x="0" y="126"/>
                </a:lnTo>
                <a:lnTo>
                  <a:pt x="0" y="198119"/>
                </a:lnTo>
                <a:lnTo>
                  <a:pt x="172212" y="198119"/>
                </a:lnTo>
                <a:lnTo>
                  <a:pt x="172212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4" name="object 2104"/>
          <p:cNvSpPr/>
          <p:nvPr/>
        </p:nvSpPr>
        <p:spPr>
          <a:xfrm>
            <a:off x="6383782" y="6822313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19"/>
                </a:moveTo>
                <a:lnTo>
                  <a:pt x="64008" y="198119"/>
                </a:lnTo>
                <a:lnTo>
                  <a:pt x="64008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5" name="object 2105"/>
          <p:cNvSpPr/>
          <p:nvPr/>
        </p:nvSpPr>
        <p:spPr>
          <a:xfrm>
            <a:off x="6623050" y="682231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6" name="object 2106"/>
          <p:cNvSpPr/>
          <p:nvPr/>
        </p:nvSpPr>
        <p:spPr>
          <a:xfrm>
            <a:off x="6383782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7" name="object 2107"/>
          <p:cNvSpPr/>
          <p:nvPr/>
        </p:nvSpPr>
        <p:spPr>
          <a:xfrm>
            <a:off x="6447789" y="6822313"/>
            <a:ext cx="175260" cy="198119"/>
          </a:xfrm>
          <a:custGeom>
            <a:avLst/>
            <a:gdLst/>
            <a:ahLst/>
            <a:cxnLst/>
            <a:rect l="l" t="t" r="r" b="b"/>
            <a:pathLst>
              <a:path w="175260" h="198120">
                <a:moveTo>
                  <a:pt x="175260" y="126"/>
                </a:moveTo>
                <a:lnTo>
                  <a:pt x="0" y="126"/>
                </a:lnTo>
                <a:lnTo>
                  <a:pt x="0" y="198119"/>
                </a:lnTo>
                <a:lnTo>
                  <a:pt x="175260" y="198119"/>
                </a:lnTo>
                <a:lnTo>
                  <a:pt x="175260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8" name="object 2108"/>
          <p:cNvSpPr/>
          <p:nvPr/>
        </p:nvSpPr>
        <p:spPr>
          <a:xfrm>
            <a:off x="6694678" y="682231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9" name="object 2109"/>
          <p:cNvSpPr/>
          <p:nvPr/>
        </p:nvSpPr>
        <p:spPr>
          <a:xfrm>
            <a:off x="6933946" y="682231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0" name="object 2110"/>
          <p:cNvSpPr/>
          <p:nvPr/>
        </p:nvSpPr>
        <p:spPr>
          <a:xfrm>
            <a:off x="6694678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1" name="object 2111"/>
          <p:cNvSpPr/>
          <p:nvPr/>
        </p:nvSpPr>
        <p:spPr>
          <a:xfrm>
            <a:off x="6760209" y="6822313"/>
            <a:ext cx="173735" cy="198119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173735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5" y="198119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2" name="object 2112"/>
          <p:cNvSpPr/>
          <p:nvPr/>
        </p:nvSpPr>
        <p:spPr>
          <a:xfrm>
            <a:off x="7005574" y="682231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3" name="object 2113"/>
          <p:cNvSpPr/>
          <p:nvPr/>
        </p:nvSpPr>
        <p:spPr>
          <a:xfrm>
            <a:off x="7244842" y="682231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4" name="object 2114"/>
          <p:cNvSpPr/>
          <p:nvPr/>
        </p:nvSpPr>
        <p:spPr>
          <a:xfrm>
            <a:off x="7005574" y="701979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5" name="object 2115"/>
          <p:cNvSpPr/>
          <p:nvPr/>
        </p:nvSpPr>
        <p:spPr>
          <a:xfrm>
            <a:off x="7071106" y="6822313"/>
            <a:ext cx="173735" cy="198119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173735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5" y="198119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6" name="object 2116"/>
          <p:cNvSpPr/>
          <p:nvPr/>
        </p:nvSpPr>
        <p:spPr>
          <a:xfrm>
            <a:off x="457200" y="6819264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7" name="object 2117"/>
          <p:cNvSpPr/>
          <p:nvPr/>
        </p:nvSpPr>
        <p:spPr>
          <a:xfrm>
            <a:off x="463295" y="6819264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8" name="object 2118"/>
          <p:cNvSpPr/>
          <p:nvPr/>
        </p:nvSpPr>
        <p:spPr>
          <a:xfrm>
            <a:off x="1717802" y="681926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9" name="object 2119"/>
          <p:cNvSpPr/>
          <p:nvPr/>
        </p:nvSpPr>
        <p:spPr>
          <a:xfrm>
            <a:off x="2028698" y="681926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0" name="object 2120"/>
          <p:cNvSpPr/>
          <p:nvPr/>
        </p:nvSpPr>
        <p:spPr>
          <a:xfrm>
            <a:off x="2339594" y="6819264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1" name="object 2121"/>
          <p:cNvSpPr/>
          <p:nvPr/>
        </p:nvSpPr>
        <p:spPr>
          <a:xfrm>
            <a:off x="2650871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2" name="object 2122"/>
          <p:cNvSpPr/>
          <p:nvPr/>
        </p:nvSpPr>
        <p:spPr>
          <a:xfrm>
            <a:off x="2961767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3" name="object 2123"/>
          <p:cNvSpPr/>
          <p:nvPr/>
        </p:nvSpPr>
        <p:spPr>
          <a:xfrm>
            <a:off x="3272663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4" name="object 2124"/>
          <p:cNvSpPr/>
          <p:nvPr/>
        </p:nvSpPr>
        <p:spPr>
          <a:xfrm>
            <a:off x="3583559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5" name="object 2125"/>
          <p:cNvSpPr/>
          <p:nvPr/>
        </p:nvSpPr>
        <p:spPr>
          <a:xfrm>
            <a:off x="3894454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6" name="object 2126"/>
          <p:cNvSpPr/>
          <p:nvPr/>
        </p:nvSpPr>
        <p:spPr>
          <a:xfrm>
            <a:off x="4205351" y="6815581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7" name="object 2127"/>
          <p:cNvSpPr/>
          <p:nvPr/>
        </p:nvSpPr>
        <p:spPr>
          <a:xfrm>
            <a:off x="4516501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8" name="object 2128"/>
          <p:cNvSpPr/>
          <p:nvPr/>
        </p:nvSpPr>
        <p:spPr>
          <a:xfrm>
            <a:off x="4827397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9" name="object 2129"/>
          <p:cNvSpPr/>
          <p:nvPr/>
        </p:nvSpPr>
        <p:spPr>
          <a:xfrm>
            <a:off x="5138292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0" name="object 2130"/>
          <p:cNvSpPr/>
          <p:nvPr/>
        </p:nvSpPr>
        <p:spPr>
          <a:xfrm>
            <a:off x="5449188" y="6815581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1" name="object 2131"/>
          <p:cNvSpPr/>
          <p:nvPr/>
        </p:nvSpPr>
        <p:spPr>
          <a:xfrm>
            <a:off x="5761608" y="6815581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2" name="object 2132"/>
          <p:cNvSpPr/>
          <p:nvPr/>
        </p:nvSpPr>
        <p:spPr>
          <a:xfrm>
            <a:off x="6072885" y="6815581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3" name="object 2133"/>
          <p:cNvSpPr/>
          <p:nvPr/>
        </p:nvSpPr>
        <p:spPr>
          <a:xfrm>
            <a:off x="6382258" y="6815581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4" name="object 2134"/>
          <p:cNvSpPr/>
          <p:nvPr/>
        </p:nvSpPr>
        <p:spPr>
          <a:xfrm>
            <a:off x="6694678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5" name="object 2135"/>
          <p:cNvSpPr/>
          <p:nvPr/>
        </p:nvSpPr>
        <p:spPr>
          <a:xfrm>
            <a:off x="7005574" y="6815581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6" name="object 2136"/>
          <p:cNvSpPr/>
          <p:nvPr/>
        </p:nvSpPr>
        <p:spPr>
          <a:xfrm>
            <a:off x="1717802" y="707224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7" name="object 2137"/>
          <p:cNvSpPr/>
          <p:nvPr/>
        </p:nvSpPr>
        <p:spPr>
          <a:xfrm>
            <a:off x="1717802" y="708139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8" name="object 2138"/>
          <p:cNvSpPr/>
          <p:nvPr/>
        </p:nvSpPr>
        <p:spPr>
          <a:xfrm>
            <a:off x="1957070" y="708139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9" name="object 2139"/>
          <p:cNvSpPr/>
          <p:nvPr/>
        </p:nvSpPr>
        <p:spPr>
          <a:xfrm>
            <a:off x="1717802" y="728865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0" name="object 2140"/>
          <p:cNvSpPr/>
          <p:nvPr/>
        </p:nvSpPr>
        <p:spPr>
          <a:xfrm>
            <a:off x="1783333" y="708139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19"/>
                </a:moveTo>
                <a:lnTo>
                  <a:pt x="173736" y="198119"/>
                </a:lnTo>
                <a:lnTo>
                  <a:pt x="173736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1" name="object 2141"/>
          <p:cNvSpPr/>
          <p:nvPr/>
        </p:nvSpPr>
        <p:spPr>
          <a:xfrm>
            <a:off x="2028698" y="707224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2" name="object 2142"/>
          <p:cNvSpPr/>
          <p:nvPr/>
        </p:nvSpPr>
        <p:spPr>
          <a:xfrm>
            <a:off x="2028698" y="708139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3" name="object 2143"/>
          <p:cNvSpPr/>
          <p:nvPr/>
        </p:nvSpPr>
        <p:spPr>
          <a:xfrm>
            <a:off x="2267966" y="708139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4" name="object 2144"/>
          <p:cNvSpPr/>
          <p:nvPr/>
        </p:nvSpPr>
        <p:spPr>
          <a:xfrm>
            <a:off x="2028698" y="728865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5" name="object 2145"/>
          <p:cNvSpPr/>
          <p:nvPr/>
        </p:nvSpPr>
        <p:spPr>
          <a:xfrm>
            <a:off x="2094230" y="7081393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19"/>
                </a:moveTo>
                <a:lnTo>
                  <a:pt x="173736" y="198119"/>
                </a:lnTo>
                <a:lnTo>
                  <a:pt x="173736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6" name="object 2146"/>
          <p:cNvSpPr/>
          <p:nvPr/>
        </p:nvSpPr>
        <p:spPr>
          <a:xfrm>
            <a:off x="2339594" y="707224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7" name="object 2147"/>
          <p:cNvSpPr/>
          <p:nvPr/>
        </p:nvSpPr>
        <p:spPr>
          <a:xfrm>
            <a:off x="2339594" y="708139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8" name="object 2148"/>
          <p:cNvSpPr/>
          <p:nvPr/>
        </p:nvSpPr>
        <p:spPr>
          <a:xfrm>
            <a:off x="2579243" y="7081393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9" name="object 2149"/>
          <p:cNvSpPr/>
          <p:nvPr/>
        </p:nvSpPr>
        <p:spPr>
          <a:xfrm>
            <a:off x="2339594" y="728865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0" name="object 2150"/>
          <p:cNvSpPr/>
          <p:nvPr/>
        </p:nvSpPr>
        <p:spPr>
          <a:xfrm>
            <a:off x="2405126" y="7081393"/>
            <a:ext cx="174040" cy="198119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19"/>
                </a:moveTo>
                <a:lnTo>
                  <a:pt x="174040" y="198119"/>
                </a:lnTo>
                <a:lnTo>
                  <a:pt x="174040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1" name="object 2151"/>
          <p:cNvSpPr/>
          <p:nvPr/>
        </p:nvSpPr>
        <p:spPr>
          <a:xfrm>
            <a:off x="2650871" y="7063105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2" name="object 2152"/>
          <p:cNvSpPr/>
          <p:nvPr/>
        </p:nvSpPr>
        <p:spPr>
          <a:xfrm>
            <a:off x="2890139" y="7063105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3" name="object 2153"/>
          <p:cNvSpPr/>
          <p:nvPr/>
        </p:nvSpPr>
        <p:spPr>
          <a:xfrm>
            <a:off x="2650871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4" name="object 2154"/>
          <p:cNvSpPr/>
          <p:nvPr/>
        </p:nvSpPr>
        <p:spPr>
          <a:xfrm>
            <a:off x="2716403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5" name="object 2155"/>
          <p:cNvSpPr/>
          <p:nvPr/>
        </p:nvSpPr>
        <p:spPr>
          <a:xfrm>
            <a:off x="2961767" y="7063105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6" name="object 2156"/>
          <p:cNvSpPr/>
          <p:nvPr/>
        </p:nvSpPr>
        <p:spPr>
          <a:xfrm>
            <a:off x="3201035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7" name="object 2157"/>
          <p:cNvSpPr/>
          <p:nvPr/>
        </p:nvSpPr>
        <p:spPr>
          <a:xfrm>
            <a:off x="2961767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8" name="object 2158"/>
          <p:cNvSpPr/>
          <p:nvPr/>
        </p:nvSpPr>
        <p:spPr>
          <a:xfrm>
            <a:off x="3027299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9" name="object 2159"/>
          <p:cNvSpPr/>
          <p:nvPr/>
        </p:nvSpPr>
        <p:spPr>
          <a:xfrm>
            <a:off x="3272663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0" name="object 2160"/>
          <p:cNvSpPr/>
          <p:nvPr/>
        </p:nvSpPr>
        <p:spPr>
          <a:xfrm>
            <a:off x="3511930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1" name="object 2161"/>
          <p:cNvSpPr/>
          <p:nvPr/>
        </p:nvSpPr>
        <p:spPr>
          <a:xfrm>
            <a:off x="3272663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2" name="object 2162"/>
          <p:cNvSpPr/>
          <p:nvPr/>
        </p:nvSpPr>
        <p:spPr>
          <a:xfrm>
            <a:off x="3338195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3" name="object 2163"/>
          <p:cNvSpPr/>
          <p:nvPr/>
        </p:nvSpPr>
        <p:spPr>
          <a:xfrm>
            <a:off x="3583559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4" name="object 2164"/>
          <p:cNvSpPr/>
          <p:nvPr/>
        </p:nvSpPr>
        <p:spPr>
          <a:xfrm>
            <a:off x="3822827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5" name="object 2165"/>
          <p:cNvSpPr/>
          <p:nvPr/>
        </p:nvSpPr>
        <p:spPr>
          <a:xfrm>
            <a:off x="3583559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6" name="object 2166"/>
          <p:cNvSpPr/>
          <p:nvPr/>
        </p:nvSpPr>
        <p:spPr>
          <a:xfrm>
            <a:off x="3649091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7" name="object 2167"/>
          <p:cNvSpPr/>
          <p:nvPr/>
        </p:nvSpPr>
        <p:spPr>
          <a:xfrm>
            <a:off x="3894454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8" name="object 2168"/>
          <p:cNvSpPr/>
          <p:nvPr/>
        </p:nvSpPr>
        <p:spPr>
          <a:xfrm>
            <a:off x="4133723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9" name="object 2169"/>
          <p:cNvSpPr/>
          <p:nvPr/>
        </p:nvSpPr>
        <p:spPr>
          <a:xfrm>
            <a:off x="3894454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0" name="object 2170"/>
          <p:cNvSpPr/>
          <p:nvPr/>
        </p:nvSpPr>
        <p:spPr>
          <a:xfrm>
            <a:off x="3959986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1" name="object 2171"/>
          <p:cNvSpPr/>
          <p:nvPr/>
        </p:nvSpPr>
        <p:spPr>
          <a:xfrm>
            <a:off x="4205351" y="7063105"/>
            <a:ext cx="65836" cy="198119"/>
          </a:xfrm>
          <a:custGeom>
            <a:avLst/>
            <a:gdLst/>
            <a:ahLst/>
            <a:cxnLst/>
            <a:rect l="l" t="t" r="r" b="b"/>
            <a:pathLst>
              <a:path w="65836" h="198120">
                <a:moveTo>
                  <a:pt x="0" y="198120"/>
                </a:moveTo>
                <a:lnTo>
                  <a:pt x="65836" y="198120"/>
                </a:lnTo>
                <a:lnTo>
                  <a:pt x="658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2" name="object 2172"/>
          <p:cNvSpPr/>
          <p:nvPr/>
        </p:nvSpPr>
        <p:spPr>
          <a:xfrm>
            <a:off x="4444873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3" name="object 2173"/>
          <p:cNvSpPr/>
          <p:nvPr/>
        </p:nvSpPr>
        <p:spPr>
          <a:xfrm>
            <a:off x="4205351" y="7260590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5"/>
                </a:moveTo>
                <a:lnTo>
                  <a:pt x="305104" y="37845"/>
                </a:lnTo>
                <a:lnTo>
                  <a:pt x="305104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4" name="object 2174"/>
          <p:cNvSpPr/>
          <p:nvPr/>
        </p:nvSpPr>
        <p:spPr>
          <a:xfrm>
            <a:off x="4271136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5" name="object 2175"/>
          <p:cNvSpPr/>
          <p:nvPr/>
        </p:nvSpPr>
        <p:spPr>
          <a:xfrm>
            <a:off x="4516501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6" name="object 2176"/>
          <p:cNvSpPr/>
          <p:nvPr/>
        </p:nvSpPr>
        <p:spPr>
          <a:xfrm>
            <a:off x="4755769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7" name="object 2177"/>
          <p:cNvSpPr/>
          <p:nvPr/>
        </p:nvSpPr>
        <p:spPr>
          <a:xfrm>
            <a:off x="4516501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8" name="object 2178"/>
          <p:cNvSpPr/>
          <p:nvPr/>
        </p:nvSpPr>
        <p:spPr>
          <a:xfrm>
            <a:off x="4582033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9" name="object 2179"/>
          <p:cNvSpPr/>
          <p:nvPr/>
        </p:nvSpPr>
        <p:spPr>
          <a:xfrm>
            <a:off x="4828921" y="7063105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0" name="object 2180"/>
          <p:cNvSpPr/>
          <p:nvPr/>
        </p:nvSpPr>
        <p:spPr>
          <a:xfrm>
            <a:off x="5066664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1" name="object 2181"/>
          <p:cNvSpPr/>
          <p:nvPr/>
        </p:nvSpPr>
        <p:spPr>
          <a:xfrm>
            <a:off x="4828921" y="7260590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5"/>
                </a:moveTo>
                <a:lnTo>
                  <a:pt x="303275" y="37845"/>
                </a:lnTo>
                <a:lnTo>
                  <a:pt x="303275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2" name="object 2182"/>
          <p:cNvSpPr/>
          <p:nvPr/>
        </p:nvSpPr>
        <p:spPr>
          <a:xfrm>
            <a:off x="4892929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3" name="object 2183"/>
          <p:cNvSpPr/>
          <p:nvPr/>
        </p:nvSpPr>
        <p:spPr>
          <a:xfrm>
            <a:off x="5138292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4" name="object 2184"/>
          <p:cNvSpPr/>
          <p:nvPr/>
        </p:nvSpPr>
        <p:spPr>
          <a:xfrm>
            <a:off x="5377560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5" name="object 2185"/>
          <p:cNvSpPr/>
          <p:nvPr/>
        </p:nvSpPr>
        <p:spPr>
          <a:xfrm>
            <a:off x="5138292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6" name="object 2186"/>
          <p:cNvSpPr/>
          <p:nvPr/>
        </p:nvSpPr>
        <p:spPr>
          <a:xfrm>
            <a:off x="5203825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7" name="object 2187"/>
          <p:cNvSpPr/>
          <p:nvPr/>
        </p:nvSpPr>
        <p:spPr>
          <a:xfrm>
            <a:off x="5449188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8" name="object 2188"/>
          <p:cNvSpPr/>
          <p:nvPr/>
        </p:nvSpPr>
        <p:spPr>
          <a:xfrm>
            <a:off x="5688457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9" name="object 2189"/>
          <p:cNvSpPr/>
          <p:nvPr/>
        </p:nvSpPr>
        <p:spPr>
          <a:xfrm>
            <a:off x="5449188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0" name="object 2190"/>
          <p:cNvSpPr/>
          <p:nvPr/>
        </p:nvSpPr>
        <p:spPr>
          <a:xfrm>
            <a:off x="5514721" y="7063105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6" y="198120"/>
                </a:lnTo>
                <a:lnTo>
                  <a:pt x="173736" y="127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1" name="object 2191"/>
          <p:cNvSpPr/>
          <p:nvPr/>
        </p:nvSpPr>
        <p:spPr>
          <a:xfrm>
            <a:off x="5761608" y="7063105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2" name="object 2192"/>
          <p:cNvSpPr/>
          <p:nvPr/>
        </p:nvSpPr>
        <p:spPr>
          <a:xfrm>
            <a:off x="6001258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3" name="object 2193"/>
          <p:cNvSpPr/>
          <p:nvPr/>
        </p:nvSpPr>
        <p:spPr>
          <a:xfrm>
            <a:off x="5761608" y="7260590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5"/>
                </a:moveTo>
                <a:lnTo>
                  <a:pt x="305104" y="37845"/>
                </a:lnTo>
                <a:lnTo>
                  <a:pt x="305104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4" name="object 2194"/>
          <p:cNvSpPr/>
          <p:nvPr/>
        </p:nvSpPr>
        <p:spPr>
          <a:xfrm>
            <a:off x="5825616" y="7063105"/>
            <a:ext cx="175564" cy="198119"/>
          </a:xfrm>
          <a:custGeom>
            <a:avLst/>
            <a:gdLst/>
            <a:ahLst/>
            <a:cxnLst/>
            <a:rect l="l" t="t" r="r" b="b"/>
            <a:pathLst>
              <a:path w="175564" h="198120">
                <a:moveTo>
                  <a:pt x="175564" y="127"/>
                </a:moveTo>
                <a:lnTo>
                  <a:pt x="0" y="127"/>
                </a:lnTo>
                <a:lnTo>
                  <a:pt x="0" y="198120"/>
                </a:lnTo>
                <a:lnTo>
                  <a:pt x="175564" y="198120"/>
                </a:lnTo>
                <a:lnTo>
                  <a:pt x="175564" y="127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5" name="object 2195"/>
          <p:cNvSpPr/>
          <p:nvPr/>
        </p:nvSpPr>
        <p:spPr>
          <a:xfrm>
            <a:off x="6072885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6" name="object 2196"/>
          <p:cNvSpPr/>
          <p:nvPr/>
        </p:nvSpPr>
        <p:spPr>
          <a:xfrm>
            <a:off x="6310630" y="7063105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7" name="object 2197"/>
          <p:cNvSpPr/>
          <p:nvPr/>
        </p:nvSpPr>
        <p:spPr>
          <a:xfrm>
            <a:off x="6072885" y="7260590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5"/>
                </a:moveTo>
                <a:lnTo>
                  <a:pt x="303275" y="37845"/>
                </a:lnTo>
                <a:lnTo>
                  <a:pt x="303275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8" name="object 2198"/>
          <p:cNvSpPr/>
          <p:nvPr/>
        </p:nvSpPr>
        <p:spPr>
          <a:xfrm>
            <a:off x="6138417" y="7063105"/>
            <a:ext cx="172212" cy="198119"/>
          </a:xfrm>
          <a:custGeom>
            <a:avLst/>
            <a:gdLst/>
            <a:ahLst/>
            <a:cxnLst/>
            <a:rect l="l" t="t" r="r" b="b"/>
            <a:pathLst>
              <a:path w="172212" h="198120">
                <a:moveTo>
                  <a:pt x="172212" y="127"/>
                </a:moveTo>
                <a:lnTo>
                  <a:pt x="0" y="127"/>
                </a:lnTo>
                <a:lnTo>
                  <a:pt x="0" y="198120"/>
                </a:lnTo>
                <a:lnTo>
                  <a:pt x="172212" y="198120"/>
                </a:lnTo>
                <a:lnTo>
                  <a:pt x="172212" y="127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9" name="object 2199"/>
          <p:cNvSpPr/>
          <p:nvPr/>
        </p:nvSpPr>
        <p:spPr>
          <a:xfrm>
            <a:off x="6383782" y="7063105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0" name="object 2200"/>
          <p:cNvSpPr/>
          <p:nvPr/>
        </p:nvSpPr>
        <p:spPr>
          <a:xfrm>
            <a:off x="6623050" y="7063105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1" name="object 2201"/>
          <p:cNvSpPr/>
          <p:nvPr/>
        </p:nvSpPr>
        <p:spPr>
          <a:xfrm>
            <a:off x="6383782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2" name="object 2202"/>
          <p:cNvSpPr/>
          <p:nvPr/>
        </p:nvSpPr>
        <p:spPr>
          <a:xfrm>
            <a:off x="6447789" y="7063105"/>
            <a:ext cx="175260" cy="198119"/>
          </a:xfrm>
          <a:custGeom>
            <a:avLst/>
            <a:gdLst/>
            <a:ahLst/>
            <a:cxnLst/>
            <a:rect l="l" t="t" r="r" b="b"/>
            <a:pathLst>
              <a:path w="175260" h="198120">
                <a:moveTo>
                  <a:pt x="175260" y="127"/>
                </a:moveTo>
                <a:lnTo>
                  <a:pt x="0" y="127"/>
                </a:lnTo>
                <a:lnTo>
                  <a:pt x="0" y="198120"/>
                </a:lnTo>
                <a:lnTo>
                  <a:pt x="175260" y="198120"/>
                </a:lnTo>
                <a:lnTo>
                  <a:pt x="175260" y="1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3" name="object 2203"/>
          <p:cNvSpPr/>
          <p:nvPr/>
        </p:nvSpPr>
        <p:spPr>
          <a:xfrm>
            <a:off x="6694678" y="7063105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4" name="object 2204"/>
          <p:cNvSpPr/>
          <p:nvPr/>
        </p:nvSpPr>
        <p:spPr>
          <a:xfrm>
            <a:off x="6933946" y="7063105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5" name="object 2205"/>
          <p:cNvSpPr/>
          <p:nvPr/>
        </p:nvSpPr>
        <p:spPr>
          <a:xfrm>
            <a:off x="6694678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6" name="object 2206"/>
          <p:cNvSpPr/>
          <p:nvPr/>
        </p:nvSpPr>
        <p:spPr>
          <a:xfrm>
            <a:off x="6760209" y="7063105"/>
            <a:ext cx="173735" cy="198119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173735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5" y="198120"/>
                </a:lnTo>
                <a:lnTo>
                  <a:pt x="173735" y="1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7" name="object 2207"/>
          <p:cNvSpPr/>
          <p:nvPr/>
        </p:nvSpPr>
        <p:spPr>
          <a:xfrm>
            <a:off x="7005574" y="7063105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8" name="object 2208"/>
          <p:cNvSpPr/>
          <p:nvPr/>
        </p:nvSpPr>
        <p:spPr>
          <a:xfrm>
            <a:off x="7244842" y="7063105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9" name="object 2209"/>
          <p:cNvSpPr/>
          <p:nvPr/>
        </p:nvSpPr>
        <p:spPr>
          <a:xfrm>
            <a:off x="7005574" y="7260590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0" name="object 2210"/>
          <p:cNvSpPr/>
          <p:nvPr/>
        </p:nvSpPr>
        <p:spPr>
          <a:xfrm>
            <a:off x="7071106" y="7063105"/>
            <a:ext cx="173735" cy="198119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173735" y="127"/>
                </a:moveTo>
                <a:lnTo>
                  <a:pt x="0" y="127"/>
                </a:lnTo>
                <a:lnTo>
                  <a:pt x="0" y="198120"/>
                </a:lnTo>
                <a:lnTo>
                  <a:pt x="173735" y="198120"/>
                </a:lnTo>
                <a:lnTo>
                  <a:pt x="173735" y="1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1" name="object 2211"/>
          <p:cNvSpPr/>
          <p:nvPr/>
        </p:nvSpPr>
        <p:spPr>
          <a:xfrm>
            <a:off x="457200" y="706005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2" name="object 2212"/>
          <p:cNvSpPr/>
          <p:nvPr/>
        </p:nvSpPr>
        <p:spPr>
          <a:xfrm>
            <a:off x="463295" y="7060057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3" name="object 2213"/>
          <p:cNvSpPr/>
          <p:nvPr/>
        </p:nvSpPr>
        <p:spPr>
          <a:xfrm>
            <a:off x="1717802" y="706005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4" name="object 2214"/>
          <p:cNvSpPr/>
          <p:nvPr/>
        </p:nvSpPr>
        <p:spPr>
          <a:xfrm>
            <a:off x="2028698" y="706005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5" name="object 2215"/>
          <p:cNvSpPr/>
          <p:nvPr/>
        </p:nvSpPr>
        <p:spPr>
          <a:xfrm>
            <a:off x="2339594" y="706005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6" name="object 2216"/>
          <p:cNvSpPr/>
          <p:nvPr/>
        </p:nvSpPr>
        <p:spPr>
          <a:xfrm>
            <a:off x="2650871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7" name="object 2217"/>
          <p:cNvSpPr/>
          <p:nvPr/>
        </p:nvSpPr>
        <p:spPr>
          <a:xfrm>
            <a:off x="2961767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8" name="object 2218"/>
          <p:cNvSpPr/>
          <p:nvPr/>
        </p:nvSpPr>
        <p:spPr>
          <a:xfrm>
            <a:off x="3272663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9" name="object 2219"/>
          <p:cNvSpPr/>
          <p:nvPr/>
        </p:nvSpPr>
        <p:spPr>
          <a:xfrm>
            <a:off x="3583559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0" name="object 2220"/>
          <p:cNvSpPr/>
          <p:nvPr/>
        </p:nvSpPr>
        <p:spPr>
          <a:xfrm>
            <a:off x="3894454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1" name="object 2221"/>
          <p:cNvSpPr/>
          <p:nvPr/>
        </p:nvSpPr>
        <p:spPr>
          <a:xfrm>
            <a:off x="4205351" y="7056374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2" name="object 2222"/>
          <p:cNvSpPr/>
          <p:nvPr/>
        </p:nvSpPr>
        <p:spPr>
          <a:xfrm>
            <a:off x="4516501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3" name="object 2223"/>
          <p:cNvSpPr/>
          <p:nvPr/>
        </p:nvSpPr>
        <p:spPr>
          <a:xfrm>
            <a:off x="4827397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4" name="object 2224"/>
          <p:cNvSpPr/>
          <p:nvPr/>
        </p:nvSpPr>
        <p:spPr>
          <a:xfrm>
            <a:off x="5138292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5" name="object 2225"/>
          <p:cNvSpPr/>
          <p:nvPr/>
        </p:nvSpPr>
        <p:spPr>
          <a:xfrm>
            <a:off x="5449188" y="7056374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6" name="object 2226"/>
          <p:cNvSpPr/>
          <p:nvPr/>
        </p:nvSpPr>
        <p:spPr>
          <a:xfrm>
            <a:off x="5761608" y="7056374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7" name="object 2227"/>
          <p:cNvSpPr/>
          <p:nvPr/>
        </p:nvSpPr>
        <p:spPr>
          <a:xfrm>
            <a:off x="6072885" y="7056374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8" name="object 2228"/>
          <p:cNvSpPr/>
          <p:nvPr/>
        </p:nvSpPr>
        <p:spPr>
          <a:xfrm>
            <a:off x="6382258" y="7056374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9" name="object 2229"/>
          <p:cNvSpPr/>
          <p:nvPr/>
        </p:nvSpPr>
        <p:spPr>
          <a:xfrm>
            <a:off x="6694678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0" name="object 2230"/>
          <p:cNvSpPr/>
          <p:nvPr/>
        </p:nvSpPr>
        <p:spPr>
          <a:xfrm>
            <a:off x="7005574" y="705637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1" name="object 2231"/>
          <p:cNvSpPr/>
          <p:nvPr/>
        </p:nvSpPr>
        <p:spPr>
          <a:xfrm>
            <a:off x="1717802" y="731304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2" name="object 2232"/>
          <p:cNvSpPr/>
          <p:nvPr/>
        </p:nvSpPr>
        <p:spPr>
          <a:xfrm>
            <a:off x="1717802" y="7322184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3" name="object 2233"/>
          <p:cNvSpPr/>
          <p:nvPr/>
        </p:nvSpPr>
        <p:spPr>
          <a:xfrm>
            <a:off x="1957070" y="7322184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4" name="object 2234"/>
          <p:cNvSpPr/>
          <p:nvPr/>
        </p:nvSpPr>
        <p:spPr>
          <a:xfrm>
            <a:off x="1717802" y="752944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5" name="object 2235"/>
          <p:cNvSpPr/>
          <p:nvPr/>
        </p:nvSpPr>
        <p:spPr>
          <a:xfrm>
            <a:off x="1783333" y="7322184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6" name="object 2236"/>
          <p:cNvSpPr/>
          <p:nvPr/>
        </p:nvSpPr>
        <p:spPr>
          <a:xfrm>
            <a:off x="2028698" y="731304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7" name="object 2237"/>
          <p:cNvSpPr/>
          <p:nvPr/>
        </p:nvSpPr>
        <p:spPr>
          <a:xfrm>
            <a:off x="2028698" y="7322184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8" name="object 2238"/>
          <p:cNvSpPr/>
          <p:nvPr/>
        </p:nvSpPr>
        <p:spPr>
          <a:xfrm>
            <a:off x="2267966" y="7322184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9" name="object 2239"/>
          <p:cNvSpPr/>
          <p:nvPr/>
        </p:nvSpPr>
        <p:spPr>
          <a:xfrm>
            <a:off x="2028698" y="752944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0" name="object 2240"/>
          <p:cNvSpPr/>
          <p:nvPr/>
        </p:nvSpPr>
        <p:spPr>
          <a:xfrm>
            <a:off x="2094230" y="7322184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1" name="object 2241"/>
          <p:cNvSpPr/>
          <p:nvPr/>
        </p:nvSpPr>
        <p:spPr>
          <a:xfrm>
            <a:off x="2339594" y="7313041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2" name="object 2242"/>
          <p:cNvSpPr/>
          <p:nvPr/>
        </p:nvSpPr>
        <p:spPr>
          <a:xfrm>
            <a:off x="2339594" y="7322184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3" name="object 2243"/>
          <p:cNvSpPr/>
          <p:nvPr/>
        </p:nvSpPr>
        <p:spPr>
          <a:xfrm>
            <a:off x="2579243" y="7322184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4" name="object 2244"/>
          <p:cNvSpPr/>
          <p:nvPr/>
        </p:nvSpPr>
        <p:spPr>
          <a:xfrm>
            <a:off x="2339594" y="752944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5" name="object 2245"/>
          <p:cNvSpPr/>
          <p:nvPr/>
        </p:nvSpPr>
        <p:spPr>
          <a:xfrm>
            <a:off x="2405126" y="7322184"/>
            <a:ext cx="174040" cy="198119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20"/>
                </a:moveTo>
                <a:lnTo>
                  <a:pt x="174040" y="198120"/>
                </a:lnTo>
                <a:lnTo>
                  <a:pt x="17404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6" name="object 2246"/>
          <p:cNvSpPr/>
          <p:nvPr/>
        </p:nvSpPr>
        <p:spPr>
          <a:xfrm>
            <a:off x="2650871" y="7303897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7" name="object 2247"/>
          <p:cNvSpPr/>
          <p:nvPr/>
        </p:nvSpPr>
        <p:spPr>
          <a:xfrm>
            <a:off x="2890139" y="7303897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8" name="object 2248"/>
          <p:cNvSpPr/>
          <p:nvPr/>
        </p:nvSpPr>
        <p:spPr>
          <a:xfrm>
            <a:off x="2650871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9" name="object 2249"/>
          <p:cNvSpPr/>
          <p:nvPr/>
        </p:nvSpPr>
        <p:spPr>
          <a:xfrm>
            <a:off x="2716403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0" name="object 2250"/>
          <p:cNvSpPr/>
          <p:nvPr/>
        </p:nvSpPr>
        <p:spPr>
          <a:xfrm>
            <a:off x="2961767" y="7303897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1" name="object 2251"/>
          <p:cNvSpPr/>
          <p:nvPr/>
        </p:nvSpPr>
        <p:spPr>
          <a:xfrm>
            <a:off x="3201035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2" name="object 2252"/>
          <p:cNvSpPr/>
          <p:nvPr/>
        </p:nvSpPr>
        <p:spPr>
          <a:xfrm>
            <a:off x="2961767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3" name="object 2253"/>
          <p:cNvSpPr/>
          <p:nvPr/>
        </p:nvSpPr>
        <p:spPr>
          <a:xfrm>
            <a:off x="3027299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4" name="object 2254"/>
          <p:cNvSpPr/>
          <p:nvPr/>
        </p:nvSpPr>
        <p:spPr>
          <a:xfrm>
            <a:off x="3272663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5" name="object 2255"/>
          <p:cNvSpPr/>
          <p:nvPr/>
        </p:nvSpPr>
        <p:spPr>
          <a:xfrm>
            <a:off x="3511930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6" name="object 2256"/>
          <p:cNvSpPr/>
          <p:nvPr/>
        </p:nvSpPr>
        <p:spPr>
          <a:xfrm>
            <a:off x="3272663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7" name="object 2257"/>
          <p:cNvSpPr/>
          <p:nvPr/>
        </p:nvSpPr>
        <p:spPr>
          <a:xfrm>
            <a:off x="3338195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8" name="object 2258"/>
          <p:cNvSpPr/>
          <p:nvPr/>
        </p:nvSpPr>
        <p:spPr>
          <a:xfrm>
            <a:off x="3583559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9" name="object 2259"/>
          <p:cNvSpPr/>
          <p:nvPr/>
        </p:nvSpPr>
        <p:spPr>
          <a:xfrm>
            <a:off x="3822827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0" name="object 2260"/>
          <p:cNvSpPr/>
          <p:nvPr/>
        </p:nvSpPr>
        <p:spPr>
          <a:xfrm>
            <a:off x="3583559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1" name="object 2261"/>
          <p:cNvSpPr/>
          <p:nvPr/>
        </p:nvSpPr>
        <p:spPr>
          <a:xfrm>
            <a:off x="3649091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2" name="object 2262"/>
          <p:cNvSpPr/>
          <p:nvPr/>
        </p:nvSpPr>
        <p:spPr>
          <a:xfrm>
            <a:off x="3894454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3" name="object 2263"/>
          <p:cNvSpPr/>
          <p:nvPr/>
        </p:nvSpPr>
        <p:spPr>
          <a:xfrm>
            <a:off x="4133723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4" name="object 2264"/>
          <p:cNvSpPr/>
          <p:nvPr/>
        </p:nvSpPr>
        <p:spPr>
          <a:xfrm>
            <a:off x="3894454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5" name="object 2265"/>
          <p:cNvSpPr/>
          <p:nvPr/>
        </p:nvSpPr>
        <p:spPr>
          <a:xfrm>
            <a:off x="3959986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6" name="object 2266"/>
          <p:cNvSpPr/>
          <p:nvPr/>
        </p:nvSpPr>
        <p:spPr>
          <a:xfrm>
            <a:off x="4205351" y="7303897"/>
            <a:ext cx="65836" cy="198119"/>
          </a:xfrm>
          <a:custGeom>
            <a:avLst/>
            <a:gdLst/>
            <a:ahLst/>
            <a:cxnLst/>
            <a:rect l="l" t="t" r="r" b="b"/>
            <a:pathLst>
              <a:path w="65836" h="198120">
                <a:moveTo>
                  <a:pt x="0" y="198119"/>
                </a:moveTo>
                <a:lnTo>
                  <a:pt x="65836" y="198119"/>
                </a:lnTo>
                <a:lnTo>
                  <a:pt x="65836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7" name="object 2267"/>
          <p:cNvSpPr/>
          <p:nvPr/>
        </p:nvSpPr>
        <p:spPr>
          <a:xfrm>
            <a:off x="4444873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8" name="object 2268"/>
          <p:cNvSpPr/>
          <p:nvPr/>
        </p:nvSpPr>
        <p:spPr>
          <a:xfrm>
            <a:off x="4205351" y="7501382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9" name="object 2269"/>
          <p:cNvSpPr/>
          <p:nvPr/>
        </p:nvSpPr>
        <p:spPr>
          <a:xfrm>
            <a:off x="4271136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0" name="object 2270"/>
          <p:cNvSpPr/>
          <p:nvPr/>
        </p:nvSpPr>
        <p:spPr>
          <a:xfrm>
            <a:off x="4516501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1" name="object 2271"/>
          <p:cNvSpPr/>
          <p:nvPr/>
        </p:nvSpPr>
        <p:spPr>
          <a:xfrm>
            <a:off x="4755769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2" name="object 2272"/>
          <p:cNvSpPr/>
          <p:nvPr/>
        </p:nvSpPr>
        <p:spPr>
          <a:xfrm>
            <a:off x="4516501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3" name="object 2273"/>
          <p:cNvSpPr/>
          <p:nvPr/>
        </p:nvSpPr>
        <p:spPr>
          <a:xfrm>
            <a:off x="4582033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4" name="object 2274"/>
          <p:cNvSpPr/>
          <p:nvPr/>
        </p:nvSpPr>
        <p:spPr>
          <a:xfrm>
            <a:off x="4828921" y="7303897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19"/>
                </a:moveTo>
                <a:lnTo>
                  <a:pt x="64008" y="198119"/>
                </a:lnTo>
                <a:lnTo>
                  <a:pt x="64008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5" name="object 2275"/>
          <p:cNvSpPr/>
          <p:nvPr/>
        </p:nvSpPr>
        <p:spPr>
          <a:xfrm>
            <a:off x="5066664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6" name="object 2276"/>
          <p:cNvSpPr/>
          <p:nvPr/>
        </p:nvSpPr>
        <p:spPr>
          <a:xfrm>
            <a:off x="4828921" y="7501382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7" name="object 2277"/>
          <p:cNvSpPr/>
          <p:nvPr/>
        </p:nvSpPr>
        <p:spPr>
          <a:xfrm>
            <a:off x="4892929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8" name="object 2278"/>
          <p:cNvSpPr/>
          <p:nvPr/>
        </p:nvSpPr>
        <p:spPr>
          <a:xfrm>
            <a:off x="5138292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9" name="object 2279"/>
          <p:cNvSpPr/>
          <p:nvPr/>
        </p:nvSpPr>
        <p:spPr>
          <a:xfrm>
            <a:off x="5377560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0" name="object 2280"/>
          <p:cNvSpPr/>
          <p:nvPr/>
        </p:nvSpPr>
        <p:spPr>
          <a:xfrm>
            <a:off x="5138292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1" name="object 2281"/>
          <p:cNvSpPr/>
          <p:nvPr/>
        </p:nvSpPr>
        <p:spPr>
          <a:xfrm>
            <a:off x="5203825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2" name="object 2282"/>
          <p:cNvSpPr/>
          <p:nvPr/>
        </p:nvSpPr>
        <p:spPr>
          <a:xfrm>
            <a:off x="5449188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3" name="object 2283"/>
          <p:cNvSpPr/>
          <p:nvPr/>
        </p:nvSpPr>
        <p:spPr>
          <a:xfrm>
            <a:off x="5688457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4" name="object 2284"/>
          <p:cNvSpPr/>
          <p:nvPr/>
        </p:nvSpPr>
        <p:spPr>
          <a:xfrm>
            <a:off x="5449188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5" name="object 2285"/>
          <p:cNvSpPr/>
          <p:nvPr/>
        </p:nvSpPr>
        <p:spPr>
          <a:xfrm>
            <a:off x="5514721" y="7303897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173736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6" y="198119"/>
                </a:lnTo>
                <a:lnTo>
                  <a:pt x="173736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6" name="object 2286"/>
          <p:cNvSpPr/>
          <p:nvPr/>
        </p:nvSpPr>
        <p:spPr>
          <a:xfrm>
            <a:off x="5761608" y="7303897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19"/>
                </a:moveTo>
                <a:lnTo>
                  <a:pt x="64008" y="198119"/>
                </a:lnTo>
                <a:lnTo>
                  <a:pt x="64008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7" name="object 2287"/>
          <p:cNvSpPr/>
          <p:nvPr/>
        </p:nvSpPr>
        <p:spPr>
          <a:xfrm>
            <a:off x="6001258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8" name="object 2288"/>
          <p:cNvSpPr/>
          <p:nvPr/>
        </p:nvSpPr>
        <p:spPr>
          <a:xfrm>
            <a:off x="5761608" y="7501382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9" name="object 2289"/>
          <p:cNvSpPr/>
          <p:nvPr/>
        </p:nvSpPr>
        <p:spPr>
          <a:xfrm>
            <a:off x="5825616" y="7303897"/>
            <a:ext cx="175564" cy="198119"/>
          </a:xfrm>
          <a:custGeom>
            <a:avLst/>
            <a:gdLst/>
            <a:ahLst/>
            <a:cxnLst/>
            <a:rect l="l" t="t" r="r" b="b"/>
            <a:pathLst>
              <a:path w="175564" h="198120">
                <a:moveTo>
                  <a:pt x="175564" y="126"/>
                </a:moveTo>
                <a:lnTo>
                  <a:pt x="0" y="126"/>
                </a:lnTo>
                <a:lnTo>
                  <a:pt x="0" y="198119"/>
                </a:lnTo>
                <a:lnTo>
                  <a:pt x="175564" y="198119"/>
                </a:lnTo>
                <a:lnTo>
                  <a:pt x="175564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0" name="object 2290"/>
          <p:cNvSpPr/>
          <p:nvPr/>
        </p:nvSpPr>
        <p:spPr>
          <a:xfrm>
            <a:off x="6072885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1" name="object 2291"/>
          <p:cNvSpPr/>
          <p:nvPr/>
        </p:nvSpPr>
        <p:spPr>
          <a:xfrm>
            <a:off x="6310630" y="7303897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19"/>
                </a:moveTo>
                <a:lnTo>
                  <a:pt x="65532" y="198119"/>
                </a:lnTo>
                <a:lnTo>
                  <a:pt x="65532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2" name="object 2292"/>
          <p:cNvSpPr/>
          <p:nvPr/>
        </p:nvSpPr>
        <p:spPr>
          <a:xfrm>
            <a:off x="6072885" y="7501382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3" name="object 2293"/>
          <p:cNvSpPr/>
          <p:nvPr/>
        </p:nvSpPr>
        <p:spPr>
          <a:xfrm>
            <a:off x="6138417" y="7303897"/>
            <a:ext cx="172212" cy="198119"/>
          </a:xfrm>
          <a:custGeom>
            <a:avLst/>
            <a:gdLst/>
            <a:ahLst/>
            <a:cxnLst/>
            <a:rect l="l" t="t" r="r" b="b"/>
            <a:pathLst>
              <a:path w="172212" h="198120">
                <a:moveTo>
                  <a:pt x="172212" y="126"/>
                </a:moveTo>
                <a:lnTo>
                  <a:pt x="0" y="126"/>
                </a:lnTo>
                <a:lnTo>
                  <a:pt x="0" y="198119"/>
                </a:lnTo>
                <a:lnTo>
                  <a:pt x="172212" y="198119"/>
                </a:lnTo>
                <a:lnTo>
                  <a:pt x="172212" y="12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4" name="object 2294"/>
          <p:cNvSpPr/>
          <p:nvPr/>
        </p:nvSpPr>
        <p:spPr>
          <a:xfrm>
            <a:off x="6383782" y="7303897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19"/>
                </a:moveTo>
                <a:lnTo>
                  <a:pt x="64008" y="198119"/>
                </a:lnTo>
                <a:lnTo>
                  <a:pt x="64008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5" name="object 2295"/>
          <p:cNvSpPr/>
          <p:nvPr/>
        </p:nvSpPr>
        <p:spPr>
          <a:xfrm>
            <a:off x="6623050" y="7303897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6" name="object 2296"/>
          <p:cNvSpPr/>
          <p:nvPr/>
        </p:nvSpPr>
        <p:spPr>
          <a:xfrm>
            <a:off x="6383782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7" name="object 2297"/>
          <p:cNvSpPr/>
          <p:nvPr/>
        </p:nvSpPr>
        <p:spPr>
          <a:xfrm>
            <a:off x="6447789" y="7303897"/>
            <a:ext cx="175260" cy="198119"/>
          </a:xfrm>
          <a:custGeom>
            <a:avLst/>
            <a:gdLst/>
            <a:ahLst/>
            <a:cxnLst/>
            <a:rect l="l" t="t" r="r" b="b"/>
            <a:pathLst>
              <a:path w="175260" h="198120">
                <a:moveTo>
                  <a:pt x="175260" y="126"/>
                </a:moveTo>
                <a:lnTo>
                  <a:pt x="0" y="126"/>
                </a:lnTo>
                <a:lnTo>
                  <a:pt x="0" y="198119"/>
                </a:lnTo>
                <a:lnTo>
                  <a:pt x="175260" y="198119"/>
                </a:lnTo>
                <a:lnTo>
                  <a:pt x="175260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8" name="object 2298"/>
          <p:cNvSpPr/>
          <p:nvPr/>
        </p:nvSpPr>
        <p:spPr>
          <a:xfrm>
            <a:off x="6694678" y="7303897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9" name="object 2299"/>
          <p:cNvSpPr/>
          <p:nvPr/>
        </p:nvSpPr>
        <p:spPr>
          <a:xfrm>
            <a:off x="6933946" y="7303897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0" name="object 2300"/>
          <p:cNvSpPr/>
          <p:nvPr/>
        </p:nvSpPr>
        <p:spPr>
          <a:xfrm>
            <a:off x="6694678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1" name="object 2301"/>
          <p:cNvSpPr/>
          <p:nvPr/>
        </p:nvSpPr>
        <p:spPr>
          <a:xfrm>
            <a:off x="6760209" y="7303897"/>
            <a:ext cx="173735" cy="198119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173735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5" y="198119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2" name="object 2302"/>
          <p:cNvSpPr/>
          <p:nvPr/>
        </p:nvSpPr>
        <p:spPr>
          <a:xfrm>
            <a:off x="7005574" y="7303897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3" name="object 2303"/>
          <p:cNvSpPr/>
          <p:nvPr/>
        </p:nvSpPr>
        <p:spPr>
          <a:xfrm>
            <a:off x="7244842" y="7303897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4" name="object 2304"/>
          <p:cNvSpPr/>
          <p:nvPr/>
        </p:nvSpPr>
        <p:spPr>
          <a:xfrm>
            <a:off x="7005574" y="7501382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5" name="object 2305"/>
          <p:cNvSpPr/>
          <p:nvPr/>
        </p:nvSpPr>
        <p:spPr>
          <a:xfrm>
            <a:off x="7071106" y="7303897"/>
            <a:ext cx="173735" cy="198119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173735" y="126"/>
                </a:moveTo>
                <a:lnTo>
                  <a:pt x="0" y="126"/>
                </a:lnTo>
                <a:lnTo>
                  <a:pt x="0" y="198119"/>
                </a:lnTo>
                <a:lnTo>
                  <a:pt x="173735" y="198119"/>
                </a:lnTo>
                <a:lnTo>
                  <a:pt x="173735" y="12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6" name="object 2306"/>
          <p:cNvSpPr/>
          <p:nvPr/>
        </p:nvSpPr>
        <p:spPr>
          <a:xfrm>
            <a:off x="457200" y="7300849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7" name="object 2307"/>
          <p:cNvSpPr/>
          <p:nvPr/>
        </p:nvSpPr>
        <p:spPr>
          <a:xfrm>
            <a:off x="463295" y="7300849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8" name="object 2308"/>
          <p:cNvSpPr/>
          <p:nvPr/>
        </p:nvSpPr>
        <p:spPr>
          <a:xfrm>
            <a:off x="1717802" y="730084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9" name="object 2309"/>
          <p:cNvSpPr/>
          <p:nvPr/>
        </p:nvSpPr>
        <p:spPr>
          <a:xfrm>
            <a:off x="2028698" y="730084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0" name="object 2310"/>
          <p:cNvSpPr/>
          <p:nvPr/>
        </p:nvSpPr>
        <p:spPr>
          <a:xfrm>
            <a:off x="2339594" y="7300849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1" name="object 2311"/>
          <p:cNvSpPr/>
          <p:nvPr/>
        </p:nvSpPr>
        <p:spPr>
          <a:xfrm>
            <a:off x="2650871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2" name="object 2312"/>
          <p:cNvSpPr/>
          <p:nvPr/>
        </p:nvSpPr>
        <p:spPr>
          <a:xfrm>
            <a:off x="2961767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3" name="object 2313"/>
          <p:cNvSpPr/>
          <p:nvPr/>
        </p:nvSpPr>
        <p:spPr>
          <a:xfrm>
            <a:off x="3272663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4" name="object 2314"/>
          <p:cNvSpPr/>
          <p:nvPr/>
        </p:nvSpPr>
        <p:spPr>
          <a:xfrm>
            <a:off x="3583559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5" name="object 2315"/>
          <p:cNvSpPr/>
          <p:nvPr/>
        </p:nvSpPr>
        <p:spPr>
          <a:xfrm>
            <a:off x="3894454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6" name="object 2316"/>
          <p:cNvSpPr/>
          <p:nvPr/>
        </p:nvSpPr>
        <p:spPr>
          <a:xfrm>
            <a:off x="4205351" y="7297166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7" name="object 2317"/>
          <p:cNvSpPr/>
          <p:nvPr/>
        </p:nvSpPr>
        <p:spPr>
          <a:xfrm>
            <a:off x="4516501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8" name="object 2318"/>
          <p:cNvSpPr/>
          <p:nvPr/>
        </p:nvSpPr>
        <p:spPr>
          <a:xfrm>
            <a:off x="4827397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9" name="object 2319"/>
          <p:cNvSpPr/>
          <p:nvPr/>
        </p:nvSpPr>
        <p:spPr>
          <a:xfrm>
            <a:off x="5138292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0" name="object 2320"/>
          <p:cNvSpPr/>
          <p:nvPr/>
        </p:nvSpPr>
        <p:spPr>
          <a:xfrm>
            <a:off x="5449188" y="7297166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1" name="object 2321"/>
          <p:cNvSpPr/>
          <p:nvPr/>
        </p:nvSpPr>
        <p:spPr>
          <a:xfrm>
            <a:off x="5761608" y="7297166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2" name="object 2322"/>
          <p:cNvSpPr/>
          <p:nvPr/>
        </p:nvSpPr>
        <p:spPr>
          <a:xfrm>
            <a:off x="6072885" y="7297166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3" name="object 2323"/>
          <p:cNvSpPr/>
          <p:nvPr/>
        </p:nvSpPr>
        <p:spPr>
          <a:xfrm>
            <a:off x="6382258" y="7297166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4" name="object 2324"/>
          <p:cNvSpPr/>
          <p:nvPr/>
        </p:nvSpPr>
        <p:spPr>
          <a:xfrm>
            <a:off x="6694678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5" name="object 2325"/>
          <p:cNvSpPr/>
          <p:nvPr/>
        </p:nvSpPr>
        <p:spPr>
          <a:xfrm>
            <a:off x="7005574" y="7297166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6" name="object 2326"/>
          <p:cNvSpPr/>
          <p:nvPr/>
        </p:nvSpPr>
        <p:spPr>
          <a:xfrm>
            <a:off x="1717802" y="75545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7" name="object 2327"/>
          <p:cNvSpPr/>
          <p:nvPr/>
        </p:nvSpPr>
        <p:spPr>
          <a:xfrm>
            <a:off x="1717802" y="7564577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8" name="object 2328"/>
          <p:cNvSpPr/>
          <p:nvPr/>
        </p:nvSpPr>
        <p:spPr>
          <a:xfrm>
            <a:off x="1957070" y="7564577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9" name="object 2329"/>
          <p:cNvSpPr/>
          <p:nvPr/>
        </p:nvSpPr>
        <p:spPr>
          <a:xfrm>
            <a:off x="1717802" y="777062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0" name="object 2330"/>
          <p:cNvSpPr/>
          <p:nvPr/>
        </p:nvSpPr>
        <p:spPr>
          <a:xfrm>
            <a:off x="1783333" y="7564577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1" name="object 2331"/>
          <p:cNvSpPr/>
          <p:nvPr/>
        </p:nvSpPr>
        <p:spPr>
          <a:xfrm>
            <a:off x="2028698" y="755459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2" name="object 2332"/>
          <p:cNvSpPr/>
          <p:nvPr/>
        </p:nvSpPr>
        <p:spPr>
          <a:xfrm>
            <a:off x="2028698" y="7564577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3" name="object 2333"/>
          <p:cNvSpPr/>
          <p:nvPr/>
        </p:nvSpPr>
        <p:spPr>
          <a:xfrm>
            <a:off x="2267966" y="7564577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4" name="object 2334"/>
          <p:cNvSpPr/>
          <p:nvPr/>
        </p:nvSpPr>
        <p:spPr>
          <a:xfrm>
            <a:off x="2028698" y="777062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5" name="object 2335"/>
          <p:cNvSpPr/>
          <p:nvPr/>
        </p:nvSpPr>
        <p:spPr>
          <a:xfrm>
            <a:off x="2094230" y="7564577"/>
            <a:ext cx="173736" cy="196900"/>
          </a:xfrm>
          <a:custGeom>
            <a:avLst/>
            <a:gdLst/>
            <a:ahLst/>
            <a:cxnLst/>
            <a:rect l="l" t="t" r="r" b="b"/>
            <a:pathLst>
              <a:path w="173736" h="196900">
                <a:moveTo>
                  <a:pt x="0" y="196900"/>
                </a:moveTo>
                <a:lnTo>
                  <a:pt x="173736" y="196900"/>
                </a:lnTo>
                <a:lnTo>
                  <a:pt x="173736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6" name="object 2336"/>
          <p:cNvSpPr/>
          <p:nvPr/>
        </p:nvSpPr>
        <p:spPr>
          <a:xfrm>
            <a:off x="2339594" y="755459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7" name="object 2337"/>
          <p:cNvSpPr/>
          <p:nvPr/>
        </p:nvSpPr>
        <p:spPr>
          <a:xfrm>
            <a:off x="2339594" y="7564577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8" name="object 2338"/>
          <p:cNvSpPr/>
          <p:nvPr/>
        </p:nvSpPr>
        <p:spPr>
          <a:xfrm>
            <a:off x="2579243" y="7564577"/>
            <a:ext cx="65531" cy="196900"/>
          </a:xfrm>
          <a:custGeom>
            <a:avLst/>
            <a:gdLst/>
            <a:ahLst/>
            <a:cxnLst/>
            <a:rect l="l" t="t" r="r" b="b"/>
            <a:pathLst>
              <a:path w="65531" h="196900">
                <a:moveTo>
                  <a:pt x="0" y="196900"/>
                </a:moveTo>
                <a:lnTo>
                  <a:pt x="65531" y="196900"/>
                </a:lnTo>
                <a:lnTo>
                  <a:pt x="65531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9" name="object 2339"/>
          <p:cNvSpPr/>
          <p:nvPr/>
        </p:nvSpPr>
        <p:spPr>
          <a:xfrm>
            <a:off x="2339594" y="777062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0" name="object 2340"/>
          <p:cNvSpPr/>
          <p:nvPr/>
        </p:nvSpPr>
        <p:spPr>
          <a:xfrm>
            <a:off x="2405126" y="7564577"/>
            <a:ext cx="174040" cy="196900"/>
          </a:xfrm>
          <a:custGeom>
            <a:avLst/>
            <a:gdLst/>
            <a:ahLst/>
            <a:cxnLst/>
            <a:rect l="l" t="t" r="r" b="b"/>
            <a:pathLst>
              <a:path w="174040" h="196900">
                <a:moveTo>
                  <a:pt x="0" y="196900"/>
                </a:moveTo>
                <a:lnTo>
                  <a:pt x="174040" y="196900"/>
                </a:lnTo>
                <a:lnTo>
                  <a:pt x="174040" y="0"/>
                </a:lnTo>
                <a:lnTo>
                  <a:pt x="0" y="0"/>
                </a:lnTo>
                <a:lnTo>
                  <a:pt x="0" y="196900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1" name="object 2341"/>
          <p:cNvSpPr/>
          <p:nvPr/>
        </p:nvSpPr>
        <p:spPr>
          <a:xfrm>
            <a:off x="2650871" y="7544765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2" name="object 2342"/>
          <p:cNvSpPr/>
          <p:nvPr/>
        </p:nvSpPr>
        <p:spPr>
          <a:xfrm>
            <a:off x="2890139" y="7544765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3" name="object 2343"/>
          <p:cNvSpPr/>
          <p:nvPr/>
        </p:nvSpPr>
        <p:spPr>
          <a:xfrm>
            <a:off x="2650871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4" name="object 2344"/>
          <p:cNvSpPr/>
          <p:nvPr/>
        </p:nvSpPr>
        <p:spPr>
          <a:xfrm>
            <a:off x="2716403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5" name="object 2345"/>
          <p:cNvSpPr/>
          <p:nvPr/>
        </p:nvSpPr>
        <p:spPr>
          <a:xfrm>
            <a:off x="2961767" y="7544765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6" name="object 2346"/>
          <p:cNvSpPr/>
          <p:nvPr/>
        </p:nvSpPr>
        <p:spPr>
          <a:xfrm>
            <a:off x="3201035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7" name="object 2347"/>
          <p:cNvSpPr/>
          <p:nvPr/>
        </p:nvSpPr>
        <p:spPr>
          <a:xfrm>
            <a:off x="2961767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8" name="object 2348"/>
          <p:cNvSpPr/>
          <p:nvPr/>
        </p:nvSpPr>
        <p:spPr>
          <a:xfrm>
            <a:off x="3027299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9" name="object 2349"/>
          <p:cNvSpPr/>
          <p:nvPr/>
        </p:nvSpPr>
        <p:spPr>
          <a:xfrm>
            <a:off x="3272663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0" name="object 2350"/>
          <p:cNvSpPr/>
          <p:nvPr/>
        </p:nvSpPr>
        <p:spPr>
          <a:xfrm>
            <a:off x="3511930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1" name="object 2351"/>
          <p:cNvSpPr/>
          <p:nvPr/>
        </p:nvSpPr>
        <p:spPr>
          <a:xfrm>
            <a:off x="3272663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2" name="object 2352"/>
          <p:cNvSpPr/>
          <p:nvPr/>
        </p:nvSpPr>
        <p:spPr>
          <a:xfrm>
            <a:off x="3338195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3" name="object 2353"/>
          <p:cNvSpPr/>
          <p:nvPr/>
        </p:nvSpPr>
        <p:spPr>
          <a:xfrm>
            <a:off x="3583559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4" name="object 2354"/>
          <p:cNvSpPr/>
          <p:nvPr/>
        </p:nvSpPr>
        <p:spPr>
          <a:xfrm>
            <a:off x="3822827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5" name="object 2355"/>
          <p:cNvSpPr/>
          <p:nvPr/>
        </p:nvSpPr>
        <p:spPr>
          <a:xfrm>
            <a:off x="3583559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6" name="object 2356"/>
          <p:cNvSpPr/>
          <p:nvPr/>
        </p:nvSpPr>
        <p:spPr>
          <a:xfrm>
            <a:off x="3649091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7" name="object 2357"/>
          <p:cNvSpPr/>
          <p:nvPr/>
        </p:nvSpPr>
        <p:spPr>
          <a:xfrm>
            <a:off x="3894454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8" name="object 2358"/>
          <p:cNvSpPr/>
          <p:nvPr/>
        </p:nvSpPr>
        <p:spPr>
          <a:xfrm>
            <a:off x="4133723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9" name="object 2359"/>
          <p:cNvSpPr/>
          <p:nvPr/>
        </p:nvSpPr>
        <p:spPr>
          <a:xfrm>
            <a:off x="3894454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0" name="object 2360"/>
          <p:cNvSpPr/>
          <p:nvPr/>
        </p:nvSpPr>
        <p:spPr>
          <a:xfrm>
            <a:off x="3959986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1" name="object 2361"/>
          <p:cNvSpPr/>
          <p:nvPr/>
        </p:nvSpPr>
        <p:spPr>
          <a:xfrm>
            <a:off x="4205351" y="7544765"/>
            <a:ext cx="65836" cy="198424"/>
          </a:xfrm>
          <a:custGeom>
            <a:avLst/>
            <a:gdLst/>
            <a:ahLst/>
            <a:cxnLst/>
            <a:rect l="l" t="t" r="r" b="b"/>
            <a:pathLst>
              <a:path w="65836" h="198424">
                <a:moveTo>
                  <a:pt x="0" y="198424"/>
                </a:moveTo>
                <a:lnTo>
                  <a:pt x="65836" y="198424"/>
                </a:lnTo>
                <a:lnTo>
                  <a:pt x="658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2" name="object 2362"/>
          <p:cNvSpPr/>
          <p:nvPr/>
        </p:nvSpPr>
        <p:spPr>
          <a:xfrm>
            <a:off x="4444873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3" name="object 2363"/>
          <p:cNvSpPr/>
          <p:nvPr/>
        </p:nvSpPr>
        <p:spPr>
          <a:xfrm>
            <a:off x="4205351" y="7742555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4" name="object 2364"/>
          <p:cNvSpPr/>
          <p:nvPr/>
        </p:nvSpPr>
        <p:spPr>
          <a:xfrm>
            <a:off x="4271136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5" name="object 2365"/>
          <p:cNvSpPr/>
          <p:nvPr/>
        </p:nvSpPr>
        <p:spPr>
          <a:xfrm>
            <a:off x="4516501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6" name="object 2366"/>
          <p:cNvSpPr/>
          <p:nvPr/>
        </p:nvSpPr>
        <p:spPr>
          <a:xfrm>
            <a:off x="4755769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7" name="object 2367"/>
          <p:cNvSpPr/>
          <p:nvPr/>
        </p:nvSpPr>
        <p:spPr>
          <a:xfrm>
            <a:off x="4516501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8" name="object 2368"/>
          <p:cNvSpPr/>
          <p:nvPr/>
        </p:nvSpPr>
        <p:spPr>
          <a:xfrm>
            <a:off x="4582033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9" name="object 2369"/>
          <p:cNvSpPr/>
          <p:nvPr/>
        </p:nvSpPr>
        <p:spPr>
          <a:xfrm>
            <a:off x="4828921" y="7544765"/>
            <a:ext cx="64008" cy="198424"/>
          </a:xfrm>
          <a:custGeom>
            <a:avLst/>
            <a:gdLst/>
            <a:ahLst/>
            <a:cxnLst/>
            <a:rect l="l" t="t" r="r" b="b"/>
            <a:pathLst>
              <a:path w="64008" h="198424">
                <a:moveTo>
                  <a:pt x="0" y="198424"/>
                </a:moveTo>
                <a:lnTo>
                  <a:pt x="64008" y="198424"/>
                </a:lnTo>
                <a:lnTo>
                  <a:pt x="64008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0" name="object 2370"/>
          <p:cNvSpPr/>
          <p:nvPr/>
        </p:nvSpPr>
        <p:spPr>
          <a:xfrm>
            <a:off x="5066664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1" name="object 2371"/>
          <p:cNvSpPr/>
          <p:nvPr/>
        </p:nvSpPr>
        <p:spPr>
          <a:xfrm>
            <a:off x="4828921" y="7742555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2" name="object 2372"/>
          <p:cNvSpPr/>
          <p:nvPr/>
        </p:nvSpPr>
        <p:spPr>
          <a:xfrm>
            <a:off x="4892929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3" name="object 2373"/>
          <p:cNvSpPr/>
          <p:nvPr/>
        </p:nvSpPr>
        <p:spPr>
          <a:xfrm>
            <a:off x="5138292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4" name="object 2374"/>
          <p:cNvSpPr/>
          <p:nvPr/>
        </p:nvSpPr>
        <p:spPr>
          <a:xfrm>
            <a:off x="5377560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5" name="object 2375"/>
          <p:cNvSpPr/>
          <p:nvPr/>
        </p:nvSpPr>
        <p:spPr>
          <a:xfrm>
            <a:off x="5138292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6" name="object 2376"/>
          <p:cNvSpPr/>
          <p:nvPr/>
        </p:nvSpPr>
        <p:spPr>
          <a:xfrm>
            <a:off x="5203825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7" name="object 2377"/>
          <p:cNvSpPr/>
          <p:nvPr/>
        </p:nvSpPr>
        <p:spPr>
          <a:xfrm>
            <a:off x="5449188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8" name="object 2378"/>
          <p:cNvSpPr/>
          <p:nvPr/>
        </p:nvSpPr>
        <p:spPr>
          <a:xfrm>
            <a:off x="5688457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9" name="object 2379"/>
          <p:cNvSpPr/>
          <p:nvPr/>
        </p:nvSpPr>
        <p:spPr>
          <a:xfrm>
            <a:off x="5449188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0" name="object 2380"/>
          <p:cNvSpPr/>
          <p:nvPr/>
        </p:nvSpPr>
        <p:spPr>
          <a:xfrm>
            <a:off x="5514721" y="7544765"/>
            <a:ext cx="173736" cy="198424"/>
          </a:xfrm>
          <a:custGeom>
            <a:avLst/>
            <a:gdLst/>
            <a:ahLst/>
            <a:cxnLst/>
            <a:rect l="l" t="t" r="r" b="b"/>
            <a:pathLst>
              <a:path w="173736" h="198424">
                <a:moveTo>
                  <a:pt x="0" y="198424"/>
                </a:moveTo>
                <a:lnTo>
                  <a:pt x="173736" y="198424"/>
                </a:lnTo>
                <a:lnTo>
                  <a:pt x="173736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1" name="object 2381"/>
          <p:cNvSpPr/>
          <p:nvPr/>
        </p:nvSpPr>
        <p:spPr>
          <a:xfrm>
            <a:off x="5761608" y="7544765"/>
            <a:ext cx="64008" cy="198424"/>
          </a:xfrm>
          <a:custGeom>
            <a:avLst/>
            <a:gdLst/>
            <a:ahLst/>
            <a:cxnLst/>
            <a:rect l="l" t="t" r="r" b="b"/>
            <a:pathLst>
              <a:path w="64008" h="198424">
                <a:moveTo>
                  <a:pt x="0" y="198424"/>
                </a:moveTo>
                <a:lnTo>
                  <a:pt x="64008" y="198424"/>
                </a:lnTo>
                <a:lnTo>
                  <a:pt x="64008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2" name="object 2382"/>
          <p:cNvSpPr/>
          <p:nvPr/>
        </p:nvSpPr>
        <p:spPr>
          <a:xfrm>
            <a:off x="6001258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3" name="object 2383"/>
          <p:cNvSpPr/>
          <p:nvPr/>
        </p:nvSpPr>
        <p:spPr>
          <a:xfrm>
            <a:off x="5761608" y="7742555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4" name="object 2384"/>
          <p:cNvSpPr/>
          <p:nvPr/>
        </p:nvSpPr>
        <p:spPr>
          <a:xfrm>
            <a:off x="5825616" y="7544765"/>
            <a:ext cx="175564" cy="198424"/>
          </a:xfrm>
          <a:custGeom>
            <a:avLst/>
            <a:gdLst/>
            <a:ahLst/>
            <a:cxnLst/>
            <a:rect l="l" t="t" r="r" b="b"/>
            <a:pathLst>
              <a:path w="175564" h="198424">
                <a:moveTo>
                  <a:pt x="0" y="198424"/>
                </a:moveTo>
                <a:lnTo>
                  <a:pt x="175564" y="198424"/>
                </a:lnTo>
                <a:lnTo>
                  <a:pt x="175564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5" name="object 2385"/>
          <p:cNvSpPr/>
          <p:nvPr/>
        </p:nvSpPr>
        <p:spPr>
          <a:xfrm>
            <a:off x="6072885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6" name="object 2386"/>
          <p:cNvSpPr/>
          <p:nvPr/>
        </p:nvSpPr>
        <p:spPr>
          <a:xfrm>
            <a:off x="6310630" y="7544765"/>
            <a:ext cx="65532" cy="198424"/>
          </a:xfrm>
          <a:custGeom>
            <a:avLst/>
            <a:gdLst/>
            <a:ahLst/>
            <a:cxnLst/>
            <a:rect l="l" t="t" r="r" b="b"/>
            <a:pathLst>
              <a:path w="65532" h="198424">
                <a:moveTo>
                  <a:pt x="0" y="198424"/>
                </a:moveTo>
                <a:lnTo>
                  <a:pt x="65532" y="198424"/>
                </a:lnTo>
                <a:lnTo>
                  <a:pt x="6553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7" name="object 2387"/>
          <p:cNvSpPr/>
          <p:nvPr/>
        </p:nvSpPr>
        <p:spPr>
          <a:xfrm>
            <a:off x="6072885" y="7742555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8" name="object 2388"/>
          <p:cNvSpPr/>
          <p:nvPr/>
        </p:nvSpPr>
        <p:spPr>
          <a:xfrm>
            <a:off x="6138417" y="7544765"/>
            <a:ext cx="172212" cy="198424"/>
          </a:xfrm>
          <a:custGeom>
            <a:avLst/>
            <a:gdLst/>
            <a:ahLst/>
            <a:cxnLst/>
            <a:rect l="l" t="t" r="r" b="b"/>
            <a:pathLst>
              <a:path w="172212" h="198424">
                <a:moveTo>
                  <a:pt x="0" y="198424"/>
                </a:moveTo>
                <a:lnTo>
                  <a:pt x="172212" y="198424"/>
                </a:lnTo>
                <a:lnTo>
                  <a:pt x="172212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9" name="object 2389"/>
          <p:cNvSpPr/>
          <p:nvPr/>
        </p:nvSpPr>
        <p:spPr>
          <a:xfrm>
            <a:off x="6383782" y="7544765"/>
            <a:ext cx="64008" cy="198424"/>
          </a:xfrm>
          <a:custGeom>
            <a:avLst/>
            <a:gdLst/>
            <a:ahLst/>
            <a:cxnLst/>
            <a:rect l="l" t="t" r="r" b="b"/>
            <a:pathLst>
              <a:path w="64008" h="198424">
                <a:moveTo>
                  <a:pt x="0" y="198424"/>
                </a:moveTo>
                <a:lnTo>
                  <a:pt x="64008" y="198424"/>
                </a:lnTo>
                <a:lnTo>
                  <a:pt x="64008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0" name="object 2390"/>
          <p:cNvSpPr/>
          <p:nvPr/>
        </p:nvSpPr>
        <p:spPr>
          <a:xfrm>
            <a:off x="6623050" y="7544765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1" name="object 2391"/>
          <p:cNvSpPr/>
          <p:nvPr/>
        </p:nvSpPr>
        <p:spPr>
          <a:xfrm>
            <a:off x="6383782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2" name="object 2392"/>
          <p:cNvSpPr/>
          <p:nvPr/>
        </p:nvSpPr>
        <p:spPr>
          <a:xfrm>
            <a:off x="6447789" y="7544765"/>
            <a:ext cx="175260" cy="198424"/>
          </a:xfrm>
          <a:custGeom>
            <a:avLst/>
            <a:gdLst/>
            <a:ahLst/>
            <a:cxnLst/>
            <a:rect l="l" t="t" r="r" b="b"/>
            <a:pathLst>
              <a:path w="175260" h="198424">
                <a:moveTo>
                  <a:pt x="0" y="198424"/>
                </a:moveTo>
                <a:lnTo>
                  <a:pt x="175260" y="198424"/>
                </a:lnTo>
                <a:lnTo>
                  <a:pt x="175260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3" name="object 2393"/>
          <p:cNvSpPr/>
          <p:nvPr/>
        </p:nvSpPr>
        <p:spPr>
          <a:xfrm>
            <a:off x="6694678" y="7544765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4" name="object 2394"/>
          <p:cNvSpPr/>
          <p:nvPr/>
        </p:nvSpPr>
        <p:spPr>
          <a:xfrm>
            <a:off x="6933946" y="7544765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5" name="object 2395"/>
          <p:cNvSpPr/>
          <p:nvPr/>
        </p:nvSpPr>
        <p:spPr>
          <a:xfrm>
            <a:off x="6694678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6" name="object 2396"/>
          <p:cNvSpPr/>
          <p:nvPr/>
        </p:nvSpPr>
        <p:spPr>
          <a:xfrm>
            <a:off x="6760209" y="7544765"/>
            <a:ext cx="173735" cy="198424"/>
          </a:xfrm>
          <a:custGeom>
            <a:avLst/>
            <a:gdLst/>
            <a:ahLst/>
            <a:cxnLst/>
            <a:rect l="l" t="t" r="r" b="b"/>
            <a:pathLst>
              <a:path w="173735" h="198424">
                <a:moveTo>
                  <a:pt x="0" y="198424"/>
                </a:moveTo>
                <a:lnTo>
                  <a:pt x="173735" y="198424"/>
                </a:lnTo>
                <a:lnTo>
                  <a:pt x="173735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7" name="object 2397"/>
          <p:cNvSpPr/>
          <p:nvPr/>
        </p:nvSpPr>
        <p:spPr>
          <a:xfrm>
            <a:off x="7005574" y="7544765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8" name="object 2398"/>
          <p:cNvSpPr/>
          <p:nvPr/>
        </p:nvSpPr>
        <p:spPr>
          <a:xfrm>
            <a:off x="7244842" y="7544765"/>
            <a:ext cx="65531" cy="198424"/>
          </a:xfrm>
          <a:custGeom>
            <a:avLst/>
            <a:gdLst/>
            <a:ahLst/>
            <a:cxnLst/>
            <a:rect l="l" t="t" r="r" b="b"/>
            <a:pathLst>
              <a:path w="65531" h="198424">
                <a:moveTo>
                  <a:pt x="0" y="198424"/>
                </a:moveTo>
                <a:lnTo>
                  <a:pt x="65531" y="198424"/>
                </a:lnTo>
                <a:lnTo>
                  <a:pt x="65531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9" name="object 2399"/>
          <p:cNvSpPr/>
          <p:nvPr/>
        </p:nvSpPr>
        <p:spPr>
          <a:xfrm>
            <a:off x="7005574" y="7742555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0" name="object 2400"/>
          <p:cNvSpPr/>
          <p:nvPr/>
        </p:nvSpPr>
        <p:spPr>
          <a:xfrm>
            <a:off x="7071106" y="7544765"/>
            <a:ext cx="173735" cy="198424"/>
          </a:xfrm>
          <a:custGeom>
            <a:avLst/>
            <a:gdLst/>
            <a:ahLst/>
            <a:cxnLst/>
            <a:rect l="l" t="t" r="r" b="b"/>
            <a:pathLst>
              <a:path w="173735" h="198424">
                <a:moveTo>
                  <a:pt x="0" y="198424"/>
                </a:moveTo>
                <a:lnTo>
                  <a:pt x="173735" y="198424"/>
                </a:lnTo>
                <a:lnTo>
                  <a:pt x="173735" y="0"/>
                </a:lnTo>
                <a:lnTo>
                  <a:pt x="0" y="0"/>
                </a:lnTo>
                <a:lnTo>
                  <a:pt x="0" y="1984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1" name="object 2401"/>
          <p:cNvSpPr/>
          <p:nvPr/>
        </p:nvSpPr>
        <p:spPr>
          <a:xfrm>
            <a:off x="457200" y="754164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2" name="object 2402"/>
          <p:cNvSpPr/>
          <p:nvPr/>
        </p:nvSpPr>
        <p:spPr>
          <a:xfrm>
            <a:off x="463295" y="7541640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3" name="object 2403"/>
          <p:cNvSpPr/>
          <p:nvPr/>
        </p:nvSpPr>
        <p:spPr>
          <a:xfrm>
            <a:off x="1717802" y="754164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4" name="object 2404"/>
          <p:cNvSpPr/>
          <p:nvPr/>
        </p:nvSpPr>
        <p:spPr>
          <a:xfrm>
            <a:off x="2028698" y="754164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5" name="object 2405"/>
          <p:cNvSpPr/>
          <p:nvPr/>
        </p:nvSpPr>
        <p:spPr>
          <a:xfrm>
            <a:off x="2339594" y="7541640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6" name="object 2406"/>
          <p:cNvSpPr/>
          <p:nvPr/>
        </p:nvSpPr>
        <p:spPr>
          <a:xfrm>
            <a:off x="2650871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7" name="object 2407"/>
          <p:cNvSpPr/>
          <p:nvPr/>
        </p:nvSpPr>
        <p:spPr>
          <a:xfrm>
            <a:off x="2961767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8" name="object 2408"/>
          <p:cNvSpPr/>
          <p:nvPr/>
        </p:nvSpPr>
        <p:spPr>
          <a:xfrm>
            <a:off x="3272663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9" name="object 2409"/>
          <p:cNvSpPr/>
          <p:nvPr/>
        </p:nvSpPr>
        <p:spPr>
          <a:xfrm>
            <a:off x="3583559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0" name="object 2410"/>
          <p:cNvSpPr/>
          <p:nvPr/>
        </p:nvSpPr>
        <p:spPr>
          <a:xfrm>
            <a:off x="3894454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1" name="object 2411"/>
          <p:cNvSpPr/>
          <p:nvPr/>
        </p:nvSpPr>
        <p:spPr>
          <a:xfrm>
            <a:off x="4205351" y="7537957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2" name="object 2412"/>
          <p:cNvSpPr/>
          <p:nvPr/>
        </p:nvSpPr>
        <p:spPr>
          <a:xfrm>
            <a:off x="4516501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3" name="object 2413"/>
          <p:cNvSpPr/>
          <p:nvPr/>
        </p:nvSpPr>
        <p:spPr>
          <a:xfrm>
            <a:off x="4827397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4" name="object 2414"/>
          <p:cNvSpPr/>
          <p:nvPr/>
        </p:nvSpPr>
        <p:spPr>
          <a:xfrm>
            <a:off x="5138292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5" name="object 2415"/>
          <p:cNvSpPr/>
          <p:nvPr/>
        </p:nvSpPr>
        <p:spPr>
          <a:xfrm>
            <a:off x="5449188" y="7537957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6" name="object 2416"/>
          <p:cNvSpPr/>
          <p:nvPr/>
        </p:nvSpPr>
        <p:spPr>
          <a:xfrm>
            <a:off x="5761608" y="7537957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7" name="object 2417"/>
          <p:cNvSpPr/>
          <p:nvPr/>
        </p:nvSpPr>
        <p:spPr>
          <a:xfrm>
            <a:off x="6072885" y="7537957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8" name="object 2418"/>
          <p:cNvSpPr/>
          <p:nvPr/>
        </p:nvSpPr>
        <p:spPr>
          <a:xfrm>
            <a:off x="6382258" y="7537957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9" name="object 2419"/>
          <p:cNvSpPr/>
          <p:nvPr/>
        </p:nvSpPr>
        <p:spPr>
          <a:xfrm>
            <a:off x="6694678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0" name="object 2420"/>
          <p:cNvSpPr/>
          <p:nvPr/>
        </p:nvSpPr>
        <p:spPr>
          <a:xfrm>
            <a:off x="7005574" y="7537957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1" name="object 2421"/>
          <p:cNvSpPr/>
          <p:nvPr/>
        </p:nvSpPr>
        <p:spPr>
          <a:xfrm>
            <a:off x="1717802" y="779576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2" name="object 2422"/>
          <p:cNvSpPr/>
          <p:nvPr/>
        </p:nvSpPr>
        <p:spPr>
          <a:xfrm>
            <a:off x="1717802" y="7805674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3" name="object 2423"/>
          <p:cNvSpPr/>
          <p:nvPr/>
        </p:nvSpPr>
        <p:spPr>
          <a:xfrm>
            <a:off x="1957070" y="7805674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4" name="object 2424"/>
          <p:cNvSpPr/>
          <p:nvPr/>
        </p:nvSpPr>
        <p:spPr>
          <a:xfrm>
            <a:off x="1717802" y="801141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5" name="object 2425"/>
          <p:cNvSpPr/>
          <p:nvPr/>
        </p:nvSpPr>
        <p:spPr>
          <a:xfrm>
            <a:off x="1783333" y="7805674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6" name="object 2426"/>
          <p:cNvSpPr/>
          <p:nvPr/>
        </p:nvSpPr>
        <p:spPr>
          <a:xfrm>
            <a:off x="2028698" y="779576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7" name="object 2427"/>
          <p:cNvSpPr/>
          <p:nvPr/>
        </p:nvSpPr>
        <p:spPr>
          <a:xfrm>
            <a:off x="2028698" y="7805674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8" name="object 2428"/>
          <p:cNvSpPr/>
          <p:nvPr/>
        </p:nvSpPr>
        <p:spPr>
          <a:xfrm>
            <a:off x="2267966" y="7805674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9" name="object 2429"/>
          <p:cNvSpPr/>
          <p:nvPr/>
        </p:nvSpPr>
        <p:spPr>
          <a:xfrm>
            <a:off x="2028698" y="801141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0" name="object 2430"/>
          <p:cNvSpPr/>
          <p:nvPr/>
        </p:nvSpPr>
        <p:spPr>
          <a:xfrm>
            <a:off x="2094230" y="7805674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1" name="object 2431"/>
          <p:cNvSpPr/>
          <p:nvPr/>
        </p:nvSpPr>
        <p:spPr>
          <a:xfrm>
            <a:off x="2339594" y="779576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2" name="object 2432"/>
          <p:cNvSpPr/>
          <p:nvPr/>
        </p:nvSpPr>
        <p:spPr>
          <a:xfrm>
            <a:off x="2339594" y="7805674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3" name="object 2433"/>
          <p:cNvSpPr/>
          <p:nvPr/>
        </p:nvSpPr>
        <p:spPr>
          <a:xfrm>
            <a:off x="2579243" y="7805674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4" name="object 2434"/>
          <p:cNvSpPr/>
          <p:nvPr/>
        </p:nvSpPr>
        <p:spPr>
          <a:xfrm>
            <a:off x="2339594" y="801141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5" name="object 2435"/>
          <p:cNvSpPr/>
          <p:nvPr/>
        </p:nvSpPr>
        <p:spPr>
          <a:xfrm>
            <a:off x="2405126" y="7805674"/>
            <a:ext cx="174040" cy="196595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5"/>
                </a:moveTo>
                <a:lnTo>
                  <a:pt x="174040" y="196595"/>
                </a:lnTo>
                <a:lnTo>
                  <a:pt x="174040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6" name="object 2436"/>
          <p:cNvSpPr/>
          <p:nvPr/>
        </p:nvSpPr>
        <p:spPr>
          <a:xfrm>
            <a:off x="2650871" y="778586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7" name="object 2437"/>
          <p:cNvSpPr/>
          <p:nvPr/>
        </p:nvSpPr>
        <p:spPr>
          <a:xfrm>
            <a:off x="2890139" y="778586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8" name="object 2438"/>
          <p:cNvSpPr/>
          <p:nvPr/>
        </p:nvSpPr>
        <p:spPr>
          <a:xfrm>
            <a:off x="2650871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9" name="object 2439"/>
          <p:cNvSpPr/>
          <p:nvPr/>
        </p:nvSpPr>
        <p:spPr>
          <a:xfrm>
            <a:off x="2716403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0" name="object 2440"/>
          <p:cNvSpPr/>
          <p:nvPr/>
        </p:nvSpPr>
        <p:spPr>
          <a:xfrm>
            <a:off x="2961767" y="778586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1" name="object 2441"/>
          <p:cNvSpPr/>
          <p:nvPr/>
        </p:nvSpPr>
        <p:spPr>
          <a:xfrm>
            <a:off x="3201035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2" name="object 2442"/>
          <p:cNvSpPr/>
          <p:nvPr/>
        </p:nvSpPr>
        <p:spPr>
          <a:xfrm>
            <a:off x="2961767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3" name="object 2443"/>
          <p:cNvSpPr/>
          <p:nvPr/>
        </p:nvSpPr>
        <p:spPr>
          <a:xfrm>
            <a:off x="3027299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4" name="object 2444"/>
          <p:cNvSpPr/>
          <p:nvPr/>
        </p:nvSpPr>
        <p:spPr>
          <a:xfrm>
            <a:off x="3272663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5" name="object 2445"/>
          <p:cNvSpPr/>
          <p:nvPr/>
        </p:nvSpPr>
        <p:spPr>
          <a:xfrm>
            <a:off x="3511930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6" name="object 2446"/>
          <p:cNvSpPr/>
          <p:nvPr/>
        </p:nvSpPr>
        <p:spPr>
          <a:xfrm>
            <a:off x="3272663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7" name="object 2447"/>
          <p:cNvSpPr/>
          <p:nvPr/>
        </p:nvSpPr>
        <p:spPr>
          <a:xfrm>
            <a:off x="3338195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8" name="object 2448"/>
          <p:cNvSpPr/>
          <p:nvPr/>
        </p:nvSpPr>
        <p:spPr>
          <a:xfrm>
            <a:off x="3583559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9" name="object 2449"/>
          <p:cNvSpPr/>
          <p:nvPr/>
        </p:nvSpPr>
        <p:spPr>
          <a:xfrm>
            <a:off x="3822827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0" name="object 2450"/>
          <p:cNvSpPr/>
          <p:nvPr/>
        </p:nvSpPr>
        <p:spPr>
          <a:xfrm>
            <a:off x="3583559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1" name="object 2451"/>
          <p:cNvSpPr/>
          <p:nvPr/>
        </p:nvSpPr>
        <p:spPr>
          <a:xfrm>
            <a:off x="3649091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2" name="object 2452"/>
          <p:cNvSpPr/>
          <p:nvPr/>
        </p:nvSpPr>
        <p:spPr>
          <a:xfrm>
            <a:off x="3894454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3" name="object 2453"/>
          <p:cNvSpPr/>
          <p:nvPr/>
        </p:nvSpPr>
        <p:spPr>
          <a:xfrm>
            <a:off x="4133723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4" name="object 2454"/>
          <p:cNvSpPr/>
          <p:nvPr/>
        </p:nvSpPr>
        <p:spPr>
          <a:xfrm>
            <a:off x="3894454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5" name="object 2455"/>
          <p:cNvSpPr/>
          <p:nvPr/>
        </p:nvSpPr>
        <p:spPr>
          <a:xfrm>
            <a:off x="3959986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6" name="object 2456"/>
          <p:cNvSpPr/>
          <p:nvPr/>
        </p:nvSpPr>
        <p:spPr>
          <a:xfrm>
            <a:off x="4205351" y="7785861"/>
            <a:ext cx="65836" cy="198119"/>
          </a:xfrm>
          <a:custGeom>
            <a:avLst/>
            <a:gdLst/>
            <a:ahLst/>
            <a:cxnLst/>
            <a:rect l="l" t="t" r="r" b="b"/>
            <a:pathLst>
              <a:path w="65836" h="198120">
                <a:moveTo>
                  <a:pt x="0" y="198120"/>
                </a:moveTo>
                <a:lnTo>
                  <a:pt x="65836" y="198120"/>
                </a:lnTo>
                <a:lnTo>
                  <a:pt x="658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7" name="object 2457"/>
          <p:cNvSpPr/>
          <p:nvPr/>
        </p:nvSpPr>
        <p:spPr>
          <a:xfrm>
            <a:off x="4444873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8" name="object 2458"/>
          <p:cNvSpPr/>
          <p:nvPr/>
        </p:nvSpPr>
        <p:spPr>
          <a:xfrm>
            <a:off x="4205351" y="7983347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5"/>
                </a:moveTo>
                <a:lnTo>
                  <a:pt x="305104" y="37845"/>
                </a:lnTo>
                <a:lnTo>
                  <a:pt x="305104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9" name="object 2459"/>
          <p:cNvSpPr/>
          <p:nvPr/>
        </p:nvSpPr>
        <p:spPr>
          <a:xfrm>
            <a:off x="4271136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0" name="object 2460"/>
          <p:cNvSpPr/>
          <p:nvPr/>
        </p:nvSpPr>
        <p:spPr>
          <a:xfrm>
            <a:off x="4516501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1" name="object 2461"/>
          <p:cNvSpPr/>
          <p:nvPr/>
        </p:nvSpPr>
        <p:spPr>
          <a:xfrm>
            <a:off x="4755769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2" name="object 2462"/>
          <p:cNvSpPr/>
          <p:nvPr/>
        </p:nvSpPr>
        <p:spPr>
          <a:xfrm>
            <a:off x="4516501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3" name="object 2463"/>
          <p:cNvSpPr/>
          <p:nvPr/>
        </p:nvSpPr>
        <p:spPr>
          <a:xfrm>
            <a:off x="4582033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4" name="object 2464"/>
          <p:cNvSpPr/>
          <p:nvPr/>
        </p:nvSpPr>
        <p:spPr>
          <a:xfrm>
            <a:off x="4828921" y="7785861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5" name="object 2465"/>
          <p:cNvSpPr/>
          <p:nvPr/>
        </p:nvSpPr>
        <p:spPr>
          <a:xfrm>
            <a:off x="5066664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6" name="object 2466"/>
          <p:cNvSpPr/>
          <p:nvPr/>
        </p:nvSpPr>
        <p:spPr>
          <a:xfrm>
            <a:off x="4828921" y="7983347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5"/>
                </a:moveTo>
                <a:lnTo>
                  <a:pt x="303275" y="37845"/>
                </a:lnTo>
                <a:lnTo>
                  <a:pt x="303275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7" name="object 2467"/>
          <p:cNvSpPr/>
          <p:nvPr/>
        </p:nvSpPr>
        <p:spPr>
          <a:xfrm>
            <a:off x="4892929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8" name="object 2468"/>
          <p:cNvSpPr/>
          <p:nvPr/>
        </p:nvSpPr>
        <p:spPr>
          <a:xfrm>
            <a:off x="5138292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9" name="object 2469"/>
          <p:cNvSpPr/>
          <p:nvPr/>
        </p:nvSpPr>
        <p:spPr>
          <a:xfrm>
            <a:off x="5377560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0" name="object 2470"/>
          <p:cNvSpPr/>
          <p:nvPr/>
        </p:nvSpPr>
        <p:spPr>
          <a:xfrm>
            <a:off x="5138292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1" name="object 2471"/>
          <p:cNvSpPr/>
          <p:nvPr/>
        </p:nvSpPr>
        <p:spPr>
          <a:xfrm>
            <a:off x="5203825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2" name="object 2472"/>
          <p:cNvSpPr/>
          <p:nvPr/>
        </p:nvSpPr>
        <p:spPr>
          <a:xfrm>
            <a:off x="5449188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3" name="object 2473"/>
          <p:cNvSpPr/>
          <p:nvPr/>
        </p:nvSpPr>
        <p:spPr>
          <a:xfrm>
            <a:off x="5688457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4" name="object 2474"/>
          <p:cNvSpPr/>
          <p:nvPr/>
        </p:nvSpPr>
        <p:spPr>
          <a:xfrm>
            <a:off x="5449188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5" name="object 2475"/>
          <p:cNvSpPr/>
          <p:nvPr/>
        </p:nvSpPr>
        <p:spPr>
          <a:xfrm>
            <a:off x="5514721" y="778586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20"/>
                </a:moveTo>
                <a:lnTo>
                  <a:pt x="173736" y="198120"/>
                </a:lnTo>
                <a:lnTo>
                  <a:pt x="173736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6" name="object 2476"/>
          <p:cNvSpPr/>
          <p:nvPr/>
        </p:nvSpPr>
        <p:spPr>
          <a:xfrm>
            <a:off x="5761608" y="7785861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7" name="object 2477"/>
          <p:cNvSpPr/>
          <p:nvPr/>
        </p:nvSpPr>
        <p:spPr>
          <a:xfrm>
            <a:off x="6001258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8" name="object 2478"/>
          <p:cNvSpPr/>
          <p:nvPr/>
        </p:nvSpPr>
        <p:spPr>
          <a:xfrm>
            <a:off x="5761608" y="7983347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5"/>
                </a:moveTo>
                <a:lnTo>
                  <a:pt x="305104" y="37845"/>
                </a:lnTo>
                <a:lnTo>
                  <a:pt x="305104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9" name="object 2479"/>
          <p:cNvSpPr/>
          <p:nvPr/>
        </p:nvSpPr>
        <p:spPr>
          <a:xfrm>
            <a:off x="5825616" y="7785861"/>
            <a:ext cx="175564" cy="198119"/>
          </a:xfrm>
          <a:custGeom>
            <a:avLst/>
            <a:gdLst/>
            <a:ahLst/>
            <a:cxnLst/>
            <a:rect l="l" t="t" r="r" b="b"/>
            <a:pathLst>
              <a:path w="175564" h="198120">
                <a:moveTo>
                  <a:pt x="0" y="198120"/>
                </a:moveTo>
                <a:lnTo>
                  <a:pt x="175564" y="198120"/>
                </a:lnTo>
                <a:lnTo>
                  <a:pt x="175564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0" name="object 2480"/>
          <p:cNvSpPr/>
          <p:nvPr/>
        </p:nvSpPr>
        <p:spPr>
          <a:xfrm>
            <a:off x="6072885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1" name="object 2481"/>
          <p:cNvSpPr/>
          <p:nvPr/>
        </p:nvSpPr>
        <p:spPr>
          <a:xfrm>
            <a:off x="6310630" y="7785861"/>
            <a:ext cx="65532" cy="198119"/>
          </a:xfrm>
          <a:custGeom>
            <a:avLst/>
            <a:gdLst/>
            <a:ahLst/>
            <a:cxnLst/>
            <a:rect l="l" t="t" r="r" b="b"/>
            <a:pathLst>
              <a:path w="65532" h="198120">
                <a:moveTo>
                  <a:pt x="0" y="198120"/>
                </a:moveTo>
                <a:lnTo>
                  <a:pt x="65532" y="198120"/>
                </a:lnTo>
                <a:lnTo>
                  <a:pt x="6553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2" name="object 2482"/>
          <p:cNvSpPr/>
          <p:nvPr/>
        </p:nvSpPr>
        <p:spPr>
          <a:xfrm>
            <a:off x="6072885" y="7983347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5"/>
                </a:moveTo>
                <a:lnTo>
                  <a:pt x="303275" y="37845"/>
                </a:lnTo>
                <a:lnTo>
                  <a:pt x="303275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3" name="object 2483"/>
          <p:cNvSpPr/>
          <p:nvPr/>
        </p:nvSpPr>
        <p:spPr>
          <a:xfrm>
            <a:off x="6138417" y="7785861"/>
            <a:ext cx="172212" cy="198119"/>
          </a:xfrm>
          <a:custGeom>
            <a:avLst/>
            <a:gdLst/>
            <a:ahLst/>
            <a:cxnLst/>
            <a:rect l="l" t="t" r="r" b="b"/>
            <a:pathLst>
              <a:path w="172212" h="198120">
                <a:moveTo>
                  <a:pt x="0" y="198120"/>
                </a:moveTo>
                <a:lnTo>
                  <a:pt x="172212" y="198120"/>
                </a:lnTo>
                <a:lnTo>
                  <a:pt x="172212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4" name="object 2484"/>
          <p:cNvSpPr/>
          <p:nvPr/>
        </p:nvSpPr>
        <p:spPr>
          <a:xfrm>
            <a:off x="6383782" y="7785861"/>
            <a:ext cx="64008" cy="198119"/>
          </a:xfrm>
          <a:custGeom>
            <a:avLst/>
            <a:gdLst/>
            <a:ahLst/>
            <a:cxnLst/>
            <a:rect l="l" t="t" r="r" b="b"/>
            <a:pathLst>
              <a:path w="64008" h="198120">
                <a:moveTo>
                  <a:pt x="0" y="198120"/>
                </a:moveTo>
                <a:lnTo>
                  <a:pt x="64008" y="198120"/>
                </a:lnTo>
                <a:lnTo>
                  <a:pt x="64008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5" name="object 2485"/>
          <p:cNvSpPr/>
          <p:nvPr/>
        </p:nvSpPr>
        <p:spPr>
          <a:xfrm>
            <a:off x="6623050" y="778586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6" name="object 2486"/>
          <p:cNvSpPr/>
          <p:nvPr/>
        </p:nvSpPr>
        <p:spPr>
          <a:xfrm>
            <a:off x="6383782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7" name="object 2487"/>
          <p:cNvSpPr/>
          <p:nvPr/>
        </p:nvSpPr>
        <p:spPr>
          <a:xfrm>
            <a:off x="6447789" y="7785861"/>
            <a:ext cx="175260" cy="198119"/>
          </a:xfrm>
          <a:custGeom>
            <a:avLst/>
            <a:gdLst/>
            <a:ahLst/>
            <a:cxnLst/>
            <a:rect l="l" t="t" r="r" b="b"/>
            <a:pathLst>
              <a:path w="175260" h="198120">
                <a:moveTo>
                  <a:pt x="0" y="198120"/>
                </a:moveTo>
                <a:lnTo>
                  <a:pt x="175260" y="198120"/>
                </a:lnTo>
                <a:lnTo>
                  <a:pt x="175260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8" name="object 2488"/>
          <p:cNvSpPr/>
          <p:nvPr/>
        </p:nvSpPr>
        <p:spPr>
          <a:xfrm>
            <a:off x="6694678" y="778586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9" name="object 2489"/>
          <p:cNvSpPr/>
          <p:nvPr/>
        </p:nvSpPr>
        <p:spPr>
          <a:xfrm>
            <a:off x="6933946" y="778586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0" name="object 2490"/>
          <p:cNvSpPr/>
          <p:nvPr/>
        </p:nvSpPr>
        <p:spPr>
          <a:xfrm>
            <a:off x="6694678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1" name="object 2491"/>
          <p:cNvSpPr/>
          <p:nvPr/>
        </p:nvSpPr>
        <p:spPr>
          <a:xfrm>
            <a:off x="6760209" y="7785861"/>
            <a:ext cx="173735" cy="198119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2" name="object 2492"/>
          <p:cNvSpPr/>
          <p:nvPr/>
        </p:nvSpPr>
        <p:spPr>
          <a:xfrm>
            <a:off x="7005574" y="778586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3" name="object 2493"/>
          <p:cNvSpPr/>
          <p:nvPr/>
        </p:nvSpPr>
        <p:spPr>
          <a:xfrm>
            <a:off x="7244842" y="778586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20"/>
                </a:moveTo>
                <a:lnTo>
                  <a:pt x="65531" y="198120"/>
                </a:lnTo>
                <a:lnTo>
                  <a:pt x="65531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4" name="object 2494"/>
          <p:cNvSpPr/>
          <p:nvPr/>
        </p:nvSpPr>
        <p:spPr>
          <a:xfrm>
            <a:off x="7005574" y="7983347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5"/>
                </a:moveTo>
                <a:lnTo>
                  <a:pt x="304800" y="37845"/>
                </a:lnTo>
                <a:lnTo>
                  <a:pt x="304800" y="0"/>
                </a:lnTo>
                <a:lnTo>
                  <a:pt x="0" y="0"/>
                </a:lnTo>
                <a:lnTo>
                  <a:pt x="0" y="378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5" name="object 2495"/>
          <p:cNvSpPr/>
          <p:nvPr/>
        </p:nvSpPr>
        <p:spPr>
          <a:xfrm>
            <a:off x="7071106" y="7785861"/>
            <a:ext cx="173735" cy="198119"/>
          </a:xfrm>
          <a:custGeom>
            <a:avLst/>
            <a:gdLst/>
            <a:ahLst/>
            <a:cxnLst/>
            <a:rect l="l" t="t" r="r" b="b"/>
            <a:pathLst>
              <a:path w="173735" h="198120">
                <a:moveTo>
                  <a:pt x="0" y="198120"/>
                </a:moveTo>
                <a:lnTo>
                  <a:pt x="173735" y="198120"/>
                </a:lnTo>
                <a:lnTo>
                  <a:pt x="173735" y="0"/>
                </a:lnTo>
                <a:lnTo>
                  <a:pt x="0" y="0"/>
                </a:lnTo>
                <a:lnTo>
                  <a:pt x="0" y="19812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6" name="object 2496"/>
          <p:cNvSpPr/>
          <p:nvPr/>
        </p:nvSpPr>
        <p:spPr>
          <a:xfrm>
            <a:off x="457200" y="778281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7" name="object 2497"/>
          <p:cNvSpPr/>
          <p:nvPr/>
        </p:nvSpPr>
        <p:spPr>
          <a:xfrm>
            <a:off x="463295" y="7782813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8" name="object 2498"/>
          <p:cNvSpPr/>
          <p:nvPr/>
        </p:nvSpPr>
        <p:spPr>
          <a:xfrm>
            <a:off x="1717802" y="778281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9" name="object 2499"/>
          <p:cNvSpPr/>
          <p:nvPr/>
        </p:nvSpPr>
        <p:spPr>
          <a:xfrm>
            <a:off x="2028698" y="778281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0" name="object 2500"/>
          <p:cNvSpPr/>
          <p:nvPr/>
        </p:nvSpPr>
        <p:spPr>
          <a:xfrm>
            <a:off x="2339594" y="778281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1" name="object 2501"/>
          <p:cNvSpPr/>
          <p:nvPr/>
        </p:nvSpPr>
        <p:spPr>
          <a:xfrm>
            <a:off x="2650871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2" name="object 2502"/>
          <p:cNvSpPr/>
          <p:nvPr/>
        </p:nvSpPr>
        <p:spPr>
          <a:xfrm>
            <a:off x="2961767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3" name="object 2503"/>
          <p:cNvSpPr/>
          <p:nvPr/>
        </p:nvSpPr>
        <p:spPr>
          <a:xfrm>
            <a:off x="3272663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4" name="object 2504"/>
          <p:cNvSpPr/>
          <p:nvPr/>
        </p:nvSpPr>
        <p:spPr>
          <a:xfrm>
            <a:off x="3583559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5" name="object 2505"/>
          <p:cNvSpPr/>
          <p:nvPr/>
        </p:nvSpPr>
        <p:spPr>
          <a:xfrm>
            <a:off x="3894454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6" name="object 2506"/>
          <p:cNvSpPr/>
          <p:nvPr/>
        </p:nvSpPr>
        <p:spPr>
          <a:xfrm>
            <a:off x="4205351" y="7779130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7" name="object 2507"/>
          <p:cNvSpPr/>
          <p:nvPr/>
        </p:nvSpPr>
        <p:spPr>
          <a:xfrm>
            <a:off x="4516501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8" name="object 2508"/>
          <p:cNvSpPr/>
          <p:nvPr/>
        </p:nvSpPr>
        <p:spPr>
          <a:xfrm>
            <a:off x="4827397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9" name="object 2509"/>
          <p:cNvSpPr/>
          <p:nvPr/>
        </p:nvSpPr>
        <p:spPr>
          <a:xfrm>
            <a:off x="5138292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0" name="object 2510"/>
          <p:cNvSpPr/>
          <p:nvPr/>
        </p:nvSpPr>
        <p:spPr>
          <a:xfrm>
            <a:off x="5449188" y="7779130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1" name="object 2511"/>
          <p:cNvSpPr/>
          <p:nvPr/>
        </p:nvSpPr>
        <p:spPr>
          <a:xfrm>
            <a:off x="5761608" y="7779130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2" name="object 2512"/>
          <p:cNvSpPr/>
          <p:nvPr/>
        </p:nvSpPr>
        <p:spPr>
          <a:xfrm>
            <a:off x="6072885" y="7779130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3" name="object 2513"/>
          <p:cNvSpPr/>
          <p:nvPr/>
        </p:nvSpPr>
        <p:spPr>
          <a:xfrm>
            <a:off x="6382258" y="7779130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4" name="object 2514"/>
          <p:cNvSpPr/>
          <p:nvPr/>
        </p:nvSpPr>
        <p:spPr>
          <a:xfrm>
            <a:off x="6694678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5" name="object 2515"/>
          <p:cNvSpPr/>
          <p:nvPr/>
        </p:nvSpPr>
        <p:spPr>
          <a:xfrm>
            <a:off x="7005574" y="77791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6" name="object 2516"/>
          <p:cNvSpPr/>
          <p:nvPr/>
        </p:nvSpPr>
        <p:spPr>
          <a:xfrm>
            <a:off x="1717802" y="803732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7" name="object 2517"/>
          <p:cNvSpPr/>
          <p:nvPr/>
        </p:nvSpPr>
        <p:spPr>
          <a:xfrm>
            <a:off x="1717802" y="8046466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8" name="object 2518"/>
          <p:cNvSpPr/>
          <p:nvPr/>
        </p:nvSpPr>
        <p:spPr>
          <a:xfrm>
            <a:off x="1957070" y="8046466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9" name="object 2519"/>
          <p:cNvSpPr/>
          <p:nvPr/>
        </p:nvSpPr>
        <p:spPr>
          <a:xfrm>
            <a:off x="1717802" y="825220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0" name="object 2520"/>
          <p:cNvSpPr/>
          <p:nvPr/>
        </p:nvSpPr>
        <p:spPr>
          <a:xfrm>
            <a:off x="1783333" y="8046466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1" name="object 2521"/>
          <p:cNvSpPr/>
          <p:nvPr/>
        </p:nvSpPr>
        <p:spPr>
          <a:xfrm>
            <a:off x="2028698" y="803732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2" name="object 2522"/>
          <p:cNvSpPr/>
          <p:nvPr/>
        </p:nvSpPr>
        <p:spPr>
          <a:xfrm>
            <a:off x="2028698" y="8046466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3" name="object 2523"/>
          <p:cNvSpPr/>
          <p:nvPr/>
        </p:nvSpPr>
        <p:spPr>
          <a:xfrm>
            <a:off x="2267966" y="8046466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4" name="object 2524"/>
          <p:cNvSpPr/>
          <p:nvPr/>
        </p:nvSpPr>
        <p:spPr>
          <a:xfrm>
            <a:off x="2028698" y="825220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5" name="object 2525"/>
          <p:cNvSpPr/>
          <p:nvPr/>
        </p:nvSpPr>
        <p:spPr>
          <a:xfrm>
            <a:off x="2094230" y="8046466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6" name="object 2526"/>
          <p:cNvSpPr/>
          <p:nvPr/>
        </p:nvSpPr>
        <p:spPr>
          <a:xfrm>
            <a:off x="2339594" y="803732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7" name="object 2527"/>
          <p:cNvSpPr/>
          <p:nvPr/>
        </p:nvSpPr>
        <p:spPr>
          <a:xfrm>
            <a:off x="2339594" y="8046466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8" name="object 2528"/>
          <p:cNvSpPr/>
          <p:nvPr/>
        </p:nvSpPr>
        <p:spPr>
          <a:xfrm>
            <a:off x="2579243" y="8046466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9" name="object 2529"/>
          <p:cNvSpPr/>
          <p:nvPr/>
        </p:nvSpPr>
        <p:spPr>
          <a:xfrm>
            <a:off x="2339594" y="8252206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0" name="object 2530"/>
          <p:cNvSpPr/>
          <p:nvPr/>
        </p:nvSpPr>
        <p:spPr>
          <a:xfrm>
            <a:off x="2405126" y="8046466"/>
            <a:ext cx="174040" cy="196595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5"/>
                </a:moveTo>
                <a:lnTo>
                  <a:pt x="174040" y="196595"/>
                </a:lnTo>
                <a:lnTo>
                  <a:pt x="174040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1" name="object 2531"/>
          <p:cNvSpPr/>
          <p:nvPr/>
        </p:nvSpPr>
        <p:spPr>
          <a:xfrm>
            <a:off x="2650871" y="8028178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2" name="object 2532"/>
          <p:cNvSpPr/>
          <p:nvPr/>
        </p:nvSpPr>
        <p:spPr>
          <a:xfrm>
            <a:off x="2890139" y="8028178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3" name="object 2533"/>
          <p:cNvSpPr/>
          <p:nvPr/>
        </p:nvSpPr>
        <p:spPr>
          <a:xfrm>
            <a:off x="2650871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4" name="object 2534"/>
          <p:cNvSpPr/>
          <p:nvPr/>
        </p:nvSpPr>
        <p:spPr>
          <a:xfrm>
            <a:off x="2716403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5" name="object 2535"/>
          <p:cNvSpPr/>
          <p:nvPr/>
        </p:nvSpPr>
        <p:spPr>
          <a:xfrm>
            <a:off x="2961767" y="8028178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6" name="object 2536"/>
          <p:cNvSpPr/>
          <p:nvPr/>
        </p:nvSpPr>
        <p:spPr>
          <a:xfrm>
            <a:off x="3201035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7" name="object 2537"/>
          <p:cNvSpPr/>
          <p:nvPr/>
        </p:nvSpPr>
        <p:spPr>
          <a:xfrm>
            <a:off x="2961767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8" name="object 2538"/>
          <p:cNvSpPr/>
          <p:nvPr/>
        </p:nvSpPr>
        <p:spPr>
          <a:xfrm>
            <a:off x="3027299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9" name="object 2539"/>
          <p:cNvSpPr/>
          <p:nvPr/>
        </p:nvSpPr>
        <p:spPr>
          <a:xfrm>
            <a:off x="3272663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0" name="object 2540"/>
          <p:cNvSpPr/>
          <p:nvPr/>
        </p:nvSpPr>
        <p:spPr>
          <a:xfrm>
            <a:off x="3511930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1" name="object 2541"/>
          <p:cNvSpPr/>
          <p:nvPr/>
        </p:nvSpPr>
        <p:spPr>
          <a:xfrm>
            <a:off x="3272663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2" name="object 2542"/>
          <p:cNvSpPr/>
          <p:nvPr/>
        </p:nvSpPr>
        <p:spPr>
          <a:xfrm>
            <a:off x="3338195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3" name="object 2543"/>
          <p:cNvSpPr/>
          <p:nvPr/>
        </p:nvSpPr>
        <p:spPr>
          <a:xfrm>
            <a:off x="3583559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4" name="object 2544"/>
          <p:cNvSpPr/>
          <p:nvPr/>
        </p:nvSpPr>
        <p:spPr>
          <a:xfrm>
            <a:off x="3822827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5" name="object 2545"/>
          <p:cNvSpPr/>
          <p:nvPr/>
        </p:nvSpPr>
        <p:spPr>
          <a:xfrm>
            <a:off x="3583559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6" name="object 2546"/>
          <p:cNvSpPr/>
          <p:nvPr/>
        </p:nvSpPr>
        <p:spPr>
          <a:xfrm>
            <a:off x="3649091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7" name="object 2547"/>
          <p:cNvSpPr/>
          <p:nvPr/>
        </p:nvSpPr>
        <p:spPr>
          <a:xfrm>
            <a:off x="3894454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8" name="object 2548"/>
          <p:cNvSpPr/>
          <p:nvPr/>
        </p:nvSpPr>
        <p:spPr>
          <a:xfrm>
            <a:off x="4133723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9" name="object 2549"/>
          <p:cNvSpPr/>
          <p:nvPr/>
        </p:nvSpPr>
        <p:spPr>
          <a:xfrm>
            <a:off x="3894454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0" name="object 2550"/>
          <p:cNvSpPr/>
          <p:nvPr/>
        </p:nvSpPr>
        <p:spPr>
          <a:xfrm>
            <a:off x="3959986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1" name="object 2551"/>
          <p:cNvSpPr/>
          <p:nvPr/>
        </p:nvSpPr>
        <p:spPr>
          <a:xfrm>
            <a:off x="4205351" y="8028178"/>
            <a:ext cx="65836" cy="196595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2" name="object 2552"/>
          <p:cNvSpPr/>
          <p:nvPr/>
        </p:nvSpPr>
        <p:spPr>
          <a:xfrm>
            <a:off x="4444873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3" name="object 2553"/>
          <p:cNvSpPr/>
          <p:nvPr/>
        </p:nvSpPr>
        <p:spPr>
          <a:xfrm>
            <a:off x="4205351" y="8224138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4" name="object 2554"/>
          <p:cNvSpPr/>
          <p:nvPr/>
        </p:nvSpPr>
        <p:spPr>
          <a:xfrm>
            <a:off x="4271136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5" name="object 2555"/>
          <p:cNvSpPr/>
          <p:nvPr/>
        </p:nvSpPr>
        <p:spPr>
          <a:xfrm>
            <a:off x="4516501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6" name="object 2556"/>
          <p:cNvSpPr/>
          <p:nvPr/>
        </p:nvSpPr>
        <p:spPr>
          <a:xfrm>
            <a:off x="4755769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7" name="object 2557"/>
          <p:cNvSpPr/>
          <p:nvPr/>
        </p:nvSpPr>
        <p:spPr>
          <a:xfrm>
            <a:off x="4516501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8" name="object 2558"/>
          <p:cNvSpPr/>
          <p:nvPr/>
        </p:nvSpPr>
        <p:spPr>
          <a:xfrm>
            <a:off x="4582033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9" name="object 2559"/>
          <p:cNvSpPr/>
          <p:nvPr/>
        </p:nvSpPr>
        <p:spPr>
          <a:xfrm>
            <a:off x="4828921" y="8028178"/>
            <a:ext cx="64008" cy="196595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0" name="object 2560"/>
          <p:cNvSpPr/>
          <p:nvPr/>
        </p:nvSpPr>
        <p:spPr>
          <a:xfrm>
            <a:off x="5066664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1" name="object 2561"/>
          <p:cNvSpPr/>
          <p:nvPr/>
        </p:nvSpPr>
        <p:spPr>
          <a:xfrm>
            <a:off x="4828921" y="8224138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2" name="object 2562"/>
          <p:cNvSpPr/>
          <p:nvPr/>
        </p:nvSpPr>
        <p:spPr>
          <a:xfrm>
            <a:off x="4892929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3" name="object 2563"/>
          <p:cNvSpPr/>
          <p:nvPr/>
        </p:nvSpPr>
        <p:spPr>
          <a:xfrm>
            <a:off x="5138292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4" name="object 2564"/>
          <p:cNvSpPr/>
          <p:nvPr/>
        </p:nvSpPr>
        <p:spPr>
          <a:xfrm>
            <a:off x="5377560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5" name="object 2565"/>
          <p:cNvSpPr/>
          <p:nvPr/>
        </p:nvSpPr>
        <p:spPr>
          <a:xfrm>
            <a:off x="5138292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6" name="object 2566"/>
          <p:cNvSpPr/>
          <p:nvPr/>
        </p:nvSpPr>
        <p:spPr>
          <a:xfrm>
            <a:off x="5203825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7" name="object 2567"/>
          <p:cNvSpPr/>
          <p:nvPr/>
        </p:nvSpPr>
        <p:spPr>
          <a:xfrm>
            <a:off x="5449188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8" name="object 2568"/>
          <p:cNvSpPr/>
          <p:nvPr/>
        </p:nvSpPr>
        <p:spPr>
          <a:xfrm>
            <a:off x="5688457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9" name="object 2569"/>
          <p:cNvSpPr/>
          <p:nvPr/>
        </p:nvSpPr>
        <p:spPr>
          <a:xfrm>
            <a:off x="5449188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0" name="object 2570"/>
          <p:cNvSpPr/>
          <p:nvPr/>
        </p:nvSpPr>
        <p:spPr>
          <a:xfrm>
            <a:off x="5514721" y="8028178"/>
            <a:ext cx="173736" cy="196595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1" name="object 2571"/>
          <p:cNvSpPr/>
          <p:nvPr/>
        </p:nvSpPr>
        <p:spPr>
          <a:xfrm>
            <a:off x="5761608" y="8028178"/>
            <a:ext cx="64008" cy="196595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2" name="object 2572"/>
          <p:cNvSpPr/>
          <p:nvPr/>
        </p:nvSpPr>
        <p:spPr>
          <a:xfrm>
            <a:off x="6001258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3" name="object 2573"/>
          <p:cNvSpPr/>
          <p:nvPr/>
        </p:nvSpPr>
        <p:spPr>
          <a:xfrm>
            <a:off x="5761608" y="8224138"/>
            <a:ext cx="305104" cy="37846"/>
          </a:xfrm>
          <a:custGeom>
            <a:avLst/>
            <a:gdLst/>
            <a:ahLst/>
            <a:cxnLst/>
            <a:rect l="l" t="t" r="r" b="b"/>
            <a:pathLst>
              <a:path w="305104" h="37846">
                <a:moveTo>
                  <a:pt x="0" y="37846"/>
                </a:moveTo>
                <a:lnTo>
                  <a:pt x="305104" y="37846"/>
                </a:lnTo>
                <a:lnTo>
                  <a:pt x="305104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4" name="object 2574"/>
          <p:cNvSpPr/>
          <p:nvPr/>
        </p:nvSpPr>
        <p:spPr>
          <a:xfrm>
            <a:off x="5825616" y="8028178"/>
            <a:ext cx="175564" cy="196595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6"/>
                </a:moveTo>
                <a:lnTo>
                  <a:pt x="175564" y="196596"/>
                </a:lnTo>
                <a:lnTo>
                  <a:pt x="17556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5" name="object 2575"/>
          <p:cNvSpPr/>
          <p:nvPr/>
        </p:nvSpPr>
        <p:spPr>
          <a:xfrm>
            <a:off x="6072885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6" name="object 2576"/>
          <p:cNvSpPr/>
          <p:nvPr/>
        </p:nvSpPr>
        <p:spPr>
          <a:xfrm>
            <a:off x="6310630" y="8028178"/>
            <a:ext cx="65532" cy="196595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7" name="object 2577"/>
          <p:cNvSpPr/>
          <p:nvPr/>
        </p:nvSpPr>
        <p:spPr>
          <a:xfrm>
            <a:off x="6072885" y="8224138"/>
            <a:ext cx="303275" cy="37846"/>
          </a:xfrm>
          <a:custGeom>
            <a:avLst/>
            <a:gdLst/>
            <a:ahLst/>
            <a:cxnLst/>
            <a:rect l="l" t="t" r="r" b="b"/>
            <a:pathLst>
              <a:path w="303275" h="37846">
                <a:moveTo>
                  <a:pt x="0" y="37846"/>
                </a:moveTo>
                <a:lnTo>
                  <a:pt x="303275" y="37846"/>
                </a:lnTo>
                <a:lnTo>
                  <a:pt x="303275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8" name="object 2578"/>
          <p:cNvSpPr/>
          <p:nvPr/>
        </p:nvSpPr>
        <p:spPr>
          <a:xfrm>
            <a:off x="6138417" y="8028178"/>
            <a:ext cx="172212" cy="196595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6"/>
                </a:moveTo>
                <a:lnTo>
                  <a:pt x="172212" y="196596"/>
                </a:lnTo>
                <a:lnTo>
                  <a:pt x="17221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9" name="object 2579"/>
          <p:cNvSpPr/>
          <p:nvPr/>
        </p:nvSpPr>
        <p:spPr>
          <a:xfrm>
            <a:off x="6383782" y="8028178"/>
            <a:ext cx="64008" cy="196595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0" name="object 2580"/>
          <p:cNvSpPr/>
          <p:nvPr/>
        </p:nvSpPr>
        <p:spPr>
          <a:xfrm>
            <a:off x="6623050" y="8028178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1" name="object 2581"/>
          <p:cNvSpPr/>
          <p:nvPr/>
        </p:nvSpPr>
        <p:spPr>
          <a:xfrm>
            <a:off x="6383782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2" name="object 2582"/>
          <p:cNvSpPr/>
          <p:nvPr/>
        </p:nvSpPr>
        <p:spPr>
          <a:xfrm>
            <a:off x="6447789" y="8028178"/>
            <a:ext cx="175260" cy="196595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6"/>
                </a:moveTo>
                <a:lnTo>
                  <a:pt x="175260" y="196596"/>
                </a:lnTo>
                <a:lnTo>
                  <a:pt x="17526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3" name="object 2583"/>
          <p:cNvSpPr/>
          <p:nvPr/>
        </p:nvSpPr>
        <p:spPr>
          <a:xfrm>
            <a:off x="6694678" y="8028178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4" name="object 2584"/>
          <p:cNvSpPr/>
          <p:nvPr/>
        </p:nvSpPr>
        <p:spPr>
          <a:xfrm>
            <a:off x="6933946" y="8028178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5" name="object 2585"/>
          <p:cNvSpPr/>
          <p:nvPr/>
        </p:nvSpPr>
        <p:spPr>
          <a:xfrm>
            <a:off x="6694678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6" name="object 2586"/>
          <p:cNvSpPr/>
          <p:nvPr/>
        </p:nvSpPr>
        <p:spPr>
          <a:xfrm>
            <a:off x="6760209" y="8028178"/>
            <a:ext cx="173735" cy="196595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7" name="object 2587"/>
          <p:cNvSpPr/>
          <p:nvPr/>
        </p:nvSpPr>
        <p:spPr>
          <a:xfrm>
            <a:off x="7005574" y="8028178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8" name="object 2588"/>
          <p:cNvSpPr/>
          <p:nvPr/>
        </p:nvSpPr>
        <p:spPr>
          <a:xfrm>
            <a:off x="7244842" y="8028178"/>
            <a:ext cx="65531" cy="196595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9" name="object 2589"/>
          <p:cNvSpPr/>
          <p:nvPr/>
        </p:nvSpPr>
        <p:spPr>
          <a:xfrm>
            <a:off x="7005574" y="8224138"/>
            <a:ext cx="304800" cy="37846"/>
          </a:xfrm>
          <a:custGeom>
            <a:avLst/>
            <a:gdLst/>
            <a:ahLst/>
            <a:cxnLst/>
            <a:rect l="l" t="t" r="r" b="b"/>
            <a:pathLst>
              <a:path w="304800" h="37846">
                <a:moveTo>
                  <a:pt x="0" y="37846"/>
                </a:moveTo>
                <a:lnTo>
                  <a:pt x="304800" y="37846"/>
                </a:lnTo>
                <a:lnTo>
                  <a:pt x="304800" y="0"/>
                </a:lnTo>
                <a:lnTo>
                  <a:pt x="0" y="0"/>
                </a:lnTo>
                <a:lnTo>
                  <a:pt x="0" y="3784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0" name="object 2590"/>
          <p:cNvSpPr/>
          <p:nvPr/>
        </p:nvSpPr>
        <p:spPr>
          <a:xfrm>
            <a:off x="7071106" y="8028178"/>
            <a:ext cx="173735" cy="196595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1" name="object 2591"/>
          <p:cNvSpPr/>
          <p:nvPr/>
        </p:nvSpPr>
        <p:spPr>
          <a:xfrm>
            <a:off x="457200" y="802360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2" name="object 2592"/>
          <p:cNvSpPr/>
          <p:nvPr/>
        </p:nvSpPr>
        <p:spPr>
          <a:xfrm>
            <a:off x="463295" y="8023606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3" name="object 2593"/>
          <p:cNvSpPr/>
          <p:nvPr/>
        </p:nvSpPr>
        <p:spPr>
          <a:xfrm>
            <a:off x="1717802" y="802360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4" name="object 2594"/>
          <p:cNvSpPr/>
          <p:nvPr/>
        </p:nvSpPr>
        <p:spPr>
          <a:xfrm>
            <a:off x="2028698" y="802360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5" name="object 2595"/>
          <p:cNvSpPr/>
          <p:nvPr/>
        </p:nvSpPr>
        <p:spPr>
          <a:xfrm>
            <a:off x="2339594" y="8023606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6" name="object 2596"/>
          <p:cNvSpPr/>
          <p:nvPr/>
        </p:nvSpPr>
        <p:spPr>
          <a:xfrm>
            <a:off x="2650871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7" name="object 2597"/>
          <p:cNvSpPr/>
          <p:nvPr/>
        </p:nvSpPr>
        <p:spPr>
          <a:xfrm>
            <a:off x="2961767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8" name="object 2598"/>
          <p:cNvSpPr/>
          <p:nvPr/>
        </p:nvSpPr>
        <p:spPr>
          <a:xfrm>
            <a:off x="3272663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9" name="object 2599"/>
          <p:cNvSpPr/>
          <p:nvPr/>
        </p:nvSpPr>
        <p:spPr>
          <a:xfrm>
            <a:off x="3583559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0" name="object 2600"/>
          <p:cNvSpPr/>
          <p:nvPr/>
        </p:nvSpPr>
        <p:spPr>
          <a:xfrm>
            <a:off x="3894454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1" name="object 2601"/>
          <p:cNvSpPr/>
          <p:nvPr/>
        </p:nvSpPr>
        <p:spPr>
          <a:xfrm>
            <a:off x="4205351" y="8019923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2" name="object 2602"/>
          <p:cNvSpPr/>
          <p:nvPr/>
        </p:nvSpPr>
        <p:spPr>
          <a:xfrm>
            <a:off x="4516501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3" name="object 2603"/>
          <p:cNvSpPr/>
          <p:nvPr/>
        </p:nvSpPr>
        <p:spPr>
          <a:xfrm>
            <a:off x="4827397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4" name="object 2604"/>
          <p:cNvSpPr/>
          <p:nvPr/>
        </p:nvSpPr>
        <p:spPr>
          <a:xfrm>
            <a:off x="5138292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5" name="object 2605"/>
          <p:cNvSpPr/>
          <p:nvPr/>
        </p:nvSpPr>
        <p:spPr>
          <a:xfrm>
            <a:off x="5449188" y="8019923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6" name="object 2606"/>
          <p:cNvSpPr/>
          <p:nvPr/>
        </p:nvSpPr>
        <p:spPr>
          <a:xfrm>
            <a:off x="5761608" y="8019923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7" name="object 2607"/>
          <p:cNvSpPr/>
          <p:nvPr/>
        </p:nvSpPr>
        <p:spPr>
          <a:xfrm>
            <a:off x="6072885" y="8019923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8" name="object 2608"/>
          <p:cNvSpPr/>
          <p:nvPr/>
        </p:nvSpPr>
        <p:spPr>
          <a:xfrm>
            <a:off x="6382258" y="8019923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9" name="object 2609"/>
          <p:cNvSpPr/>
          <p:nvPr/>
        </p:nvSpPr>
        <p:spPr>
          <a:xfrm>
            <a:off x="6694678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0" name="object 2610"/>
          <p:cNvSpPr/>
          <p:nvPr/>
        </p:nvSpPr>
        <p:spPr>
          <a:xfrm>
            <a:off x="7005574" y="80199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1" name="object 2611"/>
          <p:cNvSpPr/>
          <p:nvPr/>
        </p:nvSpPr>
        <p:spPr>
          <a:xfrm>
            <a:off x="1717802" y="827811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2" name="object 2612"/>
          <p:cNvSpPr/>
          <p:nvPr/>
        </p:nvSpPr>
        <p:spPr>
          <a:xfrm>
            <a:off x="1717802" y="8287258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3" name="object 2613"/>
          <p:cNvSpPr/>
          <p:nvPr/>
        </p:nvSpPr>
        <p:spPr>
          <a:xfrm>
            <a:off x="1957070" y="8287258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4" name="object 2614"/>
          <p:cNvSpPr/>
          <p:nvPr/>
        </p:nvSpPr>
        <p:spPr>
          <a:xfrm>
            <a:off x="1717802" y="849376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5" name="object 2615"/>
          <p:cNvSpPr/>
          <p:nvPr/>
        </p:nvSpPr>
        <p:spPr>
          <a:xfrm>
            <a:off x="1783333" y="8287258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6" name="object 2616"/>
          <p:cNvSpPr/>
          <p:nvPr/>
        </p:nvSpPr>
        <p:spPr>
          <a:xfrm>
            <a:off x="2028698" y="827811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7" name="object 2617"/>
          <p:cNvSpPr/>
          <p:nvPr/>
        </p:nvSpPr>
        <p:spPr>
          <a:xfrm>
            <a:off x="2028698" y="8287258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8" name="object 2618"/>
          <p:cNvSpPr/>
          <p:nvPr/>
        </p:nvSpPr>
        <p:spPr>
          <a:xfrm>
            <a:off x="2267966" y="8287258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9" name="object 2619"/>
          <p:cNvSpPr/>
          <p:nvPr/>
        </p:nvSpPr>
        <p:spPr>
          <a:xfrm>
            <a:off x="2028698" y="849376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0" name="object 2620"/>
          <p:cNvSpPr/>
          <p:nvPr/>
        </p:nvSpPr>
        <p:spPr>
          <a:xfrm>
            <a:off x="2094230" y="8287258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1" name="object 2621"/>
          <p:cNvSpPr/>
          <p:nvPr/>
        </p:nvSpPr>
        <p:spPr>
          <a:xfrm>
            <a:off x="2339594" y="827811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2" name="object 2622"/>
          <p:cNvSpPr/>
          <p:nvPr/>
        </p:nvSpPr>
        <p:spPr>
          <a:xfrm>
            <a:off x="2339594" y="8287258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3" name="object 2623"/>
          <p:cNvSpPr/>
          <p:nvPr/>
        </p:nvSpPr>
        <p:spPr>
          <a:xfrm>
            <a:off x="2579243" y="8287258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4" name="object 2624"/>
          <p:cNvSpPr/>
          <p:nvPr/>
        </p:nvSpPr>
        <p:spPr>
          <a:xfrm>
            <a:off x="2339594" y="8493760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5" name="object 2625"/>
          <p:cNvSpPr/>
          <p:nvPr/>
        </p:nvSpPr>
        <p:spPr>
          <a:xfrm>
            <a:off x="2405126" y="8287258"/>
            <a:ext cx="174040" cy="196596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6"/>
                </a:moveTo>
                <a:lnTo>
                  <a:pt x="174040" y="196596"/>
                </a:lnTo>
                <a:lnTo>
                  <a:pt x="17404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6" name="object 2626"/>
          <p:cNvSpPr/>
          <p:nvPr/>
        </p:nvSpPr>
        <p:spPr>
          <a:xfrm>
            <a:off x="2650871" y="826897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7" name="object 2627"/>
          <p:cNvSpPr/>
          <p:nvPr/>
        </p:nvSpPr>
        <p:spPr>
          <a:xfrm>
            <a:off x="2890139" y="826897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8" name="object 2628"/>
          <p:cNvSpPr/>
          <p:nvPr/>
        </p:nvSpPr>
        <p:spPr>
          <a:xfrm>
            <a:off x="2650871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9" name="object 2629"/>
          <p:cNvSpPr/>
          <p:nvPr/>
        </p:nvSpPr>
        <p:spPr>
          <a:xfrm>
            <a:off x="2716403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0" name="object 2630"/>
          <p:cNvSpPr/>
          <p:nvPr/>
        </p:nvSpPr>
        <p:spPr>
          <a:xfrm>
            <a:off x="2961767" y="826897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1" name="object 2631"/>
          <p:cNvSpPr/>
          <p:nvPr/>
        </p:nvSpPr>
        <p:spPr>
          <a:xfrm>
            <a:off x="3201035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2" name="object 2632"/>
          <p:cNvSpPr/>
          <p:nvPr/>
        </p:nvSpPr>
        <p:spPr>
          <a:xfrm>
            <a:off x="2961767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3" name="object 2633"/>
          <p:cNvSpPr/>
          <p:nvPr/>
        </p:nvSpPr>
        <p:spPr>
          <a:xfrm>
            <a:off x="3027299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4" name="object 2634"/>
          <p:cNvSpPr/>
          <p:nvPr/>
        </p:nvSpPr>
        <p:spPr>
          <a:xfrm>
            <a:off x="3272663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5" name="object 2635"/>
          <p:cNvSpPr/>
          <p:nvPr/>
        </p:nvSpPr>
        <p:spPr>
          <a:xfrm>
            <a:off x="3511930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6" name="object 2636"/>
          <p:cNvSpPr/>
          <p:nvPr/>
        </p:nvSpPr>
        <p:spPr>
          <a:xfrm>
            <a:off x="3272663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7" name="object 2637"/>
          <p:cNvSpPr/>
          <p:nvPr/>
        </p:nvSpPr>
        <p:spPr>
          <a:xfrm>
            <a:off x="3338195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8" name="object 2638"/>
          <p:cNvSpPr/>
          <p:nvPr/>
        </p:nvSpPr>
        <p:spPr>
          <a:xfrm>
            <a:off x="3583559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9" name="object 2639"/>
          <p:cNvSpPr/>
          <p:nvPr/>
        </p:nvSpPr>
        <p:spPr>
          <a:xfrm>
            <a:off x="3822827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0" name="object 2640"/>
          <p:cNvSpPr/>
          <p:nvPr/>
        </p:nvSpPr>
        <p:spPr>
          <a:xfrm>
            <a:off x="3583559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1" name="object 2641"/>
          <p:cNvSpPr/>
          <p:nvPr/>
        </p:nvSpPr>
        <p:spPr>
          <a:xfrm>
            <a:off x="3649091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2" name="object 2642"/>
          <p:cNvSpPr/>
          <p:nvPr/>
        </p:nvSpPr>
        <p:spPr>
          <a:xfrm>
            <a:off x="3894454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3" name="object 2643"/>
          <p:cNvSpPr/>
          <p:nvPr/>
        </p:nvSpPr>
        <p:spPr>
          <a:xfrm>
            <a:off x="4133723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4" name="object 2644"/>
          <p:cNvSpPr/>
          <p:nvPr/>
        </p:nvSpPr>
        <p:spPr>
          <a:xfrm>
            <a:off x="3894454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5" name="object 2645"/>
          <p:cNvSpPr/>
          <p:nvPr/>
        </p:nvSpPr>
        <p:spPr>
          <a:xfrm>
            <a:off x="3959986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6" name="object 2646"/>
          <p:cNvSpPr/>
          <p:nvPr/>
        </p:nvSpPr>
        <p:spPr>
          <a:xfrm>
            <a:off x="4205351" y="8268970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5"/>
                </a:moveTo>
                <a:lnTo>
                  <a:pt x="65836" y="196595"/>
                </a:lnTo>
                <a:lnTo>
                  <a:pt x="658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7" name="object 2647"/>
          <p:cNvSpPr/>
          <p:nvPr/>
        </p:nvSpPr>
        <p:spPr>
          <a:xfrm>
            <a:off x="4444873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8" name="object 2648"/>
          <p:cNvSpPr/>
          <p:nvPr/>
        </p:nvSpPr>
        <p:spPr>
          <a:xfrm>
            <a:off x="4205351" y="8464931"/>
            <a:ext cx="305104" cy="39369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9" name="object 2649"/>
          <p:cNvSpPr/>
          <p:nvPr/>
        </p:nvSpPr>
        <p:spPr>
          <a:xfrm>
            <a:off x="4271136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0" name="object 2650"/>
          <p:cNvSpPr/>
          <p:nvPr/>
        </p:nvSpPr>
        <p:spPr>
          <a:xfrm>
            <a:off x="4516501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1" name="object 2651"/>
          <p:cNvSpPr/>
          <p:nvPr/>
        </p:nvSpPr>
        <p:spPr>
          <a:xfrm>
            <a:off x="4755769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2" name="object 2652"/>
          <p:cNvSpPr/>
          <p:nvPr/>
        </p:nvSpPr>
        <p:spPr>
          <a:xfrm>
            <a:off x="4516501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3" name="object 2653"/>
          <p:cNvSpPr/>
          <p:nvPr/>
        </p:nvSpPr>
        <p:spPr>
          <a:xfrm>
            <a:off x="4582033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4" name="object 2654"/>
          <p:cNvSpPr/>
          <p:nvPr/>
        </p:nvSpPr>
        <p:spPr>
          <a:xfrm>
            <a:off x="4828921" y="8268970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5" name="object 2655"/>
          <p:cNvSpPr/>
          <p:nvPr/>
        </p:nvSpPr>
        <p:spPr>
          <a:xfrm>
            <a:off x="5066664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6" name="object 2656"/>
          <p:cNvSpPr/>
          <p:nvPr/>
        </p:nvSpPr>
        <p:spPr>
          <a:xfrm>
            <a:off x="4828921" y="8464931"/>
            <a:ext cx="303275" cy="39369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7" name="object 2657"/>
          <p:cNvSpPr/>
          <p:nvPr/>
        </p:nvSpPr>
        <p:spPr>
          <a:xfrm>
            <a:off x="4892929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8" name="object 2658"/>
          <p:cNvSpPr/>
          <p:nvPr/>
        </p:nvSpPr>
        <p:spPr>
          <a:xfrm>
            <a:off x="5138292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9" name="object 2659"/>
          <p:cNvSpPr/>
          <p:nvPr/>
        </p:nvSpPr>
        <p:spPr>
          <a:xfrm>
            <a:off x="5377560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0" name="object 2660"/>
          <p:cNvSpPr/>
          <p:nvPr/>
        </p:nvSpPr>
        <p:spPr>
          <a:xfrm>
            <a:off x="5138292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1" name="object 2661"/>
          <p:cNvSpPr/>
          <p:nvPr/>
        </p:nvSpPr>
        <p:spPr>
          <a:xfrm>
            <a:off x="5203825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2" name="object 2662"/>
          <p:cNvSpPr/>
          <p:nvPr/>
        </p:nvSpPr>
        <p:spPr>
          <a:xfrm>
            <a:off x="5449188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3" name="object 2663"/>
          <p:cNvSpPr/>
          <p:nvPr/>
        </p:nvSpPr>
        <p:spPr>
          <a:xfrm>
            <a:off x="5688457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4" name="object 2664"/>
          <p:cNvSpPr/>
          <p:nvPr/>
        </p:nvSpPr>
        <p:spPr>
          <a:xfrm>
            <a:off x="5449188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5" name="object 2665"/>
          <p:cNvSpPr/>
          <p:nvPr/>
        </p:nvSpPr>
        <p:spPr>
          <a:xfrm>
            <a:off x="5514721" y="826897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5"/>
                </a:moveTo>
                <a:lnTo>
                  <a:pt x="173736" y="196595"/>
                </a:lnTo>
                <a:lnTo>
                  <a:pt x="173736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6" name="object 2666"/>
          <p:cNvSpPr/>
          <p:nvPr/>
        </p:nvSpPr>
        <p:spPr>
          <a:xfrm>
            <a:off x="5761608" y="8268970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7" name="object 2667"/>
          <p:cNvSpPr/>
          <p:nvPr/>
        </p:nvSpPr>
        <p:spPr>
          <a:xfrm>
            <a:off x="6001258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8" name="object 2668"/>
          <p:cNvSpPr/>
          <p:nvPr/>
        </p:nvSpPr>
        <p:spPr>
          <a:xfrm>
            <a:off x="5761608" y="8464931"/>
            <a:ext cx="305104" cy="39369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70"/>
                </a:moveTo>
                <a:lnTo>
                  <a:pt x="305104" y="39370"/>
                </a:lnTo>
                <a:lnTo>
                  <a:pt x="30510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9" name="object 2669"/>
          <p:cNvSpPr/>
          <p:nvPr/>
        </p:nvSpPr>
        <p:spPr>
          <a:xfrm>
            <a:off x="5825616" y="8268970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5"/>
                </a:moveTo>
                <a:lnTo>
                  <a:pt x="175564" y="196595"/>
                </a:lnTo>
                <a:lnTo>
                  <a:pt x="175564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0" name="object 2670"/>
          <p:cNvSpPr/>
          <p:nvPr/>
        </p:nvSpPr>
        <p:spPr>
          <a:xfrm>
            <a:off x="6072885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1" name="object 2671"/>
          <p:cNvSpPr/>
          <p:nvPr/>
        </p:nvSpPr>
        <p:spPr>
          <a:xfrm>
            <a:off x="6310630" y="8268970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5"/>
                </a:moveTo>
                <a:lnTo>
                  <a:pt x="65532" y="196595"/>
                </a:lnTo>
                <a:lnTo>
                  <a:pt x="6553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2" name="object 2672"/>
          <p:cNvSpPr/>
          <p:nvPr/>
        </p:nvSpPr>
        <p:spPr>
          <a:xfrm>
            <a:off x="6072885" y="8464931"/>
            <a:ext cx="303275" cy="39369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70"/>
                </a:moveTo>
                <a:lnTo>
                  <a:pt x="303275" y="39370"/>
                </a:lnTo>
                <a:lnTo>
                  <a:pt x="303275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3" name="object 2673"/>
          <p:cNvSpPr/>
          <p:nvPr/>
        </p:nvSpPr>
        <p:spPr>
          <a:xfrm>
            <a:off x="6138417" y="8268970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5"/>
                </a:moveTo>
                <a:lnTo>
                  <a:pt x="172212" y="196595"/>
                </a:lnTo>
                <a:lnTo>
                  <a:pt x="172212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4" name="object 2674"/>
          <p:cNvSpPr/>
          <p:nvPr/>
        </p:nvSpPr>
        <p:spPr>
          <a:xfrm>
            <a:off x="6383782" y="8268970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5"/>
                </a:moveTo>
                <a:lnTo>
                  <a:pt x="64008" y="196595"/>
                </a:lnTo>
                <a:lnTo>
                  <a:pt x="64008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5" name="object 2675"/>
          <p:cNvSpPr/>
          <p:nvPr/>
        </p:nvSpPr>
        <p:spPr>
          <a:xfrm>
            <a:off x="6623050" y="826897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6" name="object 2676"/>
          <p:cNvSpPr/>
          <p:nvPr/>
        </p:nvSpPr>
        <p:spPr>
          <a:xfrm>
            <a:off x="6383782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7" name="object 2677"/>
          <p:cNvSpPr/>
          <p:nvPr/>
        </p:nvSpPr>
        <p:spPr>
          <a:xfrm>
            <a:off x="6447789" y="8268970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5"/>
                </a:moveTo>
                <a:lnTo>
                  <a:pt x="175260" y="196595"/>
                </a:lnTo>
                <a:lnTo>
                  <a:pt x="175260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8" name="object 2678"/>
          <p:cNvSpPr/>
          <p:nvPr/>
        </p:nvSpPr>
        <p:spPr>
          <a:xfrm>
            <a:off x="6694678" y="826897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9" name="object 2679"/>
          <p:cNvSpPr/>
          <p:nvPr/>
        </p:nvSpPr>
        <p:spPr>
          <a:xfrm>
            <a:off x="6933946" y="826897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0" name="object 2680"/>
          <p:cNvSpPr/>
          <p:nvPr/>
        </p:nvSpPr>
        <p:spPr>
          <a:xfrm>
            <a:off x="6694678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1" name="object 2681"/>
          <p:cNvSpPr/>
          <p:nvPr/>
        </p:nvSpPr>
        <p:spPr>
          <a:xfrm>
            <a:off x="6760209" y="8268970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5"/>
                </a:moveTo>
                <a:lnTo>
                  <a:pt x="173735" y="196595"/>
                </a:lnTo>
                <a:lnTo>
                  <a:pt x="173735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2" name="object 2682"/>
          <p:cNvSpPr/>
          <p:nvPr/>
        </p:nvSpPr>
        <p:spPr>
          <a:xfrm>
            <a:off x="7005574" y="826897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3" name="object 2683"/>
          <p:cNvSpPr/>
          <p:nvPr/>
        </p:nvSpPr>
        <p:spPr>
          <a:xfrm>
            <a:off x="7244842" y="826897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5"/>
                </a:moveTo>
                <a:lnTo>
                  <a:pt x="65531" y="196595"/>
                </a:lnTo>
                <a:lnTo>
                  <a:pt x="65531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4" name="object 2684"/>
          <p:cNvSpPr/>
          <p:nvPr/>
        </p:nvSpPr>
        <p:spPr>
          <a:xfrm>
            <a:off x="7005574" y="8464931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70"/>
                </a:moveTo>
                <a:lnTo>
                  <a:pt x="304800" y="39370"/>
                </a:lnTo>
                <a:lnTo>
                  <a:pt x="30480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5" name="object 2685"/>
          <p:cNvSpPr/>
          <p:nvPr/>
        </p:nvSpPr>
        <p:spPr>
          <a:xfrm>
            <a:off x="7071106" y="8268970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5"/>
                </a:moveTo>
                <a:lnTo>
                  <a:pt x="173735" y="196595"/>
                </a:lnTo>
                <a:lnTo>
                  <a:pt x="173735" y="0"/>
                </a:lnTo>
                <a:lnTo>
                  <a:pt x="0" y="0"/>
                </a:lnTo>
                <a:lnTo>
                  <a:pt x="0" y="1965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6" name="object 2686"/>
          <p:cNvSpPr/>
          <p:nvPr/>
        </p:nvSpPr>
        <p:spPr>
          <a:xfrm>
            <a:off x="457200" y="826439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7" name="object 2687"/>
          <p:cNvSpPr/>
          <p:nvPr/>
        </p:nvSpPr>
        <p:spPr>
          <a:xfrm>
            <a:off x="463295" y="8264398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8" name="object 2688"/>
          <p:cNvSpPr/>
          <p:nvPr/>
        </p:nvSpPr>
        <p:spPr>
          <a:xfrm>
            <a:off x="1717802" y="8264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9" name="object 2689"/>
          <p:cNvSpPr/>
          <p:nvPr/>
        </p:nvSpPr>
        <p:spPr>
          <a:xfrm>
            <a:off x="2028698" y="82643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0" name="object 2690"/>
          <p:cNvSpPr/>
          <p:nvPr/>
        </p:nvSpPr>
        <p:spPr>
          <a:xfrm>
            <a:off x="2339594" y="826439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1" name="object 2691"/>
          <p:cNvSpPr/>
          <p:nvPr/>
        </p:nvSpPr>
        <p:spPr>
          <a:xfrm>
            <a:off x="2650871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2" name="object 2692"/>
          <p:cNvSpPr/>
          <p:nvPr/>
        </p:nvSpPr>
        <p:spPr>
          <a:xfrm>
            <a:off x="2961767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3" name="object 2693"/>
          <p:cNvSpPr/>
          <p:nvPr/>
        </p:nvSpPr>
        <p:spPr>
          <a:xfrm>
            <a:off x="3272663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4" name="object 2694"/>
          <p:cNvSpPr/>
          <p:nvPr/>
        </p:nvSpPr>
        <p:spPr>
          <a:xfrm>
            <a:off x="3583559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5" name="object 2695"/>
          <p:cNvSpPr/>
          <p:nvPr/>
        </p:nvSpPr>
        <p:spPr>
          <a:xfrm>
            <a:off x="3894454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6" name="object 2696"/>
          <p:cNvSpPr/>
          <p:nvPr/>
        </p:nvSpPr>
        <p:spPr>
          <a:xfrm>
            <a:off x="4205351" y="8260715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7" name="object 2697"/>
          <p:cNvSpPr/>
          <p:nvPr/>
        </p:nvSpPr>
        <p:spPr>
          <a:xfrm>
            <a:off x="4516501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8" name="object 2698"/>
          <p:cNvSpPr/>
          <p:nvPr/>
        </p:nvSpPr>
        <p:spPr>
          <a:xfrm>
            <a:off x="4827397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9" name="object 2699"/>
          <p:cNvSpPr/>
          <p:nvPr/>
        </p:nvSpPr>
        <p:spPr>
          <a:xfrm>
            <a:off x="5138292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0" name="object 2700"/>
          <p:cNvSpPr/>
          <p:nvPr/>
        </p:nvSpPr>
        <p:spPr>
          <a:xfrm>
            <a:off x="5449188" y="8260715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1" name="object 2701"/>
          <p:cNvSpPr/>
          <p:nvPr/>
        </p:nvSpPr>
        <p:spPr>
          <a:xfrm>
            <a:off x="5761608" y="8260715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2" name="object 2702"/>
          <p:cNvSpPr/>
          <p:nvPr/>
        </p:nvSpPr>
        <p:spPr>
          <a:xfrm>
            <a:off x="6072885" y="8260715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3" name="object 2703"/>
          <p:cNvSpPr/>
          <p:nvPr/>
        </p:nvSpPr>
        <p:spPr>
          <a:xfrm>
            <a:off x="6382258" y="8260715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4" name="object 2704"/>
          <p:cNvSpPr/>
          <p:nvPr/>
        </p:nvSpPr>
        <p:spPr>
          <a:xfrm>
            <a:off x="6694678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5" name="object 2705"/>
          <p:cNvSpPr/>
          <p:nvPr/>
        </p:nvSpPr>
        <p:spPr>
          <a:xfrm>
            <a:off x="7005574" y="8260715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6" name="object 2706"/>
          <p:cNvSpPr/>
          <p:nvPr/>
        </p:nvSpPr>
        <p:spPr>
          <a:xfrm>
            <a:off x="1717802" y="851890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7" name="object 2707"/>
          <p:cNvSpPr/>
          <p:nvPr/>
        </p:nvSpPr>
        <p:spPr>
          <a:xfrm>
            <a:off x="1717802" y="852805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8" name="object 2708"/>
          <p:cNvSpPr/>
          <p:nvPr/>
        </p:nvSpPr>
        <p:spPr>
          <a:xfrm>
            <a:off x="1957070" y="852805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9" name="object 2709"/>
          <p:cNvSpPr/>
          <p:nvPr/>
        </p:nvSpPr>
        <p:spPr>
          <a:xfrm>
            <a:off x="1717802" y="873455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0" name="object 2710"/>
          <p:cNvSpPr/>
          <p:nvPr/>
        </p:nvSpPr>
        <p:spPr>
          <a:xfrm>
            <a:off x="1783333" y="852805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1" name="object 2711"/>
          <p:cNvSpPr/>
          <p:nvPr/>
        </p:nvSpPr>
        <p:spPr>
          <a:xfrm>
            <a:off x="2028698" y="851890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2" name="object 2712"/>
          <p:cNvSpPr/>
          <p:nvPr/>
        </p:nvSpPr>
        <p:spPr>
          <a:xfrm>
            <a:off x="2028698" y="852805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3" name="object 2713"/>
          <p:cNvSpPr/>
          <p:nvPr/>
        </p:nvSpPr>
        <p:spPr>
          <a:xfrm>
            <a:off x="2267966" y="852805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4" name="object 2714"/>
          <p:cNvSpPr/>
          <p:nvPr/>
        </p:nvSpPr>
        <p:spPr>
          <a:xfrm>
            <a:off x="2028698" y="873455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5" name="object 2715"/>
          <p:cNvSpPr/>
          <p:nvPr/>
        </p:nvSpPr>
        <p:spPr>
          <a:xfrm>
            <a:off x="2094230" y="8528050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6" name="object 2716"/>
          <p:cNvSpPr/>
          <p:nvPr/>
        </p:nvSpPr>
        <p:spPr>
          <a:xfrm>
            <a:off x="2339594" y="8518906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7" name="object 2717"/>
          <p:cNvSpPr/>
          <p:nvPr/>
        </p:nvSpPr>
        <p:spPr>
          <a:xfrm>
            <a:off x="2339594" y="852805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8" name="object 2718"/>
          <p:cNvSpPr/>
          <p:nvPr/>
        </p:nvSpPr>
        <p:spPr>
          <a:xfrm>
            <a:off x="2579243" y="8528050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9" name="object 2719"/>
          <p:cNvSpPr/>
          <p:nvPr/>
        </p:nvSpPr>
        <p:spPr>
          <a:xfrm>
            <a:off x="2339594" y="8734552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21082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0" name="object 2720"/>
          <p:cNvSpPr/>
          <p:nvPr/>
        </p:nvSpPr>
        <p:spPr>
          <a:xfrm>
            <a:off x="2405126" y="8528050"/>
            <a:ext cx="174040" cy="196596"/>
          </a:xfrm>
          <a:custGeom>
            <a:avLst/>
            <a:gdLst/>
            <a:ahLst/>
            <a:cxnLst/>
            <a:rect l="l" t="t" r="r" b="b"/>
            <a:pathLst>
              <a:path w="174040" h="196596">
                <a:moveTo>
                  <a:pt x="0" y="196596"/>
                </a:moveTo>
                <a:lnTo>
                  <a:pt x="174040" y="196596"/>
                </a:lnTo>
                <a:lnTo>
                  <a:pt x="17404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1" name="object 2721"/>
          <p:cNvSpPr/>
          <p:nvPr/>
        </p:nvSpPr>
        <p:spPr>
          <a:xfrm>
            <a:off x="2650871" y="8509762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2" name="object 2722"/>
          <p:cNvSpPr/>
          <p:nvPr/>
        </p:nvSpPr>
        <p:spPr>
          <a:xfrm>
            <a:off x="2890139" y="8509762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3" name="object 2723"/>
          <p:cNvSpPr/>
          <p:nvPr/>
        </p:nvSpPr>
        <p:spPr>
          <a:xfrm>
            <a:off x="2650871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4" name="object 2724"/>
          <p:cNvSpPr/>
          <p:nvPr/>
        </p:nvSpPr>
        <p:spPr>
          <a:xfrm>
            <a:off x="2716403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5" name="object 2725"/>
          <p:cNvSpPr/>
          <p:nvPr/>
        </p:nvSpPr>
        <p:spPr>
          <a:xfrm>
            <a:off x="2961767" y="8509762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6" name="object 2726"/>
          <p:cNvSpPr/>
          <p:nvPr/>
        </p:nvSpPr>
        <p:spPr>
          <a:xfrm>
            <a:off x="3201035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7" name="object 2727"/>
          <p:cNvSpPr/>
          <p:nvPr/>
        </p:nvSpPr>
        <p:spPr>
          <a:xfrm>
            <a:off x="2961767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8" name="object 2728"/>
          <p:cNvSpPr/>
          <p:nvPr/>
        </p:nvSpPr>
        <p:spPr>
          <a:xfrm>
            <a:off x="3027299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9" name="object 2729"/>
          <p:cNvSpPr/>
          <p:nvPr/>
        </p:nvSpPr>
        <p:spPr>
          <a:xfrm>
            <a:off x="3272663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0" name="object 2730"/>
          <p:cNvSpPr/>
          <p:nvPr/>
        </p:nvSpPr>
        <p:spPr>
          <a:xfrm>
            <a:off x="3511930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1" name="object 2731"/>
          <p:cNvSpPr/>
          <p:nvPr/>
        </p:nvSpPr>
        <p:spPr>
          <a:xfrm>
            <a:off x="3272663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2" name="object 2732"/>
          <p:cNvSpPr/>
          <p:nvPr/>
        </p:nvSpPr>
        <p:spPr>
          <a:xfrm>
            <a:off x="3338195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3" name="object 2733"/>
          <p:cNvSpPr/>
          <p:nvPr/>
        </p:nvSpPr>
        <p:spPr>
          <a:xfrm>
            <a:off x="3583559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4" name="object 2734"/>
          <p:cNvSpPr/>
          <p:nvPr/>
        </p:nvSpPr>
        <p:spPr>
          <a:xfrm>
            <a:off x="3822827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5" name="object 2735"/>
          <p:cNvSpPr/>
          <p:nvPr/>
        </p:nvSpPr>
        <p:spPr>
          <a:xfrm>
            <a:off x="3583559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6" name="object 2736"/>
          <p:cNvSpPr/>
          <p:nvPr/>
        </p:nvSpPr>
        <p:spPr>
          <a:xfrm>
            <a:off x="3649091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7" name="object 2737"/>
          <p:cNvSpPr/>
          <p:nvPr/>
        </p:nvSpPr>
        <p:spPr>
          <a:xfrm>
            <a:off x="3894454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8" name="object 2738"/>
          <p:cNvSpPr/>
          <p:nvPr/>
        </p:nvSpPr>
        <p:spPr>
          <a:xfrm>
            <a:off x="4133723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9" name="object 2739"/>
          <p:cNvSpPr/>
          <p:nvPr/>
        </p:nvSpPr>
        <p:spPr>
          <a:xfrm>
            <a:off x="3894454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0" name="object 2740"/>
          <p:cNvSpPr/>
          <p:nvPr/>
        </p:nvSpPr>
        <p:spPr>
          <a:xfrm>
            <a:off x="3959986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1" name="object 2741"/>
          <p:cNvSpPr/>
          <p:nvPr/>
        </p:nvSpPr>
        <p:spPr>
          <a:xfrm>
            <a:off x="4205351" y="8509762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2" name="object 2742"/>
          <p:cNvSpPr/>
          <p:nvPr/>
        </p:nvSpPr>
        <p:spPr>
          <a:xfrm>
            <a:off x="4444873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3" name="object 2743"/>
          <p:cNvSpPr/>
          <p:nvPr/>
        </p:nvSpPr>
        <p:spPr>
          <a:xfrm>
            <a:off x="4205351" y="8705723"/>
            <a:ext cx="305104" cy="39369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69"/>
                </a:moveTo>
                <a:lnTo>
                  <a:pt x="305104" y="39369"/>
                </a:lnTo>
                <a:lnTo>
                  <a:pt x="305104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4" name="object 2744"/>
          <p:cNvSpPr/>
          <p:nvPr/>
        </p:nvSpPr>
        <p:spPr>
          <a:xfrm>
            <a:off x="4271136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5" name="object 2745"/>
          <p:cNvSpPr/>
          <p:nvPr/>
        </p:nvSpPr>
        <p:spPr>
          <a:xfrm>
            <a:off x="4516501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6" name="object 2746"/>
          <p:cNvSpPr/>
          <p:nvPr/>
        </p:nvSpPr>
        <p:spPr>
          <a:xfrm>
            <a:off x="4755769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7" name="object 2747"/>
          <p:cNvSpPr/>
          <p:nvPr/>
        </p:nvSpPr>
        <p:spPr>
          <a:xfrm>
            <a:off x="4516501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8" name="object 2748"/>
          <p:cNvSpPr/>
          <p:nvPr/>
        </p:nvSpPr>
        <p:spPr>
          <a:xfrm>
            <a:off x="4582033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9" name="object 2749"/>
          <p:cNvSpPr/>
          <p:nvPr/>
        </p:nvSpPr>
        <p:spPr>
          <a:xfrm>
            <a:off x="4828921" y="8509762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0" name="object 2750"/>
          <p:cNvSpPr/>
          <p:nvPr/>
        </p:nvSpPr>
        <p:spPr>
          <a:xfrm>
            <a:off x="5066664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1" name="object 2751"/>
          <p:cNvSpPr/>
          <p:nvPr/>
        </p:nvSpPr>
        <p:spPr>
          <a:xfrm>
            <a:off x="4828921" y="8705723"/>
            <a:ext cx="303275" cy="39369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69"/>
                </a:moveTo>
                <a:lnTo>
                  <a:pt x="303275" y="39369"/>
                </a:lnTo>
                <a:lnTo>
                  <a:pt x="303275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2" name="object 2752"/>
          <p:cNvSpPr/>
          <p:nvPr/>
        </p:nvSpPr>
        <p:spPr>
          <a:xfrm>
            <a:off x="4892929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3" name="object 2753"/>
          <p:cNvSpPr/>
          <p:nvPr/>
        </p:nvSpPr>
        <p:spPr>
          <a:xfrm>
            <a:off x="5138292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4" name="object 2754"/>
          <p:cNvSpPr/>
          <p:nvPr/>
        </p:nvSpPr>
        <p:spPr>
          <a:xfrm>
            <a:off x="5377560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5" name="object 2755"/>
          <p:cNvSpPr/>
          <p:nvPr/>
        </p:nvSpPr>
        <p:spPr>
          <a:xfrm>
            <a:off x="5138292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6" name="object 2756"/>
          <p:cNvSpPr/>
          <p:nvPr/>
        </p:nvSpPr>
        <p:spPr>
          <a:xfrm>
            <a:off x="5203825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7" name="object 2757"/>
          <p:cNvSpPr/>
          <p:nvPr/>
        </p:nvSpPr>
        <p:spPr>
          <a:xfrm>
            <a:off x="5449188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8" name="object 2758"/>
          <p:cNvSpPr/>
          <p:nvPr/>
        </p:nvSpPr>
        <p:spPr>
          <a:xfrm>
            <a:off x="5688457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9" name="object 2759"/>
          <p:cNvSpPr/>
          <p:nvPr/>
        </p:nvSpPr>
        <p:spPr>
          <a:xfrm>
            <a:off x="5449188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0" name="object 2760"/>
          <p:cNvSpPr/>
          <p:nvPr/>
        </p:nvSpPr>
        <p:spPr>
          <a:xfrm>
            <a:off x="5514721" y="8509762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1" name="object 2761"/>
          <p:cNvSpPr/>
          <p:nvPr/>
        </p:nvSpPr>
        <p:spPr>
          <a:xfrm>
            <a:off x="5761608" y="8509762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2" name="object 2762"/>
          <p:cNvSpPr/>
          <p:nvPr/>
        </p:nvSpPr>
        <p:spPr>
          <a:xfrm>
            <a:off x="6001258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3" name="object 2763"/>
          <p:cNvSpPr/>
          <p:nvPr/>
        </p:nvSpPr>
        <p:spPr>
          <a:xfrm>
            <a:off x="5761608" y="8705723"/>
            <a:ext cx="305104" cy="39369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69"/>
                </a:moveTo>
                <a:lnTo>
                  <a:pt x="305104" y="39369"/>
                </a:lnTo>
                <a:lnTo>
                  <a:pt x="305104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4" name="object 2764"/>
          <p:cNvSpPr/>
          <p:nvPr/>
        </p:nvSpPr>
        <p:spPr>
          <a:xfrm>
            <a:off x="5825616" y="8509762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6"/>
                </a:moveTo>
                <a:lnTo>
                  <a:pt x="175564" y="196596"/>
                </a:lnTo>
                <a:lnTo>
                  <a:pt x="17556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5" name="object 2765"/>
          <p:cNvSpPr/>
          <p:nvPr/>
        </p:nvSpPr>
        <p:spPr>
          <a:xfrm>
            <a:off x="6072885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6" name="object 2766"/>
          <p:cNvSpPr/>
          <p:nvPr/>
        </p:nvSpPr>
        <p:spPr>
          <a:xfrm>
            <a:off x="6310630" y="8509762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7" name="object 2767"/>
          <p:cNvSpPr/>
          <p:nvPr/>
        </p:nvSpPr>
        <p:spPr>
          <a:xfrm>
            <a:off x="6072885" y="8705723"/>
            <a:ext cx="303275" cy="39369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69"/>
                </a:moveTo>
                <a:lnTo>
                  <a:pt x="303275" y="39369"/>
                </a:lnTo>
                <a:lnTo>
                  <a:pt x="303275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8" name="object 2768"/>
          <p:cNvSpPr/>
          <p:nvPr/>
        </p:nvSpPr>
        <p:spPr>
          <a:xfrm>
            <a:off x="6138417" y="8509762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6"/>
                </a:moveTo>
                <a:lnTo>
                  <a:pt x="172212" y="196596"/>
                </a:lnTo>
                <a:lnTo>
                  <a:pt x="17221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9" name="object 2769"/>
          <p:cNvSpPr/>
          <p:nvPr/>
        </p:nvSpPr>
        <p:spPr>
          <a:xfrm>
            <a:off x="6383782" y="8509762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0" name="object 2770"/>
          <p:cNvSpPr/>
          <p:nvPr/>
        </p:nvSpPr>
        <p:spPr>
          <a:xfrm>
            <a:off x="6623050" y="8509762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1" name="object 2771"/>
          <p:cNvSpPr/>
          <p:nvPr/>
        </p:nvSpPr>
        <p:spPr>
          <a:xfrm>
            <a:off x="6383782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2" name="object 2772"/>
          <p:cNvSpPr/>
          <p:nvPr/>
        </p:nvSpPr>
        <p:spPr>
          <a:xfrm>
            <a:off x="6447789" y="8509762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6"/>
                </a:moveTo>
                <a:lnTo>
                  <a:pt x="175260" y="196596"/>
                </a:lnTo>
                <a:lnTo>
                  <a:pt x="17526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3" name="object 2773"/>
          <p:cNvSpPr/>
          <p:nvPr/>
        </p:nvSpPr>
        <p:spPr>
          <a:xfrm>
            <a:off x="6694678" y="8509762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4" name="object 2774"/>
          <p:cNvSpPr/>
          <p:nvPr/>
        </p:nvSpPr>
        <p:spPr>
          <a:xfrm>
            <a:off x="6933946" y="8509762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5" name="object 2775"/>
          <p:cNvSpPr/>
          <p:nvPr/>
        </p:nvSpPr>
        <p:spPr>
          <a:xfrm>
            <a:off x="6694678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6" name="object 2776"/>
          <p:cNvSpPr/>
          <p:nvPr/>
        </p:nvSpPr>
        <p:spPr>
          <a:xfrm>
            <a:off x="6760209" y="8509762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7" name="object 2777"/>
          <p:cNvSpPr/>
          <p:nvPr/>
        </p:nvSpPr>
        <p:spPr>
          <a:xfrm>
            <a:off x="7005574" y="8509762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8" name="object 2778"/>
          <p:cNvSpPr/>
          <p:nvPr/>
        </p:nvSpPr>
        <p:spPr>
          <a:xfrm>
            <a:off x="7244842" y="8509762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9" name="object 2779"/>
          <p:cNvSpPr/>
          <p:nvPr/>
        </p:nvSpPr>
        <p:spPr>
          <a:xfrm>
            <a:off x="7005574" y="8705723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0" name="object 2780"/>
          <p:cNvSpPr/>
          <p:nvPr/>
        </p:nvSpPr>
        <p:spPr>
          <a:xfrm>
            <a:off x="7071106" y="8509762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1" name="object 2781"/>
          <p:cNvSpPr/>
          <p:nvPr/>
        </p:nvSpPr>
        <p:spPr>
          <a:xfrm>
            <a:off x="457200" y="850671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2" name="object 2782"/>
          <p:cNvSpPr/>
          <p:nvPr/>
        </p:nvSpPr>
        <p:spPr>
          <a:xfrm>
            <a:off x="463295" y="8506713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3" name="object 2783"/>
          <p:cNvSpPr/>
          <p:nvPr/>
        </p:nvSpPr>
        <p:spPr>
          <a:xfrm>
            <a:off x="1717802" y="850671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4" name="object 2784"/>
          <p:cNvSpPr/>
          <p:nvPr/>
        </p:nvSpPr>
        <p:spPr>
          <a:xfrm>
            <a:off x="2028698" y="850671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5" name="object 2785"/>
          <p:cNvSpPr/>
          <p:nvPr/>
        </p:nvSpPr>
        <p:spPr>
          <a:xfrm>
            <a:off x="2339594" y="8506713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6" name="object 2786"/>
          <p:cNvSpPr/>
          <p:nvPr/>
        </p:nvSpPr>
        <p:spPr>
          <a:xfrm>
            <a:off x="2650871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7" name="object 2787"/>
          <p:cNvSpPr/>
          <p:nvPr/>
        </p:nvSpPr>
        <p:spPr>
          <a:xfrm>
            <a:off x="2961767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8" name="object 2788"/>
          <p:cNvSpPr/>
          <p:nvPr/>
        </p:nvSpPr>
        <p:spPr>
          <a:xfrm>
            <a:off x="3272663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9" name="object 2789"/>
          <p:cNvSpPr/>
          <p:nvPr/>
        </p:nvSpPr>
        <p:spPr>
          <a:xfrm>
            <a:off x="3583559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0" name="object 2790"/>
          <p:cNvSpPr/>
          <p:nvPr/>
        </p:nvSpPr>
        <p:spPr>
          <a:xfrm>
            <a:off x="3894454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1" name="object 2791"/>
          <p:cNvSpPr/>
          <p:nvPr/>
        </p:nvSpPr>
        <p:spPr>
          <a:xfrm>
            <a:off x="4205351" y="8503030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2" name="object 2792"/>
          <p:cNvSpPr/>
          <p:nvPr/>
        </p:nvSpPr>
        <p:spPr>
          <a:xfrm>
            <a:off x="4516501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3" name="object 2793"/>
          <p:cNvSpPr/>
          <p:nvPr/>
        </p:nvSpPr>
        <p:spPr>
          <a:xfrm>
            <a:off x="4827397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4" name="object 2794"/>
          <p:cNvSpPr/>
          <p:nvPr/>
        </p:nvSpPr>
        <p:spPr>
          <a:xfrm>
            <a:off x="5138292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5" name="object 2795"/>
          <p:cNvSpPr/>
          <p:nvPr/>
        </p:nvSpPr>
        <p:spPr>
          <a:xfrm>
            <a:off x="5449188" y="8503030"/>
            <a:ext cx="306324" cy="7366"/>
          </a:xfrm>
          <a:custGeom>
            <a:avLst/>
            <a:gdLst/>
            <a:ahLst/>
            <a:cxnLst/>
            <a:rect l="l" t="t" r="r" b="b"/>
            <a:pathLst>
              <a:path w="306324" h="7366">
                <a:moveTo>
                  <a:pt x="0" y="7366"/>
                </a:moveTo>
                <a:lnTo>
                  <a:pt x="306324" y="7366"/>
                </a:lnTo>
                <a:lnTo>
                  <a:pt x="30632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6" name="object 2796"/>
          <p:cNvSpPr/>
          <p:nvPr/>
        </p:nvSpPr>
        <p:spPr>
          <a:xfrm>
            <a:off x="5761608" y="8503030"/>
            <a:ext cx="305104" cy="7366"/>
          </a:xfrm>
          <a:custGeom>
            <a:avLst/>
            <a:gdLst/>
            <a:ahLst/>
            <a:cxnLst/>
            <a:rect l="l" t="t" r="r" b="b"/>
            <a:pathLst>
              <a:path w="305104" h="7366">
                <a:moveTo>
                  <a:pt x="0" y="7366"/>
                </a:moveTo>
                <a:lnTo>
                  <a:pt x="305104" y="7366"/>
                </a:lnTo>
                <a:lnTo>
                  <a:pt x="305104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7" name="object 2797"/>
          <p:cNvSpPr/>
          <p:nvPr/>
        </p:nvSpPr>
        <p:spPr>
          <a:xfrm>
            <a:off x="6072885" y="8503030"/>
            <a:ext cx="303275" cy="7366"/>
          </a:xfrm>
          <a:custGeom>
            <a:avLst/>
            <a:gdLst/>
            <a:ahLst/>
            <a:cxnLst/>
            <a:rect l="l" t="t" r="r" b="b"/>
            <a:pathLst>
              <a:path w="303275" h="7366">
                <a:moveTo>
                  <a:pt x="0" y="7366"/>
                </a:moveTo>
                <a:lnTo>
                  <a:pt x="303275" y="7366"/>
                </a:lnTo>
                <a:lnTo>
                  <a:pt x="303275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8" name="object 2798"/>
          <p:cNvSpPr/>
          <p:nvPr/>
        </p:nvSpPr>
        <p:spPr>
          <a:xfrm>
            <a:off x="6382258" y="8503030"/>
            <a:ext cx="306323" cy="7366"/>
          </a:xfrm>
          <a:custGeom>
            <a:avLst/>
            <a:gdLst/>
            <a:ahLst/>
            <a:cxnLst/>
            <a:rect l="l" t="t" r="r" b="b"/>
            <a:pathLst>
              <a:path w="306323" h="7366">
                <a:moveTo>
                  <a:pt x="0" y="7366"/>
                </a:moveTo>
                <a:lnTo>
                  <a:pt x="306323" y="7366"/>
                </a:lnTo>
                <a:lnTo>
                  <a:pt x="30632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9" name="object 2799"/>
          <p:cNvSpPr/>
          <p:nvPr/>
        </p:nvSpPr>
        <p:spPr>
          <a:xfrm>
            <a:off x="6694678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0" name="object 2800"/>
          <p:cNvSpPr/>
          <p:nvPr/>
        </p:nvSpPr>
        <p:spPr>
          <a:xfrm>
            <a:off x="7005574" y="8503030"/>
            <a:ext cx="304800" cy="7366"/>
          </a:xfrm>
          <a:custGeom>
            <a:avLst/>
            <a:gdLst/>
            <a:ahLst/>
            <a:cxnLst/>
            <a:rect l="l" t="t" r="r" b="b"/>
            <a:pathLst>
              <a:path w="304800" h="7366">
                <a:moveTo>
                  <a:pt x="0" y="7366"/>
                </a:moveTo>
                <a:lnTo>
                  <a:pt x="304800" y="7366"/>
                </a:lnTo>
                <a:lnTo>
                  <a:pt x="30480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1" name="object 2801"/>
          <p:cNvSpPr/>
          <p:nvPr/>
        </p:nvSpPr>
        <p:spPr>
          <a:xfrm>
            <a:off x="1717802" y="87596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2" name="object 2802"/>
          <p:cNvSpPr/>
          <p:nvPr/>
        </p:nvSpPr>
        <p:spPr>
          <a:xfrm>
            <a:off x="1717802" y="876879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3" name="object 2803"/>
          <p:cNvSpPr/>
          <p:nvPr/>
        </p:nvSpPr>
        <p:spPr>
          <a:xfrm>
            <a:off x="1957070" y="876879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4" name="object 2804"/>
          <p:cNvSpPr/>
          <p:nvPr/>
        </p:nvSpPr>
        <p:spPr>
          <a:xfrm>
            <a:off x="1717802" y="897605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5" name="object 2805"/>
          <p:cNvSpPr/>
          <p:nvPr/>
        </p:nvSpPr>
        <p:spPr>
          <a:xfrm>
            <a:off x="1783333" y="876879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19"/>
                </a:moveTo>
                <a:lnTo>
                  <a:pt x="173736" y="198119"/>
                </a:lnTo>
                <a:lnTo>
                  <a:pt x="173736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6" name="object 2806"/>
          <p:cNvSpPr/>
          <p:nvPr/>
        </p:nvSpPr>
        <p:spPr>
          <a:xfrm>
            <a:off x="2028698" y="8759698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7" name="object 2807"/>
          <p:cNvSpPr/>
          <p:nvPr/>
        </p:nvSpPr>
        <p:spPr>
          <a:xfrm>
            <a:off x="2028698" y="876879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8" name="object 2808"/>
          <p:cNvSpPr/>
          <p:nvPr/>
        </p:nvSpPr>
        <p:spPr>
          <a:xfrm>
            <a:off x="2267966" y="876879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9" name="object 2809"/>
          <p:cNvSpPr/>
          <p:nvPr/>
        </p:nvSpPr>
        <p:spPr>
          <a:xfrm>
            <a:off x="2028698" y="897605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0" name="object 2810"/>
          <p:cNvSpPr/>
          <p:nvPr/>
        </p:nvSpPr>
        <p:spPr>
          <a:xfrm>
            <a:off x="2094230" y="8768791"/>
            <a:ext cx="173736" cy="198119"/>
          </a:xfrm>
          <a:custGeom>
            <a:avLst/>
            <a:gdLst/>
            <a:ahLst/>
            <a:cxnLst/>
            <a:rect l="l" t="t" r="r" b="b"/>
            <a:pathLst>
              <a:path w="173736" h="198120">
                <a:moveTo>
                  <a:pt x="0" y="198119"/>
                </a:moveTo>
                <a:lnTo>
                  <a:pt x="173736" y="198119"/>
                </a:lnTo>
                <a:lnTo>
                  <a:pt x="173736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1" name="object 2811"/>
          <p:cNvSpPr/>
          <p:nvPr/>
        </p:nvSpPr>
        <p:spPr>
          <a:xfrm>
            <a:off x="2339594" y="875969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2" name="object 2812"/>
          <p:cNvSpPr/>
          <p:nvPr/>
        </p:nvSpPr>
        <p:spPr>
          <a:xfrm>
            <a:off x="2339594" y="876879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3" name="object 2813"/>
          <p:cNvSpPr/>
          <p:nvPr/>
        </p:nvSpPr>
        <p:spPr>
          <a:xfrm>
            <a:off x="2579243" y="8768791"/>
            <a:ext cx="65531" cy="198119"/>
          </a:xfrm>
          <a:custGeom>
            <a:avLst/>
            <a:gdLst/>
            <a:ahLst/>
            <a:cxnLst/>
            <a:rect l="l" t="t" r="r" b="b"/>
            <a:pathLst>
              <a:path w="65531" h="198120">
                <a:moveTo>
                  <a:pt x="0" y="198119"/>
                </a:moveTo>
                <a:lnTo>
                  <a:pt x="65531" y="198119"/>
                </a:lnTo>
                <a:lnTo>
                  <a:pt x="65531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4" name="object 2814"/>
          <p:cNvSpPr/>
          <p:nvPr/>
        </p:nvSpPr>
        <p:spPr>
          <a:xfrm>
            <a:off x="2339594" y="8976055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9557">
            <a:solidFill>
              <a:srgbClr val="E1EE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5" name="object 2815"/>
          <p:cNvSpPr/>
          <p:nvPr/>
        </p:nvSpPr>
        <p:spPr>
          <a:xfrm>
            <a:off x="2405126" y="8768791"/>
            <a:ext cx="174040" cy="198119"/>
          </a:xfrm>
          <a:custGeom>
            <a:avLst/>
            <a:gdLst/>
            <a:ahLst/>
            <a:cxnLst/>
            <a:rect l="l" t="t" r="r" b="b"/>
            <a:pathLst>
              <a:path w="174040" h="198120">
                <a:moveTo>
                  <a:pt x="0" y="198119"/>
                </a:moveTo>
                <a:lnTo>
                  <a:pt x="174040" y="198119"/>
                </a:lnTo>
                <a:lnTo>
                  <a:pt x="174040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1EED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6" name="object 2816"/>
          <p:cNvSpPr/>
          <p:nvPr/>
        </p:nvSpPr>
        <p:spPr>
          <a:xfrm>
            <a:off x="2650871" y="87505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7" name="object 2817"/>
          <p:cNvSpPr/>
          <p:nvPr/>
        </p:nvSpPr>
        <p:spPr>
          <a:xfrm>
            <a:off x="2890139" y="87505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8" name="object 2818"/>
          <p:cNvSpPr/>
          <p:nvPr/>
        </p:nvSpPr>
        <p:spPr>
          <a:xfrm>
            <a:off x="2650871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9" name="object 2819"/>
          <p:cNvSpPr/>
          <p:nvPr/>
        </p:nvSpPr>
        <p:spPr>
          <a:xfrm>
            <a:off x="2716403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0" name="object 2820"/>
          <p:cNvSpPr/>
          <p:nvPr/>
        </p:nvSpPr>
        <p:spPr>
          <a:xfrm>
            <a:off x="2961767" y="87505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1" name="object 2821"/>
          <p:cNvSpPr/>
          <p:nvPr/>
        </p:nvSpPr>
        <p:spPr>
          <a:xfrm>
            <a:off x="3201035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2" name="object 2822"/>
          <p:cNvSpPr/>
          <p:nvPr/>
        </p:nvSpPr>
        <p:spPr>
          <a:xfrm>
            <a:off x="2961767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3" name="object 2823"/>
          <p:cNvSpPr/>
          <p:nvPr/>
        </p:nvSpPr>
        <p:spPr>
          <a:xfrm>
            <a:off x="3027299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4" name="object 2824"/>
          <p:cNvSpPr/>
          <p:nvPr/>
        </p:nvSpPr>
        <p:spPr>
          <a:xfrm>
            <a:off x="3272663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5" name="object 2825"/>
          <p:cNvSpPr/>
          <p:nvPr/>
        </p:nvSpPr>
        <p:spPr>
          <a:xfrm>
            <a:off x="3511930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6" name="object 2826"/>
          <p:cNvSpPr/>
          <p:nvPr/>
        </p:nvSpPr>
        <p:spPr>
          <a:xfrm>
            <a:off x="3272663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7" name="object 2827"/>
          <p:cNvSpPr/>
          <p:nvPr/>
        </p:nvSpPr>
        <p:spPr>
          <a:xfrm>
            <a:off x="3338195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DEEAF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8" name="object 2828"/>
          <p:cNvSpPr/>
          <p:nvPr/>
        </p:nvSpPr>
        <p:spPr>
          <a:xfrm>
            <a:off x="3583559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9" name="object 2829"/>
          <p:cNvSpPr/>
          <p:nvPr/>
        </p:nvSpPr>
        <p:spPr>
          <a:xfrm>
            <a:off x="3822827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0" name="object 2830"/>
          <p:cNvSpPr/>
          <p:nvPr/>
        </p:nvSpPr>
        <p:spPr>
          <a:xfrm>
            <a:off x="3583559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1" name="object 2831"/>
          <p:cNvSpPr/>
          <p:nvPr/>
        </p:nvSpPr>
        <p:spPr>
          <a:xfrm>
            <a:off x="3649091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2" name="object 2832"/>
          <p:cNvSpPr/>
          <p:nvPr/>
        </p:nvSpPr>
        <p:spPr>
          <a:xfrm>
            <a:off x="3894454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3" name="object 2833"/>
          <p:cNvSpPr/>
          <p:nvPr/>
        </p:nvSpPr>
        <p:spPr>
          <a:xfrm>
            <a:off x="4133723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4" name="object 2834"/>
          <p:cNvSpPr/>
          <p:nvPr/>
        </p:nvSpPr>
        <p:spPr>
          <a:xfrm>
            <a:off x="3894454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5" name="object 2835"/>
          <p:cNvSpPr/>
          <p:nvPr/>
        </p:nvSpPr>
        <p:spPr>
          <a:xfrm>
            <a:off x="3959986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6" name="object 2836"/>
          <p:cNvSpPr/>
          <p:nvPr/>
        </p:nvSpPr>
        <p:spPr>
          <a:xfrm>
            <a:off x="4205351" y="8750503"/>
            <a:ext cx="65836" cy="196596"/>
          </a:xfrm>
          <a:custGeom>
            <a:avLst/>
            <a:gdLst/>
            <a:ahLst/>
            <a:cxnLst/>
            <a:rect l="l" t="t" r="r" b="b"/>
            <a:pathLst>
              <a:path w="65836" h="196596">
                <a:moveTo>
                  <a:pt x="0" y="196596"/>
                </a:moveTo>
                <a:lnTo>
                  <a:pt x="65836" y="196596"/>
                </a:lnTo>
                <a:lnTo>
                  <a:pt x="658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7" name="object 2837"/>
          <p:cNvSpPr/>
          <p:nvPr/>
        </p:nvSpPr>
        <p:spPr>
          <a:xfrm>
            <a:off x="4444873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8" name="object 2838"/>
          <p:cNvSpPr/>
          <p:nvPr/>
        </p:nvSpPr>
        <p:spPr>
          <a:xfrm>
            <a:off x="4205351" y="8946464"/>
            <a:ext cx="305104" cy="39369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69"/>
                </a:moveTo>
                <a:lnTo>
                  <a:pt x="305104" y="39369"/>
                </a:lnTo>
                <a:lnTo>
                  <a:pt x="305104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9" name="object 2839"/>
          <p:cNvSpPr/>
          <p:nvPr/>
        </p:nvSpPr>
        <p:spPr>
          <a:xfrm>
            <a:off x="4271136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0" name="object 2840"/>
          <p:cNvSpPr/>
          <p:nvPr/>
        </p:nvSpPr>
        <p:spPr>
          <a:xfrm>
            <a:off x="4516501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1" name="object 2841"/>
          <p:cNvSpPr/>
          <p:nvPr/>
        </p:nvSpPr>
        <p:spPr>
          <a:xfrm>
            <a:off x="4755769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2" name="object 2842"/>
          <p:cNvSpPr/>
          <p:nvPr/>
        </p:nvSpPr>
        <p:spPr>
          <a:xfrm>
            <a:off x="4516501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3" name="object 2843"/>
          <p:cNvSpPr/>
          <p:nvPr/>
        </p:nvSpPr>
        <p:spPr>
          <a:xfrm>
            <a:off x="4582033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4" name="object 2844"/>
          <p:cNvSpPr/>
          <p:nvPr/>
        </p:nvSpPr>
        <p:spPr>
          <a:xfrm>
            <a:off x="4828921" y="875050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5" name="object 2845"/>
          <p:cNvSpPr/>
          <p:nvPr/>
        </p:nvSpPr>
        <p:spPr>
          <a:xfrm>
            <a:off x="5066664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6" name="object 2846"/>
          <p:cNvSpPr/>
          <p:nvPr/>
        </p:nvSpPr>
        <p:spPr>
          <a:xfrm>
            <a:off x="4828921" y="8946464"/>
            <a:ext cx="303275" cy="39369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69"/>
                </a:moveTo>
                <a:lnTo>
                  <a:pt x="303275" y="39369"/>
                </a:lnTo>
                <a:lnTo>
                  <a:pt x="303275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7" name="object 2847"/>
          <p:cNvSpPr/>
          <p:nvPr/>
        </p:nvSpPr>
        <p:spPr>
          <a:xfrm>
            <a:off x="4892929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8" name="object 2848"/>
          <p:cNvSpPr/>
          <p:nvPr/>
        </p:nvSpPr>
        <p:spPr>
          <a:xfrm>
            <a:off x="5138292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9" name="object 2849"/>
          <p:cNvSpPr/>
          <p:nvPr/>
        </p:nvSpPr>
        <p:spPr>
          <a:xfrm>
            <a:off x="5377560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0" name="object 2850"/>
          <p:cNvSpPr/>
          <p:nvPr/>
        </p:nvSpPr>
        <p:spPr>
          <a:xfrm>
            <a:off x="5138292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1" name="object 2851"/>
          <p:cNvSpPr/>
          <p:nvPr/>
        </p:nvSpPr>
        <p:spPr>
          <a:xfrm>
            <a:off x="5203825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2" name="object 2852"/>
          <p:cNvSpPr/>
          <p:nvPr/>
        </p:nvSpPr>
        <p:spPr>
          <a:xfrm>
            <a:off x="5449188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3" name="object 2853"/>
          <p:cNvSpPr/>
          <p:nvPr/>
        </p:nvSpPr>
        <p:spPr>
          <a:xfrm>
            <a:off x="5688457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4" name="object 2854"/>
          <p:cNvSpPr/>
          <p:nvPr/>
        </p:nvSpPr>
        <p:spPr>
          <a:xfrm>
            <a:off x="5449188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5" name="object 2855"/>
          <p:cNvSpPr/>
          <p:nvPr/>
        </p:nvSpPr>
        <p:spPr>
          <a:xfrm>
            <a:off x="5514721" y="8750503"/>
            <a:ext cx="173736" cy="196596"/>
          </a:xfrm>
          <a:custGeom>
            <a:avLst/>
            <a:gdLst/>
            <a:ahLst/>
            <a:cxnLst/>
            <a:rect l="l" t="t" r="r" b="b"/>
            <a:pathLst>
              <a:path w="173736" h="196596">
                <a:moveTo>
                  <a:pt x="0" y="196596"/>
                </a:moveTo>
                <a:lnTo>
                  <a:pt x="173736" y="196596"/>
                </a:lnTo>
                <a:lnTo>
                  <a:pt x="173736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6" name="object 2856"/>
          <p:cNvSpPr/>
          <p:nvPr/>
        </p:nvSpPr>
        <p:spPr>
          <a:xfrm>
            <a:off x="5761608" y="875050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7" name="object 2857"/>
          <p:cNvSpPr/>
          <p:nvPr/>
        </p:nvSpPr>
        <p:spPr>
          <a:xfrm>
            <a:off x="6001258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8" name="object 2858"/>
          <p:cNvSpPr/>
          <p:nvPr/>
        </p:nvSpPr>
        <p:spPr>
          <a:xfrm>
            <a:off x="5761608" y="8946464"/>
            <a:ext cx="305104" cy="39369"/>
          </a:xfrm>
          <a:custGeom>
            <a:avLst/>
            <a:gdLst/>
            <a:ahLst/>
            <a:cxnLst/>
            <a:rect l="l" t="t" r="r" b="b"/>
            <a:pathLst>
              <a:path w="305104" h="39370">
                <a:moveTo>
                  <a:pt x="0" y="39369"/>
                </a:moveTo>
                <a:lnTo>
                  <a:pt x="305104" y="39369"/>
                </a:lnTo>
                <a:lnTo>
                  <a:pt x="305104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9" name="object 2859"/>
          <p:cNvSpPr/>
          <p:nvPr/>
        </p:nvSpPr>
        <p:spPr>
          <a:xfrm>
            <a:off x="5825616" y="8750503"/>
            <a:ext cx="175564" cy="196596"/>
          </a:xfrm>
          <a:custGeom>
            <a:avLst/>
            <a:gdLst/>
            <a:ahLst/>
            <a:cxnLst/>
            <a:rect l="l" t="t" r="r" b="b"/>
            <a:pathLst>
              <a:path w="175564" h="196596">
                <a:moveTo>
                  <a:pt x="0" y="196596"/>
                </a:moveTo>
                <a:lnTo>
                  <a:pt x="175564" y="196596"/>
                </a:lnTo>
                <a:lnTo>
                  <a:pt x="175564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0" name="object 2860"/>
          <p:cNvSpPr/>
          <p:nvPr/>
        </p:nvSpPr>
        <p:spPr>
          <a:xfrm>
            <a:off x="6072885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1" name="object 2861"/>
          <p:cNvSpPr/>
          <p:nvPr/>
        </p:nvSpPr>
        <p:spPr>
          <a:xfrm>
            <a:off x="6310630" y="8750503"/>
            <a:ext cx="65532" cy="196596"/>
          </a:xfrm>
          <a:custGeom>
            <a:avLst/>
            <a:gdLst/>
            <a:ahLst/>
            <a:cxnLst/>
            <a:rect l="l" t="t" r="r" b="b"/>
            <a:pathLst>
              <a:path w="65532" h="196596">
                <a:moveTo>
                  <a:pt x="0" y="196596"/>
                </a:moveTo>
                <a:lnTo>
                  <a:pt x="65532" y="196596"/>
                </a:lnTo>
                <a:lnTo>
                  <a:pt x="6553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2" name="object 2862"/>
          <p:cNvSpPr/>
          <p:nvPr/>
        </p:nvSpPr>
        <p:spPr>
          <a:xfrm>
            <a:off x="6072885" y="8946464"/>
            <a:ext cx="303275" cy="39369"/>
          </a:xfrm>
          <a:custGeom>
            <a:avLst/>
            <a:gdLst/>
            <a:ahLst/>
            <a:cxnLst/>
            <a:rect l="l" t="t" r="r" b="b"/>
            <a:pathLst>
              <a:path w="303275" h="39370">
                <a:moveTo>
                  <a:pt x="0" y="39369"/>
                </a:moveTo>
                <a:lnTo>
                  <a:pt x="303275" y="39369"/>
                </a:lnTo>
                <a:lnTo>
                  <a:pt x="303275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3" name="object 2863"/>
          <p:cNvSpPr/>
          <p:nvPr/>
        </p:nvSpPr>
        <p:spPr>
          <a:xfrm>
            <a:off x="6138417" y="8750503"/>
            <a:ext cx="172212" cy="196596"/>
          </a:xfrm>
          <a:custGeom>
            <a:avLst/>
            <a:gdLst/>
            <a:ahLst/>
            <a:cxnLst/>
            <a:rect l="l" t="t" r="r" b="b"/>
            <a:pathLst>
              <a:path w="172212" h="196596">
                <a:moveTo>
                  <a:pt x="0" y="196596"/>
                </a:moveTo>
                <a:lnTo>
                  <a:pt x="172212" y="196596"/>
                </a:lnTo>
                <a:lnTo>
                  <a:pt x="172212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4" name="object 2864"/>
          <p:cNvSpPr/>
          <p:nvPr/>
        </p:nvSpPr>
        <p:spPr>
          <a:xfrm>
            <a:off x="6383782" y="8750503"/>
            <a:ext cx="64008" cy="196596"/>
          </a:xfrm>
          <a:custGeom>
            <a:avLst/>
            <a:gdLst/>
            <a:ahLst/>
            <a:cxnLst/>
            <a:rect l="l" t="t" r="r" b="b"/>
            <a:pathLst>
              <a:path w="64008" h="196596">
                <a:moveTo>
                  <a:pt x="0" y="196596"/>
                </a:moveTo>
                <a:lnTo>
                  <a:pt x="64008" y="196596"/>
                </a:lnTo>
                <a:lnTo>
                  <a:pt x="64008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5" name="object 2865"/>
          <p:cNvSpPr/>
          <p:nvPr/>
        </p:nvSpPr>
        <p:spPr>
          <a:xfrm>
            <a:off x="6623050" y="87505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6" name="object 2866"/>
          <p:cNvSpPr/>
          <p:nvPr/>
        </p:nvSpPr>
        <p:spPr>
          <a:xfrm>
            <a:off x="6383782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7" name="object 2867"/>
          <p:cNvSpPr/>
          <p:nvPr/>
        </p:nvSpPr>
        <p:spPr>
          <a:xfrm>
            <a:off x="6447789" y="8750503"/>
            <a:ext cx="175260" cy="196596"/>
          </a:xfrm>
          <a:custGeom>
            <a:avLst/>
            <a:gdLst/>
            <a:ahLst/>
            <a:cxnLst/>
            <a:rect l="l" t="t" r="r" b="b"/>
            <a:pathLst>
              <a:path w="175260" h="196596">
                <a:moveTo>
                  <a:pt x="0" y="196596"/>
                </a:moveTo>
                <a:lnTo>
                  <a:pt x="175260" y="196596"/>
                </a:lnTo>
                <a:lnTo>
                  <a:pt x="175260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8" name="object 2868"/>
          <p:cNvSpPr/>
          <p:nvPr/>
        </p:nvSpPr>
        <p:spPr>
          <a:xfrm>
            <a:off x="6694678" y="87505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9" name="object 2869"/>
          <p:cNvSpPr/>
          <p:nvPr/>
        </p:nvSpPr>
        <p:spPr>
          <a:xfrm>
            <a:off x="6933946" y="87505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0" name="object 2870"/>
          <p:cNvSpPr/>
          <p:nvPr/>
        </p:nvSpPr>
        <p:spPr>
          <a:xfrm>
            <a:off x="6694678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1" name="object 2871"/>
          <p:cNvSpPr/>
          <p:nvPr/>
        </p:nvSpPr>
        <p:spPr>
          <a:xfrm>
            <a:off x="6760209" y="8750503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2" name="object 2872"/>
          <p:cNvSpPr/>
          <p:nvPr/>
        </p:nvSpPr>
        <p:spPr>
          <a:xfrm>
            <a:off x="7005574" y="87505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3" name="object 2873"/>
          <p:cNvSpPr/>
          <p:nvPr/>
        </p:nvSpPr>
        <p:spPr>
          <a:xfrm>
            <a:off x="7244842" y="8750503"/>
            <a:ext cx="65531" cy="196596"/>
          </a:xfrm>
          <a:custGeom>
            <a:avLst/>
            <a:gdLst/>
            <a:ahLst/>
            <a:cxnLst/>
            <a:rect l="l" t="t" r="r" b="b"/>
            <a:pathLst>
              <a:path w="65531" h="196596">
                <a:moveTo>
                  <a:pt x="0" y="196596"/>
                </a:moveTo>
                <a:lnTo>
                  <a:pt x="65531" y="196596"/>
                </a:lnTo>
                <a:lnTo>
                  <a:pt x="65531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4" name="object 2874"/>
          <p:cNvSpPr/>
          <p:nvPr/>
        </p:nvSpPr>
        <p:spPr>
          <a:xfrm>
            <a:off x="7005574" y="8946464"/>
            <a:ext cx="304800" cy="39369"/>
          </a:xfrm>
          <a:custGeom>
            <a:avLst/>
            <a:gdLst/>
            <a:ahLst/>
            <a:cxnLst/>
            <a:rect l="l" t="t" r="r" b="b"/>
            <a:pathLst>
              <a:path w="304800" h="39370">
                <a:moveTo>
                  <a:pt x="0" y="39369"/>
                </a:moveTo>
                <a:lnTo>
                  <a:pt x="304800" y="39369"/>
                </a:lnTo>
                <a:lnTo>
                  <a:pt x="30480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5" name="object 2875"/>
          <p:cNvSpPr/>
          <p:nvPr/>
        </p:nvSpPr>
        <p:spPr>
          <a:xfrm>
            <a:off x="7071106" y="8750503"/>
            <a:ext cx="173735" cy="196596"/>
          </a:xfrm>
          <a:custGeom>
            <a:avLst/>
            <a:gdLst/>
            <a:ahLst/>
            <a:cxnLst/>
            <a:rect l="l" t="t" r="r" b="b"/>
            <a:pathLst>
              <a:path w="173735" h="196596">
                <a:moveTo>
                  <a:pt x="0" y="196596"/>
                </a:moveTo>
                <a:lnTo>
                  <a:pt x="173735" y="196596"/>
                </a:lnTo>
                <a:lnTo>
                  <a:pt x="173735" y="0"/>
                </a:lnTo>
                <a:lnTo>
                  <a:pt x="0" y="0"/>
                </a:lnTo>
                <a:lnTo>
                  <a:pt x="0" y="196596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6" name="object 2876"/>
          <p:cNvSpPr/>
          <p:nvPr/>
        </p:nvSpPr>
        <p:spPr>
          <a:xfrm>
            <a:off x="457200" y="874750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7" name="object 2877"/>
          <p:cNvSpPr/>
          <p:nvPr/>
        </p:nvSpPr>
        <p:spPr>
          <a:xfrm>
            <a:off x="463295" y="8747506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8" name="object 2878"/>
          <p:cNvSpPr/>
          <p:nvPr/>
        </p:nvSpPr>
        <p:spPr>
          <a:xfrm>
            <a:off x="1717802" y="874750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9" name="object 2879"/>
          <p:cNvSpPr/>
          <p:nvPr/>
        </p:nvSpPr>
        <p:spPr>
          <a:xfrm>
            <a:off x="2028698" y="874750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0" name="object 2880"/>
          <p:cNvSpPr/>
          <p:nvPr/>
        </p:nvSpPr>
        <p:spPr>
          <a:xfrm>
            <a:off x="2339594" y="8747506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1" name="object 2881"/>
          <p:cNvSpPr/>
          <p:nvPr/>
        </p:nvSpPr>
        <p:spPr>
          <a:xfrm>
            <a:off x="2650871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2" name="object 2882"/>
          <p:cNvSpPr/>
          <p:nvPr/>
        </p:nvSpPr>
        <p:spPr>
          <a:xfrm>
            <a:off x="2961767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3" name="object 2883"/>
          <p:cNvSpPr/>
          <p:nvPr/>
        </p:nvSpPr>
        <p:spPr>
          <a:xfrm>
            <a:off x="3272663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4" name="object 2884"/>
          <p:cNvSpPr/>
          <p:nvPr/>
        </p:nvSpPr>
        <p:spPr>
          <a:xfrm>
            <a:off x="3583559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5" name="object 2885"/>
          <p:cNvSpPr/>
          <p:nvPr/>
        </p:nvSpPr>
        <p:spPr>
          <a:xfrm>
            <a:off x="3894454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6" name="object 2886"/>
          <p:cNvSpPr/>
          <p:nvPr/>
        </p:nvSpPr>
        <p:spPr>
          <a:xfrm>
            <a:off x="4205351" y="8743823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7" name="object 2887"/>
          <p:cNvSpPr/>
          <p:nvPr/>
        </p:nvSpPr>
        <p:spPr>
          <a:xfrm>
            <a:off x="4516501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8" name="object 2888"/>
          <p:cNvSpPr/>
          <p:nvPr/>
        </p:nvSpPr>
        <p:spPr>
          <a:xfrm>
            <a:off x="4827397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9" name="object 2889"/>
          <p:cNvSpPr/>
          <p:nvPr/>
        </p:nvSpPr>
        <p:spPr>
          <a:xfrm>
            <a:off x="5138292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0" name="object 2890"/>
          <p:cNvSpPr/>
          <p:nvPr/>
        </p:nvSpPr>
        <p:spPr>
          <a:xfrm>
            <a:off x="5449188" y="8743823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1" name="object 2891"/>
          <p:cNvSpPr/>
          <p:nvPr/>
        </p:nvSpPr>
        <p:spPr>
          <a:xfrm>
            <a:off x="5761608" y="8743823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2" name="object 2892"/>
          <p:cNvSpPr/>
          <p:nvPr/>
        </p:nvSpPr>
        <p:spPr>
          <a:xfrm>
            <a:off x="6072885" y="8743823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3" name="object 2893"/>
          <p:cNvSpPr/>
          <p:nvPr/>
        </p:nvSpPr>
        <p:spPr>
          <a:xfrm>
            <a:off x="6382258" y="8743823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4" name="object 2894"/>
          <p:cNvSpPr/>
          <p:nvPr/>
        </p:nvSpPr>
        <p:spPr>
          <a:xfrm>
            <a:off x="6694678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5" name="object 2895"/>
          <p:cNvSpPr/>
          <p:nvPr/>
        </p:nvSpPr>
        <p:spPr>
          <a:xfrm>
            <a:off x="7005574" y="8743823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6" name="object 2896"/>
          <p:cNvSpPr/>
          <p:nvPr/>
        </p:nvSpPr>
        <p:spPr>
          <a:xfrm>
            <a:off x="1714754" y="2719069"/>
            <a:ext cx="0" cy="6272225"/>
          </a:xfrm>
          <a:custGeom>
            <a:avLst/>
            <a:gdLst/>
            <a:ahLst/>
            <a:cxnLst/>
            <a:rect l="l" t="t" r="r" b="b"/>
            <a:pathLst>
              <a:path w="0" h="6272225">
                <a:moveTo>
                  <a:pt x="0" y="0"/>
                </a:moveTo>
                <a:lnTo>
                  <a:pt x="0" y="6272225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7" name="object 2897"/>
          <p:cNvSpPr/>
          <p:nvPr/>
        </p:nvSpPr>
        <p:spPr>
          <a:xfrm>
            <a:off x="2025650" y="2959861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8" name="object 2898"/>
          <p:cNvSpPr/>
          <p:nvPr/>
        </p:nvSpPr>
        <p:spPr>
          <a:xfrm>
            <a:off x="2336546" y="2959861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9" name="object 2899"/>
          <p:cNvSpPr/>
          <p:nvPr/>
        </p:nvSpPr>
        <p:spPr>
          <a:xfrm>
            <a:off x="2647823" y="2719070"/>
            <a:ext cx="0" cy="6272225"/>
          </a:xfrm>
          <a:custGeom>
            <a:avLst/>
            <a:gdLst/>
            <a:ahLst/>
            <a:cxnLst/>
            <a:rect l="l" t="t" r="r" b="b"/>
            <a:pathLst>
              <a:path w="0" h="6272225">
                <a:moveTo>
                  <a:pt x="0" y="0"/>
                </a:moveTo>
                <a:lnTo>
                  <a:pt x="0" y="6272225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0" name="object 2900"/>
          <p:cNvSpPr/>
          <p:nvPr/>
        </p:nvSpPr>
        <p:spPr>
          <a:xfrm>
            <a:off x="2958719" y="2959861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1" name="object 2901"/>
          <p:cNvSpPr/>
          <p:nvPr/>
        </p:nvSpPr>
        <p:spPr>
          <a:xfrm>
            <a:off x="3269614" y="2959862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2" name="object 2902"/>
          <p:cNvSpPr/>
          <p:nvPr/>
        </p:nvSpPr>
        <p:spPr>
          <a:xfrm>
            <a:off x="3580511" y="2719069"/>
            <a:ext cx="0" cy="6272225"/>
          </a:xfrm>
          <a:custGeom>
            <a:avLst/>
            <a:gdLst/>
            <a:ahLst/>
            <a:cxnLst/>
            <a:rect l="l" t="t" r="r" b="b"/>
            <a:pathLst>
              <a:path w="0" h="6272225">
                <a:moveTo>
                  <a:pt x="0" y="0"/>
                </a:moveTo>
                <a:lnTo>
                  <a:pt x="0" y="6272225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3" name="object 2903"/>
          <p:cNvSpPr/>
          <p:nvPr/>
        </p:nvSpPr>
        <p:spPr>
          <a:xfrm>
            <a:off x="3891407" y="2959861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4" name="object 2904"/>
          <p:cNvSpPr/>
          <p:nvPr/>
        </p:nvSpPr>
        <p:spPr>
          <a:xfrm>
            <a:off x="4202302" y="2959862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5" name="object 2905"/>
          <p:cNvSpPr/>
          <p:nvPr/>
        </p:nvSpPr>
        <p:spPr>
          <a:xfrm>
            <a:off x="4513452" y="2719070"/>
            <a:ext cx="0" cy="6272225"/>
          </a:xfrm>
          <a:custGeom>
            <a:avLst/>
            <a:gdLst/>
            <a:ahLst/>
            <a:cxnLst/>
            <a:rect l="l" t="t" r="r" b="b"/>
            <a:pathLst>
              <a:path w="0" h="6272225">
                <a:moveTo>
                  <a:pt x="0" y="0"/>
                </a:moveTo>
                <a:lnTo>
                  <a:pt x="0" y="6272225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6" name="object 2906"/>
          <p:cNvSpPr/>
          <p:nvPr/>
        </p:nvSpPr>
        <p:spPr>
          <a:xfrm>
            <a:off x="4824349" y="2959861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7" name="object 2907"/>
          <p:cNvSpPr/>
          <p:nvPr/>
        </p:nvSpPr>
        <p:spPr>
          <a:xfrm>
            <a:off x="5135245" y="2959861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8" name="object 2908"/>
          <p:cNvSpPr/>
          <p:nvPr/>
        </p:nvSpPr>
        <p:spPr>
          <a:xfrm>
            <a:off x="5446140" y="2719070"/>
            <a:ext cx="0" cy="6272225"/>
          </a:xfrm>
          <a:custGeom>
            <a:avLst/>
            <a:gdLst/>
            <a:ahLst/>
            <a:cxnLst/>
            <a:rect l="l" t="t" r="r" b="b"/>
            <a:pathLst>
              <a:path w="0" h="6272225">
                <a:moveTo>
                  <a:pt x="0" y="0"/>
                </a:moveTo>
                <a:lnTo>
                  <a:pt x="0" y="6272225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9" name="object 2909"/>
          <p:cNvSpPr/>
          <p:nvPr/>
        </p:nvSpPr>
        <p:spPr>
          <a:xfrm>
            <a:off x="5758560" y="2959862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0" name="object 2910"/>
          <p:cNvSpPr/>
          <p:nvPr/>
        </p:nvSpPr>
        <p:spPr>
          <a:xfrm>
            <a:off x="6069837" y="2959862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1" name="object 2911"/>
          <p:cNvSpPr/>
          <p:nvPr/>
        </p:nvSpPr>
        <p:spPr>
          <a:xfrm>
            <a:off x="6379210" y="2719069"/>
            <a:ext cx="0" cy="6272225"/>
          </a:xfrm>
          <a:custGeom>
            <a:avLst/>
            <a:gdLst/>
            <a:ahLst/>
            <a:cxnLst/>
            <a:rect l="l" t="t" r="r" b="b"/>
            <a:pathLst>
              <a:path w="0" h="6272225">
                <a:moveTo>
                  <a:pt x="0" y="0"/>
                </a:moveTo>
                <a:lnTo>
                  <a:pt x="0" y="6272225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2" name="object 2912"/>
          <p:cNvSpPr/>
          <p:nvPr/>
        </p:nvSpPr>
        <p:spPr>
          <a:xfrm>
            <a:off x="6691629" y="2959862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3" name="object 2913"/>
          <p:cNvSpPr/>
          <p:nvPr/>
        </p:nvSpPr>
        <p:spPr>
          <a:xfrm>
            <a:off x="7002526" y="2959861"/>
            <a:ext cx="0" cy="6031433"/>
          </a:xfrm>
          <a:custGeom>
            <a:avLst/>
            <a:gdLst/>
            <a:ahLst/>
            <a:cxnLst/>
            <a:rect l="l" t="t" r="r" b="b"/>
            <a:pathLst>
              <a:path w="0" h="6031433">
                <a:moveTo>
                  <a:pt x="0" y="0"/>
                </a:moveTo>
                <a:lnTo>
                  <a:pt x="0" y="6031433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4" name="object 2914"/>
          <p:cNvSpPr/>
          <p:nvPr/>
        </p:nvSpPr>
        <p:spPr>
          <a:xfrm>
            <a:off x="457200" y="898824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5" name="object 2915"/>
          <p:cNvSpPr/>
          <p:nvPr/>
        </p:nvSpPr>
        <p:spPr>
          <a:xfrm>
            <a:off x="463295" y="8988247"/>
            <a:ext cx="1248460" cy="0"/>
          </a:xfrm>
          <a:custGeom>
            <a:avLst/>
            <a:gdLst/>
            <a:ahLst/>
            <a:cxnLst/>
            <a:rect l="l" t="t" r="r" b="b"/>
            <a:pathLst>
              <a:path w="1248460" h="0">
                <a:moveTo>
                  <a:pt x="0" y="0"/>
                </a:moveTo>
                <a:lnTo>
                  <a:pt x="124846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6" name="object 2916"/>
          <p:cNvSpPr/>
          <p:nvPr/>
        </p:nvSpPr>
        <p:spPr>
          <a:xfrm>
            <a:off x="1717802" y="898824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7" name="object 2917"/>
          <p:cNvSpPr/>
          <p:nvPr/>
        </p:nvSpPr>
        <p:spPr>
          <a:xfrm>
            <a:off x="2028698" y="8988247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8" name="object 2918"/>
          <p:cNvSpPr/>
          <p:nvPr/>
        </p:nvSpPr>
        <p:spPr>
          <a:xfrm>
            <a:off x="2339594" y="8988247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9" name="object 2919"/>
          <p:cNvSpPr/>
          <p:nvPr/>
        </p:nvSpPr>
        <p:spPr>
          <a:xfrm>
            <a:off x="2650871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0" name="object 2920"/>
          <p:cNvSpPr/>
          <p:nvPr/>
        </p:nvSpPr>
        <p:spPr>
          <a:xfrm>
            <a:off x="2961767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1" name="object 2921"/>
          <p:cNvSpPr/>
          <p:nvPr/>
        </p:nvSpPr>
        <p:spPr>
          <a:xfrm>
            <a:off x="3272663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2" name="object 2922"/>
          <p:cNvSpPr/>
          <p:nvPr/>
        </p:nvSpPr>
        <p:spPr>
          <a:xfrm>
            <a:off x="3583559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3" name="object 2923"/>
          <p:cNvSpPr/>
          <p:nvPr/>
        </p:nvSpPr>
        <p:spPr>
          <a:xfrm>
            <a:off x="3894454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4" name="object 2924"/>
          <p:cNvSpPr/>
          <p:nvPr/>
        </p:nvSpPr>
        <p:spPr>
          <a:xfrm>
            <a:off x="4205351" y="8984564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5" name="object 2925"/>
          <p:cNvSpPr/>
          <p:nvPr/>
        </p:nvSpPr>
        <p:spPr>
          <a:xfrm>
            <a:off x="4516501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6" name="object 2926"/>
          <p:cNvSpPr/>
          <p:nvPr/>
        </p:nvSpPr>
        <p:spPr>
          <a:xfrm>
            <a:off x="4827397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7" name="object 2927"/>
          <p:cNvSpPr/>
          <p:nvPr/>
        </p:nvSpPr>
        <p:spPr>
          <a:xfrm>
            <a:off x="5138292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8" name="object 2928"/>
          <p:cNvSpPr/>
          <p:nvPr/>
        </p:nvSpPr>
        <p:spPr>
          <a:xfrm>
            <a:off x="5449188" y="8984564"/>
            <a:ext cx="306324" cy="7365"/>
          </a:xfrm>
          <a:custGeom>
            <a:avLst/>
            <a:gdLst/>
            <a:ahLst/>
            <a:cxnLst/>
            <a:rect l="l" t="t" r="r" b="b"/>
            <a:pathLst>
              <a:path w="306324" h="7365">
                <a:moveTo>
                  <a:pt x="0" y="7365"/>
                </a:moveTo>
                <a:lnTo>
                  <a:pt x="306324" y="7365"/>
                </a:lnTo>
                <a:lnTo>
                  <a:pt x="30632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9" name="object 2929"/>
          <p:cNvSpPr/>
          <p:nvPr/>
        </p:nvSpPr>
        <p:spPr>
          <a:xfrm>
            <a:off x="5761608" y="8984564"/>
            <a:ext cx="305104" cy="7365"/>
          </a:xfrm>
          <a:custGeom>
            <a:avLst/>
            <a:gdLst/>
            <a:ahLst/>
            <a:cxnLst/>
            <a:rect l="l" t="t" r="r" b="b"/>
            <a:pathLst>
              <a:path w="305104" h="7365">
                <a:moveTo>
                  <a:pt x="0" y="7365"/>
                </a:moveTo>
                <a:lnTo>
                  <a:pt x="305104" y="7365"/>
                </a:lnTo>
                <a:lnTo>
                  <a:pt x="30510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0" name="object 2930"/>
          <p:cNvSpPr/>
          <p:nvPr/>
        </p:nvSpPr>
        <p:spPr>
          <a:xfrm>
            <a:off x="6072885" y="8984564"/>
            <a:ext cx="303275" cy="7365"/>
          </a:xfrm>
          <a:custGeom>
            <a:avLst/>
            <a:gdLst/>
            <a:ahLst/>
            <a:cxnLst/>
            <a:rect l="l" t="t" r="r" b="b"/>
            <a:pathLst>
              <a:path w="303275" h="7365">
                <a:moveTo>
                  <a:pt x="0" y="7365"/>
                </a:moveTo>
                <a:lnTo>
                  <a:pt x="303275" y="7365"/>
                </a:lnTo>
                <a:lnTo>
                  <a:pt x="303275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1" name="object 2931"/>
          <p:cNvSpPr/>
          <p:nvPr/>
        </p:nvSpPr>
        <p:spPr>
          <a:xfrm>
            <a:off x="6382258" y="8984564"/>
            <a:ext cx="306323" cy="7365"/>
          </a:xfrm>
          <a:custGeom>
            <a:avLst/>
            <a:gdLst/>
            <a:ahLst/>
            <a:cxnLst/>
            <a:rect l="l" t="t" r="r" b="b"/>
            <a:pathLst>
              <a:path w="306323" h="7365">
                <a:moveTo>
                  <a:pt x="0" y="7365"/>
                </a:moveTo>
                <a:lnTo>
                  <a:pt x="306323" y="7365"/>
                </a:lnTo>
                <a:lnTo>
                  <a:pt x="306323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2" name="object 2932"/>
          <p:cNvSpPr/>
          <p:nvPr/>
        </p:nvSpPr>
        <p:spPr>
          <a:xfrm>
            <a:off x="6694678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3" name="object 2933"/>
          <p:cNvSpPr/>
          <p:nvPr/>
        </p:nvSpPr>
        <p:spPr>
          <a:xfrm>
            <a:off x="7005574" y="8984564"/>
            <a:ext cx="304800" cy="7365"/>
          </a:xfrm>
          <a:custGeom>
            <a:avLst/>
            <a:gdLst/>
            <a:ahLst/>
            <a:cxnLst/>
            <a:rect l="l" t="t" r="r" b="b"/>
            <a:pathLst>
              <a:path w="304800" h="7365">
                <a:moveTo>
                  <a:pt x="0" y="7365"/>
                </a:moveTo>
                <a:lnTo>
                  <a:pt x="304800" y="7365"/>
                </a:lnTo>
                <a:lnTo>
                  <a:pt x="30480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4" name="object 2934"/>
          <p:cNvSpPr/>
          <p:nvPr/>
        </p:nvSpPr>
        <p:spPr>
          <a:xfrm>
            <a:off x="461406" y="2719070"/>
            <a:ext cx="0" cy="6513016"/>
          </a:xfrm>
          <a:custGeom>
            <a:avLst/>
            <a:gdLst/>
            <a:ahLst/>
            <a:cxnLst/>
            <a:rect l="l" t="t" r="r" b="b"/>
            <a:pathLst>
              <a:path w="0" h="6513016">
                <a:moveTo>
                  <a:pt x="0" y="0"/>
                </a:moveTo>
                <a:lnTo>
                  <a:pt x="0" y="6513016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5" name="object 2935"/>
          <p:cNvSpPr/>
          <p:nvPr/>
        </p:nvSpPr>
        <p:spPr>
          <a:xfrm>
            <a:off x="463295" y="9229038"/>
            <a:ext cx="6847078" cy="0"/>
          </a:xfrm>
          <a:custGeom>
            <a:avLst/>
            <a:gdLst/>
            <a:ahLst/>
            <a:cxnLst/>
            <a:rect l="l" t="t" r="r" b="b"/>
            <a:pathLst>
              <a:path w="6847078" h="0">
                <a:moveTo>
                  <a:pt x="0" y="0"/>
                </a:moveTo>
                <a:lnTo>
                  <a:pt x="6847078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6" name="object 2936"/>
          <p:cNvSpPr/>
          <p:nvPr/>
        </p:nvSpPr>
        <p:spPr>
          <a:xfrm>
            <a:off x="7313421" y="1758950"/>
            <a:ext cx="0" cy="7473136"/>
          </a:xfrm>
          <a:custGeom>
            <a:avLst/>
            <a:gdLst/>
            <a:ahLst/>
            <a:cxnLst/>
            <a:rect l="l" t="t" r="r" b="b"/>
            <a:pathLst>
              <a:path w="0" h="7473136">
                <a:moveTo>
                  <a:pt x="0" y="0"/>
                </a:moveTo>
                <a:lnTo>
                  <a:pt x="0" y="7473136"/>
                </a:lnTo>
              </a:path>
            </a:pathLst>
          </a:custGeom>
          <a:ln w="736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2" name="object 492"/>
          <p:cNvSpPr/>
          <p:nvPr/>
        </p:nvSpPr>
        <p:spPr>
          <a:xfrm>
            <a:off x="460248" y="2443225"/>
            <a:ext cx="4170553" cy="0"/>
          </a:xfrm>
          <a:custGeom>
            <a:avLst/>
            <a:gdLst/>
            <a:ahLst/>
            <a:cxnLst/>
            <a:rect l="l" t="t" r="r" b="b"/>
            <a:pathLst>
              <a:path w="4170553" h="0">
                <a:moveTo>
                  <a:pt x="0" y="0"/>
                </a:moveTo>
                <a:lnTo>
                  <a:pt x="4170553" y="0"/>
                </a:lnTo>
              </a:path>
            </a:pathLst>
          </a:custGeom>
          <a:ln w="7366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0" name="object 490"/>
          <p:cNvSpPr/>
          <p:nvPr/>
        </p:nvSpPr>
        <p:spPr>
          <a:xfrm>
            <a:off x="2436876" y="934212"/>
            <a:ext cx="4265676" cy="2575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1" name="object 491"/>
          <p:cNvSpPr/>
          <p:nvPr/>
        </p:nvSpPr>
        <p:spPr>
          <a:xfrm>
            <a:off x="2438527" y="934974"/>
            <a:ext cx="4239895" cy="233806"/>
          </a:xfrm>
          <a:custGeom>
            <a:avLst/>
            <a:gdLst/>
            <a:ahLst/>
            <a:cxnLst/>
            <a:rect l="l" t="t" r="r" b="b"/>
            <a:pathLst>
              <a:path w="4239895" h="233806">
                <a:moveTo>
                  <a:pt x="1829943" y="174371"/>
                </a:moveTo>
                <a:lnTo>
                  <a:pt x="1855977" y="174498"/>
                </a:lnTo>
                <a:lnTo>
                  <a:pt x="1856994" y="135508"/>
                </a:lnTo>
                <a:lnTo>
                  <a:pt x="1861565" y="43306"/>
                </a:lnTo>
                <a:lnTo>
                  <a:pt x="1864360" y="3301"/>
                </a:lnTo>
                <a:lnTo>
                  <a:pt x="1862664" y="3325"/>
                </a:lnTo>
                <a:lnTo>
                  <a:pt x="1849818" y="3485"/>
                </a:lnTo>
                <a:lnTo>
                  <a:pt x="1823482" y="3463"/>
                </a:lnTo>
                <a:lnTo>
                  <a:pt x="1809369" y="3301"/>
                </a:lnTo>
                <a:lnTo>
                  <a:pt x="1807972" y="54609"/>
                </a:lnTo>
                <a:lnTo>
                  <a:pt x="1803273" y="145542"/>
                </a:lnTo>
                <a:lnTo>
                  <a:pt x="1800987" y="174498"/>
                </a:lnTo>
                <a:lnTo>
                  <a:pt x="1829943" y="174371"/>
                </a:lnTo>
                <a:close/>
              </a:path>
              <a:path w="4239895" h="233806">
                <a:moveTo>
                  <a:pt x="1316874" y="174307"/>
                </a:moveTo>
                <a:lnTo>
                  <a:pt x="1339644" y="174324"/>
                </a:lnTo>
                <a:lnTo>
                  <a:pt x="1353439" y="174498"/>
                </a:lnTo>
                <a:lnTo>
                  <a:pt x="1353922" y="159307"/>
                </a:lnTo>
                <a:lnTo>
                  <a:pt x="1354408" y="146517"/>
                </a:lnTo>
                <a:lnTo>
                  <a:pt x="1354836" y="137159"/>
                </a:lnTo>
                <a:lnTo>
                  <a:pt x="1355192" y="132187"/>
                </a:lnTo>
                <a:lnTo>
                  <a:pt x="1356584" y="118099"/>
                </a:lnTo>
                <a:lnTo>
                  <a:pt x="1358264" y="108203"/>
                </a:lnTo>
                <a:lnTo>
                  <a:pt x="1358264" y="62229"/>
                </a:lnTo>
                <a:lnTo>
                  <a:pt x="1357884" y="59435"/>
                </a:lnTo>
                <a:lnTo>
                  <a:pt x="1358528" y="58453"/>
                </a:lnTo>
                <a:lnTo>
                  <a:pt x="1359478" y="45106"/>
                </a:lnTo>
                <a:lnTo>
                  <a:pt x="1360297" y="35432"/>
                </a:lnTo>
                <a:lnTo>
                  <a:pt x="1362837" y="3301"/>
                </a:lnTo>
                <a:lnTo>
                  <a:pt x="1360984" y="3330"/>
                </a:lnTo>
                <a:lnTo>
                  <a:pt x="1348716" y="3486"/>
                </a:lnTo>
                <a:lnTo>
                  <a:pt x="1321221" y="3464"/>
                </a:lnTo>
                <a:lnTo>
                  <a:pt x="1307719" y="3301"/>
                </a:lnTo>
                <a:lnTo>
                  <a:pt x="1307658" y="18852"/>
                </a:lnTo>
                <a:lnTo>
                  <a:pt x="1307497" y="31534"/>
                </a:lnTo>
                <a:lnTo>
                  <a:pt x="1307211" y="43942"/>
                </a:lnTo>
                <a:lnTo>
                  <a:pt x="1306672" y="59379"/>
                </a:lnTo>
                <a:lnTo>
                  <a:pt x="1306138" y="72131"/>
                </a:lnTo>
                <a:lnTo>
                  <a:pt x="1305560" y="85217"/>
                </a:lnTo>
                <a:lnTo>
                  <a:pt x="1305156" y="92012"/>
                </a:lnTo>
                <a:lnTo>
                  <a:pt x="1304339" y="105645"/>
                </a:lnTo>
                <a:lnTo>
                  <a:pt x="1303546" y="118518"/>
                </a:lnTo>
                <a:lnTo>
                  <a:pt x="1302771" y="130632"/>
                </a:lnTo>
                <a:lnTo>
                  <a:pt x="1302003" y="141985"/>
                </a:lnTo>
                <a:lnTo>
                  <a:pt x="1301541" y="147543"/>
                </a:lnTo>
                <a:lnTo>
                  <a:pt x="1300497" y="159591"/>
                </a:lnTo>
                <a:lnTo>
                  <a:pt x="1299083" y="174498"/>
                </a:lnTo>
                <a:lnTo>
                  <a:pt x="1303113" y="174454"/>
                </a:lnTo>
                <a:lnTo>
                  <a:pt x="1316874" y="174307"/>
                </a:lnTo>
                <a:close/>
              </a:path>
              <a:path w="4239895" h="233806">
                <a:moveTo>
                  <a:pt x="1396059" y="174451"/>
                </a:moveTo>
                <a:lnTo>
                  <a:pt x="1409180" y="174306"/>
                </a:lnTo>
                <a:lnTo>
                  <a:pt x="1434358" y="174331"/>
                </a:lnTo>
                <a:lnTo>
                  <a:pt x="1448053" y="174498"/>
                </a:lnTo>
                <a:lnTo>
                  <a:pt x="1448053" y="155701"/>
                </a:lnTo>
                <a:lnTo>
                  <a:pt x="1448308" y="151892"/>
                </a:lnTo>
                <a:lnTo>
                  <a:pt x="1448562" y="146684"/>
                </a:lnTo>
                <a:lnTo>
                  <a:pt x="1451228" y="105664"/>
                </a:lnTo>
                <a:lnTo>
                  <a:pt x="1451610" y="100202"/>
                </a:lnTo>
                <a:lnTo>
                  <a:pt x="1451864" y="95376"/>
                </a:lnTo>
                <a:lnTo>
                  <a:pt x="1451990" y="91312"/>
                </a:lnTo>
                <a:lnTo>
                  <a:pt x="1452118" y="87249"/>
                </a:lnTo>
                <a:lnTo>
                  <a:pt x="1452245" y="77089"/>
                </a:lnTo>
                <a:lnTo>
                  <a:pt x="1451356" y="71627"/>
                </a:lnTo>
                <a:lnTo>
                  <a:pt x="1449577" y="66548"/>
                </a:lnTo>
                <a:lnTo>
                  <a:pt x="1447800" y="61341"/>
                </a:lnTo>
                <a:lnTo>
                  <a:pt x="1444498" y="56769"/>
                </a:lnTo>
                <a:lnTo>
                  <a:pt x="1439672" y="52577"/>
                </a:lnTo>
                <a:lnTo>
                  <a:pt x="1434719" y="48514"/>
                </a:lnTo>
                <a:lnTo>
                  <a:pt x="1428877" y="45593"/>
                </a:lnTo>
                <a:lnTo>
                  <a:pt x="1422146" y="43942"/>
                </a:lnTo>
                <a:lnTo>
                  <a:pt x="1415414" y="42291"/>
                </a:lnTo>
                <a:lnTo>
                  <a:pt x="1408430" y="41528"/>
                </a:lnTo>
                <a:lnTo>
                  <a:pt x="1397762" y="41528"/>
                </a:lnTo>
                <a:lnTo>
                  <a:pt x="1394333" y="41782"/>
                </a:lnTo>
                <a:lnTo>
                  <a:pt x="1390777" y="42164"/>
                </a:lnTo>
                <a:lnTo>
                  <a:pt x="1387221" y="42545"/>
                </a:lnTo>
                <a:lnTo>
                  <a:pt x="1384046" y="43179"/>
                </a:lnTo>
                <a:lnTo>
                  <a:pt x="1380998" y="43942"/>
                </a:lnTo>
                <a:lnTo>
                  <a:pt x="1378077" y="44703"/>
                </a:lnTo>
                <a:lnTo>
                  <a:pt x="1375410" y="45593"/>
                </a:lnTo>
                <a:lnTo>
                  <a:pt x="1373124" y="46608"/>
                </a:lnTo>
                <a:lnTo>
                  <a:pt x="1368806" y="48895"/>
                </a:lnTo>
                <a:lnTo>
                  <a:pt x="1364361" y="51943"/>
                </a:lnTo>
                <a:lnTo>
                  <a:pt x="1360551" y="55372"/>
                </a:lnTo>
                <a:lnTo>
                  <a:pt x="1358528" y="58453"/>
                </a:lnTo>
                <a:lnTo>
                  <a:pt x="1358264" y="62229"/>
                </a:lnTo>
                <a:lnTo>
                  <a:pt x="1358264" y="108203"/>
                </a:lnTo>
                <a:lnTo>
                  <a:pt x="1359789" y="101853"/>
                </a:lnTo>
                <a:lnTo>
                  <a:pt x="1361567" y="97408"/>
                </a:lnTo>
                <a:lnTo>
                  <a:pt x="1363472" y="94742"/>
                </a:lnTo>
                <a:lnTo>
                  <a:pt x="1365631" y="91440"/>
                </a:lnTo>
                <a:lnTo>
                  <a:pt x="1368678" y="88646"/>
                </a:lnTo>
                <a:lnTo>
                  <a:pt x="1372489" y="86232"/>
                </a:lnTo>
                <a:lnTo>
                  <a:pt x="1374775" y="85344"/>
                </a:lnTo>
                <a:lnTo>
                  <a:pt x="1378077" y="84835"/>
                </a:lnTo>
                <a:lnTo>
                  <a:pt x="1386967" y="84835"/>
                </a:lnTo>
                <a:lnTo>
                  <a:pt x="1390523" y="86232"/>
                </a:lnTo>
                <a:lnTo>
                  <a:pt x="1393317" y="88900"/>
                </a:lnTo>
                <a:lnTo>
                  <a:pt x="1395984" y="91440"/>
                </a:lnTo>
                <a:lnTo>
                  <a:pt x="1397381" y="96266"/>
                </a:lnTo>
                <a:lnTo>
                  <a:pt x="1397327" y="107356"/>
                </a:lnTo>
                <a:lnTo>
                  <a:pt x="1396843" y="119053"/>
                </a:lnTo>
                <a:lnTo>
                  <a:pt x="1395857" y="134366"/>
                </a:lnTo>
                <a:lnTo>
                  <a:pt x="1394632" y="149607"/>
                </a:lnTo>
                <a:lnTo>
                  <a:pt x="1393452" y="162216"/>
                </a:lnTo>
                <a:lnTo>
                  <a:pt x="1392174" y="174498"/>
                </a:lnTo>
                <a:lnTo>
                  <a:pt x="1396059" y="174451"/>
                </a:lnTo>
                <a:close/>
              </a:path>
              <a:path w="4239895" h="233806">
                <a:moveTo>
                  <a:pt x="766191" y="174371"/>
                </a:moveTo>
                <a:lnTo>
                  <a:pt x="792226" y="174498"/>
                </a:lnTo>
                <a:lnTo>
                  <a:pt x="793242" y="135508"/>
                </a:lnTo>
                <a:lnTo>
                  <a:pt x="797814" y="43306"/>
                </a:lnTo>
                <a:lnTo>
                  <a:pt x="800608" y="3301"/>
                </a:lnTo>
                <a:lnTo>
                  <a:pt x="798912" y="3325"/>
                </a:lnTo>
                <a:lnTo>
                  <a:pt x="786066" y="3485"/>
                </a:lnTo>
                <a:lnTo>
                  <a:pt x="759730" y="3463"/>
                </a:lnTo>
                <a:lnTo>
                  <a:pt x="745617" y="3301"/>
                </a:lnTo>
                <a:lnTo>
                  <a:pt x="744220" y="54609"/>
                </a:lnTo>
                <a:lnTo>
                  <a:pt x="739521" y="145542"/>
                </a:lnTo>
                <a:lnTo>
                  <a:pt x="737235" y="174498"/>
                </a:lnTo>
                <a:lnTo>
                  <a:pt x="766191" y="174371"/>
                </a:lnTo>
                <a:close/>
              </a:path>
              <a:path w="4239895" h="233806">
                <a:moveTo>
                  <a:pt x="701548" y="81660"/>
                </a:moveTo>
                <a:lnTo>
                  <a:pt x="727583" y="45084"/>
                </a:lnTo>
                <a:lnTo>
                  <a:pt x="708960" y="45321"/>
                </a:lnTo>
                <a:lnTo>
                  <a:pt x="669925" y="45211"/>
                </a:lnTo>
                <a:lnTo>
                  <a:pt x="653669" y="70230"/>
                </a:lnTo>
                <a:lnTo>
                  <a:pt x="634238" y="98805"/>
                </a:lnTo>
                <a:lnTo>
                  <a:pt x="634746" y="84835"/>
                </a:lnTo>
                <a:lnTo>
                  <a:pt x="635057" y="78581"/>
                </a:lnTo>
                <a:lnTo>
                  <a:pt x="635800" y="64561"/>
                </a:lnTo>
                <a:lnTo>
                  <a:pt x="636577" y="51131"/>
                </a:lnTo>
                <a:lnTo>
                  <a:pt x="637383" y="38290"/>
                </a:lnTo>
                <a:lnTo>
                  <a:pt x="638216" y="26038"/>
                </a:lnTo>
                <a:lnTo>
                  <a:pt x="639074" y="14375"/>
                </a:lnTo>
                <a:lnTo>
                  <a:pt x="639953" y="3301"/>
                </a:lnTo>
                <a:lnTo>
                  <a:pt x="639265" y="3311"/>
                </a:lnTo>
                <a:lnTo>
                  <a:pt x="626045" y="3480"/>
                </a:lnTo>
                <a:lnTo>
                  <a:pt x="600012" y="3462"/>
                </a:lnTo>
                <a:lnTo>
                  <a:pt x="585851" y="3301"/>
                </a:lnTo>
                <a:lnTo>
                  <a:pt x="585736" y="21821"/>
                </a:lnTo>
                <a:lnTo>
                  <a:pt x="585558" y="34492"/>
                </a:lnTo>
                <a:lnTo>
                  <a:pt x="585343" y="46990"/>
                </a:lnTo>
                <a:lnTo>
                  <a:pt x="585053" y="58699"/>
                </a:lnTo>
                <a:lnTo>
                  <a:pt x="584635" y="71373"/>
                </a:lnTo>
                <a:lnTo>
                  <a:pt x="584073" y="84454"/>
                </a:lnTo>
                <a:lnTo>
                  <a:pt x="582803" y="112522"/>
                </a:lnTo>
                <a:lnTo>
                  <a:pt x="582315" y="122620"/>
                </a:lnTo>
                <a:lnTo>
                  <a:pt x="581576" y="135613"/>
                </a:lnTo>
                <a:lnTo>
                  <a:pt x="580771" y="146557"/>
                </a:lnTo>
                <a:lnTo>
                  <a:pt x="580649" y="148432"/>
                </a:lnTo>
                <a:lnTo>
                  <a:pt x="579730" y="159625"/>
                </a:lnTo>
                <a:lnTo>
                  <a:pt x="578358" y="174498"/>
                </a:lnTo>
                <a:lnTo>
                  <a:pt x="581057" y="174466"/>
                </a:lnTo>
                <a:lnTo>
                  <a:pt x="594666" y="174311"/>
                </a:lnTo>
                <a:lnTo>
                  <a:pt x="618034" y="174329"/>
                </a:lnTo>
                <a:lnTo>
                  <a:pt x="632587" y="174498"/>
                </a:lnTo>
                <a:lnTo>
                  <a:pt x="632651" y="159291"/>
                </a:lnTo>
                <a:lnTo>
                  <a:pt x="632804" y="146733"/>
                </a:lnTo>
                <a:lnTo>
                  <a:pt x="633052" y="134005"/>
                </a:lnTo>
                <a:lnTo>
                  <a:pt x="633401" y="121116"/>
                </a:lnTo>
                <a:lnTo>
                  <a:pt x="633857" y="108076"/>
                </a:lnTo>
                <a:lnTo>
                  <a:pt x="633857" y="105664"/>
                </a:lnTo>
                <a:lnTo>
                  <a:pt x="638556" y="115061"/>
                </a:lnTo>
                <a:lnTo>
                  <a:pt x="645469" y="127311"/>
                </a:lnTo>
                <a:lnTo>
                  <a:pt x="652278" y="139489"/>
                </a:lnTo>
                <a:lnTo>
                  <a:pt x="655193" y="144779"/>
                </a:lnTo>
                <a:lnTo>
                  <a:pt x="657098" y="148335"/>
                </a:lnTo>
                <a:lnTo>
                  <a:pt x="659384" y="152653"/>
                </a:lnTo>
                <a:lnTo>
                  <a:pt x="662051" y="157860"/>
                </a:lnTo>
                <a:lnTo>
                  <a:pt x="670306" y="174498"/>
                </a:lnTo>
                <a:lnTo>
                  <a:pt x="673708" y="174458"/>
                </a:lnTo>
                <a:lnTo>
                  <a:pt x="687198" y="174309"/>
                </a:lnTo>
                <a:lnTo>
                  <a:pt x="712959" y="174339"/>
                </a:lnTo>
                <a:lnTo>
                  <a:pt x="727075" y="174498"/>
                </a:lnTo>
                <a:lnTo>
                  <a:pt x="722114" y="165890"/>
                </a:lnTo>
                <a:lnTo>
                  <a:pt x="713170" y="150344"/>
                </a:lnTo>
                <a:lnTo>
                  <a:pt x="705402" y="136814"/>
                </a:lnTo>
                <a:lnTo>
                  <a:pt x="698802" y="125302"/>
                </a:lnTo>
                <a:lnTo>
                  <a:pt x="693362" y="115808"/>
                </a:lnTo>
                <a:lnTo>
                  <a:pt x="689073" y="108330"/>
                </a:lnTo>
                <a:lnTo>
                  <a:pt x="685927" y="102870"/>
                </a:lnTo>
                <a:lnTo>
                  <a:pt x="686537" y="102042"/>
                </a:lnTo>
                <a:lnTo>
                  <a:pt x="694396" y="91362"/>
                </a:lnTo>
                <a:lnTo>
                  <a:pt x="701548" y="81660"/>
                </a:lnTo>
                <a:close/>
              </a:path>
              <a:path w="4239895" h="233806">
                <a:moveTo>
                  <a:pt x="3630041" y="89407"/>
                </a:moveTo>
                <a:lnTo>
                  <a:pt x="3626993" y="86741"/>
                </a:lnTo>
                <a:lnTo>
                  <a:pt x="3624072" y="84327"/>
                </a:lnTo>
                <a:lnTo>
                  <a:pt x="3615563" y="77597"/>
                </a:lnTo>
                <a:lnTo>
                  <a:pt x="3609213" y="72644"/>
                </a:lnTo>
                <a:lnTo>
                  <a:pt x="3604641" y="68960"/>
                </a:lnTo>
                <a:lnTo>
                  <a:pt x="3601847" y="66548"/>
                </a:lnTo>
                <a:lnTo>
                  <a:pt x="3599053" y="64261"/>
                </a:lnTo>
                <a:lnTo>
                  <a:pt x="3596894" y="62102"/>
                </a:lnTo>
                <a:lnTo>
                  <a:pt x="3598926" y="176783"/>
                </a:lnTo>
                <a:lnTo>
                  <a:pt x="3606927" y="175005"/>
                </a:lnTo>
                <a:lnTo>
                  <a:pt x="3614801" y="173227"/>
                </a:lnTo>
                <a:lnTo>
                  <a:pt x="3622167" y="170052"/>
                </a:lnTo>
                <a:lnTo>
                  <a:pt x="3628898" y="165607"/>
                </a:lnTo>
                <a:lnTo>
                  <a:pt x="3635502" y="161162"/>
                </a:lnTo>
                <a:lnTo>
                  <a:pt x="3640709" y="155448"/>
                </a:lnTo>
                <a:lnTo>
                  <a:pt x="3644519" y="148462"/>
                </a:lnTo>
                <a:lnTo>
                  <a:pt x="3648202" y="141350"/>
                </a:lnTo>
                <a:lnTo>
                  <a:pt x="3649980" y="134111"/>
                </a:lnTo>
                <a:lnTo>
                  <a:pt x="3649980" y="123444"/>
                </a:lnTo>
                <a:lnTo>
                  <a:pt x="3649726" y="120650"/>
                </a:lnTo>
                <a:lnTo>
                  <a:pt x="3649091" y="117982"/>
                </a:lnTo>
                <a:lnTo>
                  <a:pt x="3648456" y="115316"/>
                </a:lnTo>
                <a:lnTo>
                  <a:pt x="3647567" y="112649"/>
                </a:lnTo>
                <a:lnTo>
                  <a:pt x="3646297" y="109981"/>
                </a:lnTo>
                <a:lnTo>
                  <a:pt x="3645027" y="107442"/>
                </a:lnTo>
                <a:lnTo>
                  <a:pt x="3643249" y="104521"/>
                </a:lnTo>
                <a:lnTo>
                  <a:pt x="3640963" y="101600"/>
                </a:lnTo>
                <a:lnTo>
                  <a:pt x="3638677" y="98551"/>
                </a:lnTo>
                <a:lnTo>
                  <a:pt x="3636137" y="95503"/>
                </a:lnTo>
                <a:lnTo>
                  <a:pt x="3633089" y="92455"/>
                </a:lnTo>
                <a:lnTo>
                  <a:pt x="3630041" y="89407"/>
                </a:lnTo>
                <a:close/>
              </a:path>
              <a:path w="4239895" h="233806">
                <a:moveTo>
                  <a:pt x="3539653" y="130164"/>
                </a:moveTo>
                <a:lnTo>
                  <a:pt x="3525901" y="125349"/>
                </a:lnTo>
                <a:lnTo>
                  <a:pt x="3526626" y="132199"/>
                </a:lnTo>
                <a:lnTo>
                  <a:pt x="3527701" y="143961"/>
                </a:lnTo>
                <a:lnTo>
                  <a:pt x="3528692" y="157044"/>
                </a:lnTo>
                <a:lnTo>
                  <a:pt x="3529584" y="171450"/>
                </a:lnTo>
                <a:lnTo>
                  <a:pt x="3531877" y="171876"/>
                </a:lnTo>
                <a:lnTo>
                  <a:pt x="3546548" y="174357"/>
                </a:lnTo>
                <a:lnTo>
                  <a:pt x="3559769" y="176128"/>
                </a:lnTo>
                <a:lnTo>
                  <a:pt x="3571552" y="177191"/>
                </a:lnTo>
                <a:lnTo>
                  <a:pt x="3581908" y="177546"/>
                </a:lnTo>
                <a:lnTo>
                  <a:pt x="3590671" y="177546"/>
                </a:lnTo>
                <a:lnTo>
                  <a:pt x="3598926" y="176783"/>
                </a:lnTo>
                <a:lnTo>
                  <a:pt x="3596894" y="62102"/>
                </a:lnTo>
                <a:lnTo>
                  <a:pt x="3593465" y="58166"/>
                </a:lnTo>
                <a:lnTo>
                  <a:pt x="3591433" y="54228"/>
                </a:lnTo>
                <a:lnTo>
                  <a:pt x="3591052" y="51434"/>
                </a:lnTo>
                <a:lnTo>
                  <a:pt x="3592830" y="46608"/>
                </a:lnTo>
                <a:lnTo>
                  <a:pt x="3596386" y="44703"/>
                </a:lnTo>
                <a:lnTo>
                  <a:pt x="3599942" y="42672"/>
                </a:lnTo>
                <a:lnTo>
                  <a:pt x="3604641" y="41655"/>
                </a:lnTo>
                <a:lnTo>
                  <a:pt x="3614801" y="41655"/>
                </a:lnTo>
                <a:lnTo>
                  <a:pt x="3619881" y="42291"/>
                </a:lnTo>
                <a:lnTo>
                  <a:pt x="3625977" y="43433"/>
                </a:lnTo>
                <a:lnTo>
                  <a:pt x="3631946" y="44576"/>
                </a:lnTo>
                <a:lnTo>
                  <a:pt x="3639820" y="46608"/>
                </a:lnTo>
                <a:lnTo>
                  <a:pt x="3649472" y="49783"/>
                </a:lnTo>
                <a:lnTo>
                  <a:pt x="3649186" y="46686"/>
                </a:lnTo>
                <a:lnTo>
                  <a:pt x="3647861" y="31599"/>
                </a:lnTo>
                <a:lnTo>
                  <a:pt x="3647186" y="22351"/>
                </a:lnTo>
                <a:lnTo>
                  <a:pt x="3646805" y="17652"/>
                </a:lnTo>
                <a:lnTo>
                  <a:pt x="3646551" y="11937"/>
                </a:lnTo>
                <a:lnTo>
                  <a:pt x="3646170" y="5206"/>
                </a:lnTo>
                <a:lnTo>
                  <a:pt x="3635875" y="3361"/>
                </a:lnTo>
                <a:lnTo>
                  <a:pt x="3622706" y="1503"/>
                </a:lnTo>
                <a:lnTo>
                  <a:pt x="3610375" y="378"/>
                </a:lnTo>
                <a:lnTo>
                  <a:pt x="3598926" y="0"/>
                </a:lnTo>
                <a:lnTo>
                  <a:pt x="3591814" y="0"/>
                </a:lnTo>
                <a:lnTo>
                  <a:pt x="3584829" y="634"/>
                </a:lnTo>
                <a:lnTo>
                  <a:pt x="3578098" y="1650"/>
                </a:lnTo>
                <a:lnTo>
                  <a:pt x="3571367" y="2794"/>
                </a:lnTo>
                <a:lnTo>
                  <a:pt x="3564890" y="4952"/>
                </a:lnTo>
                <a:lnTo>
                  <a:pt x="3558921" y="8127"/>
                </a:lnTo>
                <a:lnTo>
                  <a:pt x="3552825" y="11302"/>
                </a:lnTo>
                <a:lnTo>
                  <a:pt x="3547999" y="15112"/>
                </a:lnTo>
                <a:lnTo>
                  <a:pt x="3544189" y="19430"/>
                </a:lnTo>
                <a:lnTo>
                  <a:pt x="3540506" y="23875"/>
                </a:lnTo>
                <a:lnTo>
                  <a:pt x="3537712" y="28575"/>
                </a:lnTo>
                <a:lnTo>
                  <a:pt x="3535934" y="33527"/>
                </a:lnTo>
                <a:lnTo>
                  <a:pt x="3534156" y="38480"/>
                </a:lnTo>
                <a:lnTo>
                  <a:pt x="3533267" y="43560"/>
                </a:lnTo>
                <a:lnTo>
                  <a:pt x="3533267" y="53340"/>
                </a:lnTo>
                <a:lnTo>
                  <a:pt x="3533775" y="57530"/>
                </a:lnTo>
                <a:lnTo>
                  <a:pt x="3534918" y="61468"/>
                </a:lnTo>
                <a:lnTo>
                  <a:pt x="3536061" y="65404"/>
                </a:lnTo>
                <a:lnTo>
                  <a:pt x="3537966" y="69215"/>
                </a:lnTo>
                <a:lnTo>
                  <a:pt x="3540506" y="72898"/>
                </a:lnTo>
                <a:lnTo>
                  <a:pt x="3543046" y="76707"/>
                </a:lnTo>
                <a:lnTo>
                  <a:pt x="3546475" y="80772"/>
                </a:lnTo>
                <a:lnTo>
                  <a:pt x="3550920" y="84962"/>
                </a:lnTo>
                <a:lnTo>
                  <a:pt x="3552825" y="86868"/>
                </a:lnTo>
                <a:lnTo>
                  <a:pt x="3556381" y="89789"/>
                </a:lnTo>
                <a:lnTo>
                  <a:pt x="3561334" y="93725"/>
                </a:lnTo>
                <a:lnTo>
                  <a:pt x="3588258" y="115443"/>
                </a:lnTo>
                <a:lnTo>
                  <a:pt x="3588131" y="116840"/>
                </a:lnTo>
                <a:lnTo>
                  <a:pt x="3589655" y="119633"/>
                </a:lnTo>
                <a:lnTo>
                  <a:pt x="3591560" y="123190"/>
                </a:lnTo>
                <a:lnTo>
                  <a:pt x="3592068" y="126365"/>
                </a:lnTo>
                <a:lnTo>
                  <a:pt x="3592068" y="129412"/>
                </a:lnTo>
                <a:lnTo>
                  <a:pt x="3590290" y="131825"/>
                </a:lnTo>
                <a:lnTo>
                  <a:pt x="3586734" y="133603"/>
                </a:lnTo>
                <a:lnTo>
                  <a:pt x="3583178" y="135381"/>
                </a:lnTo>
                <a:lnTo>
                  <a:pt x="3578098" y="136271"/>
                </a:lnTo>
                <a:lnTo>
                  <a:pt x="3566160" y="136271"/>
                </a:lnTo>
                <a:lnTo>
                  <a:pt x="3560064" y="135508"/>
                </a:lnTo>
                <a:lnTo>
                  <a:pt x="3553206" y="133984"/>
                </a:lnTo>
                <a:lnTo>
                  <a:pt x="3550792" y="133414"/>
                </a:lnTo>
                <a:lnTo>
                  <a:pt x="3539653" y="130164"/>
                </a:lnTo>
                <a:close/>
              </a:path>
              <a:path w="4239895" h="233806">
                <a:moveTo>
                  <a:pt x="1132205" y="89407"/>
                </a:moveTo>
                <a:lnTo>
                  <a:pt x="1129157" y="86741"/>
                </a:lnTo>
                <a:lnTo>
                  <a:pt x="1126236" y="84327"/>
                </a:lnTo>
                <a:lnTo>
                  <a:pt x="1117727" y="77597"/>
                </a:lnTo>
                <a:lnTo>
                  <a:pt x="1111377" y="72644"/>
                </a:lnTo>
                <a:lnTo>
                  <a:pt x="1106805" y="68960"/>
                </a:lnTo>
                <a:lnTo>
                  <a:pt x="1104011" y="66548"/>
                </a:lnTo>
                <a:lnTo>
                  <a:pt x="1101217" y="64261"/>
                </a:lnTo>
                <a:lnTo>
                  <a:pt x="1099058" y="62102"/>
                </a:lnTo>
                <a:lnTo>
                  <a:pt x="1101089" y="176783"/>
                </a:lnTo>
                <a:lnTo>
                  <a:pt x="1109090" y="175005"/>
                </a:lnTo>
                <a:lnTo>
                  <a:pt x="1116964" y="173227"/>
                </a:lnTo>
                <a:lnTo>
                  <a:pt x="1124331" y="170052"/>
                </a:lnTo>
                <a:lnTo>
                  <a:pt x="1131062" y="165607"/>
                </a:lnTo>
                <a:lnTo>
                  <a:pt x="1137665" y="161162"/>
                </a:lnTo>
                <a:lnTo>
                  <a:pt x="1142873" y="155448"/>
                </a:lnTo>
                <a:lnTo>
                  <a:pt x="1146683" y="148462"/>
                </a:lnTo>
                <a:lnTo>
                  <a:pt x="1150365" y="141350"/>
                </a:lnTo>
                <a:lnTo>
                  <a:pt x="1152144" y="134111"/>
                </a:lnTo>
                <a:lnTo>
                  <a:pt x="1152144" y="123444"/>
                </a:lnTo>
                <a:lnTo>
                  <a:pt x="1151255" y="117982"/>
                </a:lnTo>
                <a:lnTo>
                  <a:pt x="1149731" y="112649"/>
                </a:lnTo>
                <a:lnTo>
                  <a:pt x="1147190" y="107442"/>
                </a:lnTo>
                <a:lnTo>
                  <a:pt x="1143127" y="101600"/>
                </a:lnTo>
                <a:lnTo>
                  <a:pt x="1140840" y="98551"/>
                </a:lnTo>
                <a:lnTo>
                  <a:pt x="1138301" y="95503"/>
                </a:lnTo>
                <a:lnTo>
                  <a:pt x="1135252" y="92455"/>
                </a:lnTo>
                <a:lnTo>
                  <a:pt x="1132205" y="89407"/>
                </a:lnTo>
                <a:close/>
              </a:path>
              <a:path w="4239895" h="233806">
                <a:moveTo>
                  <a:pt x="1041817" y="130164"/>
                </a:moveTo>
                <a:lnTo>
                  <a:pt x="1028064" y="125349"/>
                </a:lnTo>
                <a:lnTo>
                  <a:pt x="1028790" y="132199"/>
                </a:lnTo>
                <a:lnTo>
                  <a:pt x="1029865" y="143961"/>
                </a:lnTo>
                <a:lnTo>
                  <a:pt x="1030856" y="157044"/>
                </a:lnTo>
                <a:lnTo>
                  <a:pt x="1031748" y="171450"/>
                </a:lnTo>
                <a:lnTo>
                  <a:pt x="1034041" y="171876"/>
                </a:lnTo>
                <a:lnTo>
                  <a:pt x="1048712" y="174357"/>
                </a:lnTo>
                <a:lnTo>
                  <a:pt x="1061933" y="176128"/>
                </a:lnTo>
                <a:lnTo>
                  <a:pt x="1073716" y="177191"/>
                </a:lnTo>
                <a:lnTo>
                  <a:pt x="1084072" y="177546"/>
                </a:lnTo>
                <a:lnTo>
                  <a:pt x="1092835" y="177546"/>
                </a:lnTo>
                <a:lnTo>
                  <a:pt x="1101089" y="176783"/>
                </a:lnTo>
                <a:lnTo>
                  <a:pt x="1099058" y="62102"/>
                </a:lnTo>
                <a:lnTo>
                  <a:pt x="1095628" y="58166"/>
                </a:lnTo>
                <a:lnTo>
                  <a:pt x="1093597" y="54228"/>
                </a:lnTo>
                <a:lnTo>
                  <a:pt x="1093215" y="51434"/>
                </a:lnTo>
                <a:lnTo>
                  <a:pt x="1094994" y="46608"/>
                </a:lnTo>
                <a:lnTo>
                  <a:pt x="1098550" y="44703"/>
                </a:lnTo>
                <a:lnTo>
                  <a:pt x="1102106" y="42672"/>
                </a:lnTo>
                <a:lnTo>
                  <a:pt x="1106805" y="41655"/>
                </a:lnTo>
                <a:lnTo>
                  <a:pt x="1116964" y="41655"/>
                </a:lnTo>
                <a:lnTo>
                  <a:pt x="1122045" y="42291"/>
                </a:lnTo>
                <a:lnTo>
                  <a:pt x="1128140" y="43433"/>
                </a:lnTo>
                <a:lnTo>
                  <a:pt x="1134110" y="44576"/>
                </a:lnTo>
                <a:lnTo>
                  <a:pt x="1141984" y="46608"/>
                </a:lnTo>
                <a:lnTo>
                  <a:pt x="1151636" y="49783"/>
                </a:lnTo>
                <a:lnTo>
                  <a:pt x="1151375" y="46686"/>
                </a:lnTo>
                <a:lnTo>
                  <a:pt x="1150069" y="31599"/>
                </a:lnTo>
                <a:lnTo>
                  <a:pt x="1149350" y="22351"/>
                </a:lnTo>
                <a:lnTo>
                  <a:pt x="1148969" y="17652"/>
                </a:lnTo>
                <a:lnTo>
                  <a:pt x="1148714" y="11937"/>
                </a:lnTo>
                <a:lnTo>
                  <a:pt x="1148334" y="5206"/>
                </a:lnTo>
                <a:lnTo>
                  <a:pt x="1138039" y="3361"/>
                </a:lnTo>
                <a:lnTo>
                  <a:pt x="1124870" y="1503"/>
                </a:lnTo>
                <a:lnTo>
                  <a:pt x="1112539" y="378"/>
                </a:lnTo>
                <a:lnTo>
                  <a:pt x="1101089" y="0"/>
                </a:lnTo>
                <a:lnTo>
                  <a:pt x="1093977" y="0"/>
                </a:lnTo>
                <a:lnTo>
                  <a:pt x="1086993" y="634"/>
                </a:lnTo>
                <a:lnTo>
                  <a:pt x="1080262" y="1650"/>
                </a:lnTo>
                <a:lnTo>
                  <a:pt x="1073531" y="2794"/>
                </a:lnTo>
                <a:lnTo>
                  <a:pt x="1067053" y="4952"/>
                </a:lnTo>
                <a:lnTo>
                  <a:pt x="1061085" y="8127"/>
                </a:lnTo>
                <a:lnTo>
                  <a:pt x="1054989" y="11302"/>
                </a:lnTo>
                <a:lnTo>
                  <a:pt x="1050163" y="15112"/>
                </a:lnTo>
                <a:lnTo>
                  <a:pt x="1046352" y="19430"/>
                </a:lnTo>
                <a:lnTo>
                  <a:pt x="1042670" y="23875"/>
                </a:lnTo>
                <a:lnTo>
                  <a:pt x="1039876" y="28575"/>
                </a:lnTo>
                <a:lnTo>
                  <a:pt x="1038098" y="33527"/>
                </a:lnTo>
                <a:lnTo>
                  <a:pt x="1036320" y="38480"/>
                </a:lnTo>
                <a:lnTo>
                  <a:pt x="1035431" y="43560"/>
                </a:lnTo>
                <a:lnTo>
                  <a:pt x="1035431" y="53340"/>
                </a:lnTo>
                <a:lnTo>
                  <a:pt x="1035938" y="57530"/>
                </a:lnTo>
                <a:lnTo>
                  <a:pt x="1037082" y="61468"/>
                </a:lnTo>
                <a:lnTo>
                  <a:pt x="1038225" y="65404"/>
                </a:lnTo>
                <a:lnTo>
                  <a:pt x="1040130" y="69215"/>
                </a:lnTo>
                <a:lnTo>
                  <a:pt x="1042670" y="72898"/>
                </a:lnTo>
                <a:lnTo>
                  <a:pt x="1045210" y="76707"/>
                </a:lnTo>
                <a:lnTo>
                  <a:pt x="1048639" y="80772"/>
                </a:lnTo>
                <a:lnTo>
                  <a:pt x="1053084" y="84962"/>
                </a:lnTo>
                <a:lnTo>
                  <a:pt x="1054989" y="86868"/>
                </a:lnTo>
                <a:lnTo>
                  <a:pt x="1058545" y="89789"/>
                </a:lnTo>
                <a:lnTo>
                  <a:pt x="1063498" y="93725"/>
                </a:lnTo>
                <a:lnTo>
                  <a:pt x="1090422" y="115443"/>
                </a:lnTo>
                <a:lnTo>
                  <a:pt x="1090295" y="116840"/>
                </a:lnTo>
                <a:lnTo>
                  <a:pt x="1091819" y="119633"/>
                </a:lnTo>
                <a:lnTo>
                  <a:pt x="1093724" y="123190"/>
                </a:lnTo>
                <a:lnTo>
                  <a:pt x="1094232" y="126365"/>
                </a:lnTo>
                <a:lnTo>
                  <a:pt x="1094232" y="129412"/>
                </a:lnTo>
                <a:lnTo>
                  <a:pt x="1092453" y="131825"/>
                </a:lnTo>
                <a:lnTo>
                  <a:pt x="1088898" y="133603"/>
                </a:lnTo>
                <a:lnTo>
                  <a:pt x="1085342" y="135381"/>
                </a:lnTo>
                <a:lnTo>
                  <a:pt x="1080262" y="136271"/>
                </a:lnTo>
                <a:lnTo>
                  <a:pt x="1068324" y="136271"/>
                </a:lnTo>
                <a:lnTo>
                  <a:pt x="1062227" y="135508"/>
                </a:lnTo>
                <a:lnTo>
                  <a:pt x="1055370" y="133984"/>
                </a:lnTo>
                <a:lnTo>
                  <a:pt x="1052956" y="133414"/>
                </a:lnTo>
                <a:lnTo>
                  <a:pt x="1041817" y="130164"/>
                </a:lnTo>
                <a:close/>
              </a:path>
              <a:path w="4239895" h="233806">
                <a:moveTo>
                  <a:pt x="7366" y="37465"/>
                </a:moveTo>
                <a:lnTo>
                  <a:pt x="27178" y="128016"/>
                </a:lnTo>
                <a:lnTo>
                  <a:pt x="29210" y="137795"/>
                </a:lnTo>
                <a:lnTo>
                  <a:pt x="30734" y="145160"/>
                </a:lnTo>
                <a:lnTo>
                  <a:pt x="31623" y="150114"/>
                </a:lnTo>
                <a:lnTo>
                  <a:pt x="36195" y="174498"/>
                </a:lnTo>
                <a:lnTo>
                  <a:pt x="57722" y="174294"/>
                </a:lnTo>
                <a:lnTo>
                  <a:pt x="86693" y="174356"/>
                </a:lnTo>
                <a:lnTo>
                  <a:pt x="101346" y="174498"/>
                </a:lnTo>
                <a:lnTo>
                  <a:pt x="121285" y="102361"/>
                </a:lnTo>
                <a:lnTo>
                  <a:pt x="122681" y="96011"/>
                </a:lnTo>
                <a:lnTo>
                  <a:pt x="123825" y="91567"/>
                </a:lnTo>
                <a:lnTo>
                  <a:pt x="124714" y="89153"/>
                </a:lnTo>
                <a:lnTo>
                  <a:pt x="125730" y="71627"/>
                </a:lnTo>
                <a:lnTo>
                  <a:pt x="125475" y="78104"/>
                </a:lnTo>
                <a:lnTo>
                  <a:pt x="125603" y="83311"/>
                </a:lnTo>
                <a:lnTo>
                  <a:pt x="126111" y="87122"/>
                </a:lnTo>
                <a:lnTo>
                  <a:pt x="126492" y="90804"/>
                </a:lnTo>
                <a:lnTo>
                  <a:pt x="127000" y="93852"/>
                </a:lnTo>
                <a:lnTo>
                  <a:pt x="127508" y="96266"/>
                </a:lnTo>
                <a:lnTo>
                  <a:pt x="138303" y="153797"/>
                </a:lnTo>
                <a:lnTo>
                  <a:pt x="141478" y="174498"/>
                </a:lnTo>
                <a:lnTo>
                  <a:pt x="163847" y="174290"/>
                </a:lnTo>
                <a:lnTo>
                  <a:pt x="195023" y="174361"/>
                </a:lnTo>
                <a:lnTo>
                  <a:pt x="209296" y="174498"/>
                </a:lnTo>
                <a:lnTo>
                  <a:pt x="217424" y="147447"/>
                </a:lnTo>
                <a:lnTo>
                  <a:pt x="264795" y="3301"/>
                </a:lnTo>
                <a:lnTo>
                  <a:pt x="211581" y="3301"/>
                </a:lnTo>
                <a:lnTo>
                  <a:pt x="204089" y="29845"/>
                </a:lnTo>
                <a:lnTo>
                  <a:pt x="189356" y="75437"/>
                </a:lnTo>
                <a:lnTo>
                  <a:pt x="186181" y="85725"/>
                </a:lnTo>
                <a:lnTo>
                  <a:pt x="184150" y="92201"/>
                </a:lnTo>
                <a:lnTo>
                  <a:pt x="182372" y="97154"/>
                </a:lnTo>
                <a:lnTo>
                  <a:pt x="181483" y="100075"/>
                </a:lnTo>
                <a:lnTo>
                  <a:pt x="180467" y="103377"/>
                </a:lnTo>
                <a:lnTo>
                  <a:pt x="178689" y="119887"/>
                </a:lnTo>
                <a:lnTo>
                  <a:pt x="169925" y="56133"/>
                </a:lnTo>
                <a:lnTo>
                  <a:pt x="161925" y="3301"/>
                </a:lnTo>
                <a:lnTo>
                  <a:pt x="156907" y="3363"/>
                </a:lnTo>
                <a:lnTo>
                  <a:pt x="144183" y="3498"/>
                </a:lnTo>
                <a:lnTo>
                  <a:pt x="114558" y="3452"/>
                </a:lnTo>
                <a:lnTo>
                  <a:pt x="101346" y="3301"/>
                </a:lnTo>
                <a:lnTo>
                  <a:pt x="90805" y="49783"/>
                </a:lnTo>
                <a:lnTo>
                  <a:pt x="76327" y="106299"/>
                </a:lnTo>
                <a:lnTo>
                  <a:pt x="75184" y="120015"/>
                </a:lnTo>
                <a:lnTo>
                  <a:pt x="73890" y="107252"/>
                </a:lnTo>
                <a:lnTo>
                  <a:pt x="72197" y="94672"/>
                </a:lnTo>
                <a:lnTo>
                  <a:pt x="70104" y="82550"/>
                </a:lnTo>
                <a:lnTo>
                  <a:pt x="60071" y="34290"/>
                </a:lnTo>
                <a:lnTo>
                  <a:pt x="59264" y="30402"/>
                </a:lnTo>
                <a:lnTo>
                  <a:pt x="57146" y="19058"/>
                </a:lnTo>
                <a:lnTo>
                  <a:pt x="54483" y="3301"/>
                </a:lnTo>
                <a:lnTo>
                  <a:pt x="52743" y="3325"/>
                </a:lnTo>
                <a:lnTo>
                  <a:pt x="39751" y="3485"/>
                </a:lnTo>
                <a:lnTo>
                  <a:pt x="13551" y="3465"/>
                </a:lnTo>
                <a:lnTo>
                  <a:pt x="0" y="3301"/>
                </a:lnTo>
                <a:lnTo>
                  <a:pt x="7366" y="37465"/>
                </a:lnTo>
                <a:close/>
              </a:path>
              <a:path w="4239895" h="233806">
                <a:moveTo>
                  <a:pt x="2785689" y="174486"/>
                </a:moveTo>
                <a:lnTo>
                  <a:pt x="2799903" y="174319"/>
                </a:lnTo>
                <a:lnTo>
                  <a:pt x="2835275" y="174498"/>
                </a:lnTo>
                <a:lnTo>
                  <a:pt x="2835393" y="161226"/>
                </a:lnTo>
                <a:lnTo>
                  <a:pt x="2835632" y="150031"/>
                </a:lnTo>
                <a:lnTo>
                  <a:pt x="2835997" y="137712"/>
                </a:lnTo>
                <a:lnTo>
                  <a:pt x="2836484" y="124266"/>
                </a:lnTo>
                <a:lnTo>
                  <a:pt x="2837091" y="109689"/>
                </a:lnTo>
                <a:lnTo>
                  <a:pt x="2837815" y="93979"/>
                </a:lnTo>
                <a:lnTo>
                  <a:pt x="2838697" y="77619"/>
                </a:lnTo>
                <a:lnTo>
                  <a:pt x="2839495" y="64005"/>
                </a:lnTo>
                <a:lnTo>
                  <a:pt x="2840326" y="50883"/>
                </a:lnTo>
                <a:lnTo>
                  <a:pt x="2841195" y="38251"/>
                </a:lnTo>
                <a:lnTo>
                  <a:pt x="2842101" y="26110"/>
                </a:lnTo>
                <a:lnTo>
                  <a:pt x="2843048" y="14460"/>
                </a:lnTo>
                <a:lnTo>
                  <a:pt x="2844038" y="3301"/>
                </a:lnTo>
                <a:lnTo>
                  <a:pt x="2842057" y="3330"/>
                </a:lnTo>
                <a:lnTo>
                  <a:pt x="2829494" y="3486"/>
                </a:lnTo>
                <a:lnTo>
                  <a:pt x="2803013" y="3467"/>
                </a:lnTo>
                <a:lnTo>
                  <a:pt x="2789555" y="3301"/>
                </a:lnTo>
                <a:lnTo>
                  <a:pt x="2789507" y="6625"/>
                </a:lnTo>
                <a:lnTo>
                  <a:pt x="2789217" y="22161"/>
                </a:lnTo>
                <a:lnTo>
                  <a:pt x="2788852" y="34573"/>
                </a:lnTo>
                <a:lnTo>
                  <a:pt x="2788412" y="43815"/>
                </a:lnTo>
                <a:lnTo>
                  <a:pt x="2780919" y="42545"/>
                </a:lnTo>
                <a:lnTo>
                  <a:pt x="2773934" y="41909"/>
                </a:lnTo>
                <a:lnTo>
                  <a:pt x="2762967" y="41978"/>
                </a:lnTo>
                <a:lnTo>
                  <a:pt x="2750113" y="43134"/>
                </a:lnTo>
                <a:lnTo>
                  <a:pt x="2737993" y="45720"/>
                </a:lnTo>
                <a:lnTo>
                  <a:pt x="2724089" y="51543"/>
                </a:lnTo>
                <a:lnTo>
                  <a:pt x="2713609" y="59054"/>
                </a:lnTo>
                <a:lnTo>
                  <a:pt x="2709841" y="62631"/>
                </a:lnTo>
                <a:lnTo>
                  <a:pt x="2702257" y="72452"/>
                </a:lnTo>
                <a:lnTo>
                  <a:pt x="2696083" y="84581"/>
                </a:lnTo>
                <a:lnTo>
                  <a:pt x="2693190" y="92676"/>
                </a:lnTo>
                <a:lnTo>
                  <a:pt x="2690400" y="105095"/>
                </a:lnTo>
                <a:lnTo>
                  <a:pt x="2689479" y="117728"/>
                </a:lnTo>
                <a:lnTo>
                  <a:pt x="2689479" y="125729"/>
                </a:lnTo>
                <a:lnTo>
                  <a:pt x="2690622" y="133476"/>
                </a:lnTo>
                <a:lnTo>
                  <a:pt x="2693162" y="140970"/>
                </a:lnTo>
                <a:lnTo>
                  <a:pt x="2695575" y="148462"/>
                </a:lnTo>
                <a:lnTo>
                  <a:pt x="2699385" y="154940"/>
                </a:lnTo>
                <a:lnTo>
                  <a:pt x="2704338" y="160527"/>
                </a:lnTo>
                <a:lnTo>
                  <a:pt x="2709418" y="165989"/>
                </a:lnTo>
                <a:lnTo>
                  <a:pt x="2715387" y="170179"/>
                </a:lnTo>
                <a:lnTo>
                  <a:pt x="2722499" y="173100"/>
                </a:lnTo>
                <a:lnTo>
                  <a:pt x="2729611" y="176149"/>
                </a:lnTo>
                <a:lnTo>
                  <a:pt x="2737231" y="177546"/>
                </a:lnTo>
                <a:lnTo>
                  <a:pt x="2745486" y="177546"/>
                </a:lnTo>
                <a:lnTo>
                  <a:pt x="2742819" y="122681"/>
                </a:lnTo>
                <a:lnTo>
                  <a:pt x="2742184" y="118745"/>
                </a:lnTo>
                <a:lnTo>
                  <a:pt x="2742184" y="108457"/>
                </a:lnTo>
                <a:lnTo>
                  <a:pt x="2743581" y="102489"/>
                </a:lnTo>
                <a:lnTo>
                  <a:pt x="2746248" y="96393"/>
                </a:lnTo>
                <a:lnTo>
                  <a:pt x="2749042" y="90424"/>
                </a:lnTo>
                <a:lnTo>
                  <a:pt x="2752979" y="85978"/>
                </a:lnTo>
                <a:lnTo>
                  <a:pt x="2758059" y="83184"/>
                </a:lnTo>
                <a:lnTo>
                  <a:pt x="2763139" y="80391"/>
                </a:lnTo>
                <a:lnTo>
                  <a:pt x="2769362" y="78994"/>
                </a:lnTo>
                <a:lnTo>
                  <a:pt x="2780284" y="78994"/>
                </a:lnTo>
                <a:lnTo>
                  <a:pt x="2783586" y="79248"/>
                </a:lnTo>
                <a:lnTo>
                  <a:pt x="2786507" y="79882"/>
                </a:lnTo>
                <a:lnTo>
                  <a:pt x="2786449" y="81533"/>
                </a:lnTo>
                <a:lnTo>
                  <a:pt x="2785765" y="95591"/>
                </a:lnTo>
                <a:lnTo>
                  <a:pt x="2784729" y="106552"/>
                </a:lnTo>
                <a:lnTo>
                  <a:pt x="2783840" y="113156"/>
                </a:lnTo>
                <a:lnTo>
                  <a:pt x="2782443" y="118745"/>
                </a:lnTo>
                <a:lnTo>
                  <a:pt x="2780284" y="123317"/>
                </a:lnTo>
                <a:lnTo>
                  <a:pt x="2778125" y="127889"/>
                </a:lnTo>
                <a:lnTo>
                  <a:pt x="2775331" y="131191"/>
                </a:lnTo>
                <a:lnTo>
                  <a:pt x="2772029" y="133476"/>
                </a:lnTo>
                <a:lnTo>
                  <a:pt x="2768727" y="135762"/>
                </a:lnTo>
                <a:lnTo>
                  <a:pt x="2765171" y="136905"/>
                </a:lnTo>
                <a:lnTo>
                  <a:pt x="2757551" y="136905"/>
                </a:lnTo>
                <a:lnTo>
                  <a:pt x="2754122" y="135890"/>
                </a:lnTo>
                <a:lnTo>
                  <a:pt x="2751074" y="133984"/>
                </a:lnTo>
                <a:lnTo>
                  <a:pt x="2754884" y="177037"/>
                </a:lnTo>
                <a:lnTo>
                  <a:pt x="2759202" y="176149"/>
                </a:lnTo>
                <a:lnTo>
                  <a:pt x="2763647" y="175132"/>
                </a:lnTo>
                <a:lnTo>
                  <a:pt x="2767838" y="173608"/>
                </a:lnTo>
                <a:lnTo>
                  <a:pt x="2771775" y="171703"/>
                </a:lnTo>
                <a:lnTo>
                  <a:pt x="2775585" y="169799"/>
                </a:lnTo>
                <a:lnTo>
                  <a:pt x="2778760" y="167894"/>
                </a:lnTo>
                <a:lnTo>
                  <a:pt x="2781173" y="165989"/>
                </a:lnTo>
                <a:lnTo>
                  <a:pt x="2785110" y="161671"/>
                </a:lnTo>
                <a:lnTo>
                  <a:pt x="2785491" y="159003"/>
                </a:lnTo>
                <a:lnTo>
                  <a:pt x="2784729" y="174498"/>
                </a:lnTo>
                <a:lnTo>
                  <a:pt x="2785689" y="174486"/>
                </a:lnTo>
                <a:close/>
              </a:path>
              <a:path w="4239895" h="233806">
                <a:moveTo>
                  <a:pt x="2750185" y="177546"/>
                </a:moveTo>
                <a:lnTo>
                  <a:pt x="2754884" y="177037"/>
                </a:lnTo>
                <a:lnTo>
                  <a:pt x="2751074" y="133984"/>
                </a:lnTo>
                <a:lnTo>
                  <a:pt x="2748026" y="132079"/>
                </a:lnTo>
                <a:lnTo>
                  <a:pt x="2745867" y="129412"/>
                </a:lnTo>
                <a:lnTo>
                  <a:pt x="2744343" y="125983"/>
                </a:lnTo>
                <a:lnTo>
                  <a:pt x="2742819" y="122681"/>
                </a:lnTo>
                <a:lnTo>
                  <a:pt x="2745486" y="177546"/>
                </a:lnTo>
                <a:lnTo>
                  <a:pt x="2750185" y="177546"/>
                </a:lnTo>
                <a:close/>
              </a:path>
              <a:path w="4239895" h="233806">
                <a:moveTo>
                  <a:pt x="804741" y="212595"/>
                </a:moveTo>
                <a:lnTo>
                  <a:pt x="806958" y="229743"/>
                </a:lnTo>
                <a:lnTo>
                  <a:pt x="812292" y="231012"/>
                </a:lnTo>
                <a:lnTo>
                  <a:pt x="816228" y="231775"/>
                </a:lnTo>
                <a:lnTo>
                  <a:pt x="818769" y="232155"/>
                </a:lnTo>
                <a:lnTo>
                  <a:pt x="821436" y="232536"/>
                </a:lnTo>
                <a:lnTo>
                  <a:pt x="824738" y="232791"/>
                </a:lnTo>
                <a:lnTo>
                  <a:pt x="829056" y="233172"/>
                </a:lnTo>
                <a:lnTo>
                  <a:pt x="833247" y="233552"/>
                </a:lnTo>
                <a:lnTo>
                  <a:pt x="836676" y="233806"/>
                </a:lnTo>
                <a:lnTo>
                  <a:pt x="845185" y="233806"/>
                </a:lnTo>
                <a:lnTo>
                  <a:pt x="850773" y="233172"/>
                </a:lnTo>
                <a:lnTo>
                  <a:pt x="856234" y="232028"/>
                </a:lnTo>
                <a:lnTo>
                  <a:pt x="861313" y="230885"/>
                </a:lnTo>
                <a:lnTo>
                  <a:pt x="866013" y="229361"/>
                </a:lnTo>
                <a:lnTo>
                  <a:pt x="870203" y="227456"/>
                </a:lnTo>
                <a:lnTo>
                  <a:pt x="873378" y="226059"/>
                </a:lnTo>
                <a:lnTo>
                  <a:pt x="879094" y="222123"/>
                </a:lnTo>
                <a:lnTo>
                  <a:pt x="884809" y="216916"/>
                </a:lnTo>
                <a:lnTo>
                  <a:pt x="890015" y="210439"/>
                </a:lnTo>
                <a:lnTo>
                  <a:pt x="895350" y="200532"/>
                </a:lnTo>
                <a:lnTo>
                  <a:pt x="938022" y="101726"/>
                </a:lnTo>
                <a:lnTo>
                  <a:pt x="961771" y="45084"/>
                </a:lnTo>
                <a:lnTo>
                  <a:pt x="959811" y="45125"/>
                </a:lnTo>
                <a:lnTo>
                  <a:pt x="945504" y="45312"/>
                </a:lnTo>
                <a:lnTo>
                  <a:pt x="919734" y="45339"/>
                </a:lnTo>
                <a:lnTo>
                  <a:pt x="910082" y="45084"/>
                </a:lnTo>
                <a:lnTo>
                  <a:pt x="896112" y="81152"/>
                </a:lnTo>
                <a:lnTo>
                  <a:pt x="888364" y="102997"/>
                </a:lnTo>
                <a:lnTo>
                  <a:pt x="886587" y="107823"/>
                </a:lnTo>
                <a:lnTo>
                  <a:pt x="885317" y="111886"/>
                </a:lnTo>
                <a:lnTo>
                  <a:pt x="884174" y="115189"/>
                </a:lnTo>
                <a:lnTo>
                  <a:pt x="883665" y="116712"/>
                </a:lnTo>
                <a:lnTo>
                  <a:pt x="882776" y="119506"/>
                </a:lnTo>
                <a:lnTo>
                  <a:pt x="881888" y="122554"/>
                </a:lnTo>
                <a:lnTo>
                  <a:pt x="880745" y="115570"/>
                </a:lnTo>
                <a:lnTo>
                  <a:pt x="878765" y="106772"/>
                </a:lnTo>
                <a:lnTo>
                  <a:pt x="875676" y="94604"/>
                </a:lnTo>
                <a:lnTo>
                  <a:pt x="871727" y="80136"/>
                </a:lnTo>
                <a:lnTo>
                  <a:pt x="868366" y="67610"/>
                </a:lnTo>
                <a:lnTo>
                  <a:pt x="865133" y="55128"/>
                </a:lnTo>
                <a:lnTo>
                  <a:pt x="862711" y="45084"/>
                </a:lnTo>
                <a:lnTo>
                  <a:pt x="849057" y="45307"/>
                </a:lnTo>
                <a:lnTo>
                  <a:pt x="824197" y="45297"/>
                </a:lnTo>
                <a:lnTo>
                  <a:pt x="809371" y="45084"/>
                </a:lnTo>
                <a:lnTo>
                  <a:pt x="829183" y="105918"/>
                </a:lnTo>
                <a:lnTo>
                  <a:pt x="851915" y="174498"/>
                </a:lnTo>
                <a:lnTo>
                  <a:pt x="851153" y="177165"/>
                </a:lnTo>
                <a:lnTo>
                  <a:pt x="849502" y="180721"/>
                </a:lnTo>
                <a:lnTo>
                  <a:pt x="847471" y="184276"/>
                </a:lnTo>
                <a:lnTo>
                  <a:pt x="843914" y="188975"/>
                </a:lnTo>
                <a:lnTo>
                  <a:pt x="841121" y="191643"/>
                </a:lnTo>
                <a:lnTo>
                  <a:pt x="837946" y="193548"/>
                </a:lnTo>
                <a:lnTo>
                  <a:pt x="833247" y="194945"/>
                </a:lnTo>
                <a:lnTo>
                  <a:pt x="830580" y="195325"/>
                </a:lnTo>
                <a:lnTo>
                  <a:pt x="825119" y="195325"/>
                </a:lnTo>
                <a:lnTo>
                  <a:pt x="821944" y="194945"/>
                </a:lnTo>
                <a:lnTo>
                  <a:pt x="818134" y="194055"/>
                </a:lnTo>
                <a:lnTo>
                  <a:pt x="814451" y="193294"/>
                </a:lnTo>
                <a:lnTo>
                  <a:pt x="808863" y="191516"/>
                </a:lnTo>
                <a:lnTo>
                  <a:pt x="801624" y="188975"/>
                </a:lnTo>
                <a:lnTo>
                  <a:pt x="801833" y="190515"/>
                </a:lnTo>
                <a:lnTo>
                  <a:pt x="803032" y="199519"/>
                </a:lnTo>
                <a:lnTo>
                  <a:pt x="804741" y="212595"/>
                </a:lnTo>
                <a:close/>
              </a:path>
              <a:path w="4239895" h="233806">
                <a:moveTo>
                  <a:pt x="2033907" y="68628"/>
                </a:moveTo>
                <a:lnTo>
                  <a:pt x="2038585" y="57317"/>
                </a:lnTo>
                <a:lnTo>
                  <a:pt x="2043049" y="44323"/>
                </a:lnTo>
                <a:lnTo>
                  <a:pt x="2043198" y="45639"/>
                </a:lnTo>
                <a:lnTo>
                  <a:pt x="2046097" y="3555"/>
                </a:lnTo>
                <a:lnTo>
                  <a:pt x="2040022" y="3537"/>
                </a:lnTo>
                <a:lnTo>
                  <a:pt x="2033907" y="68628"/>
                </a:lnTo>
                <a:close/>
              </a:path>
              <a:path w="4239895" h="233806">
                <a:moveTo>
                  <a:pt x="2134362" y="154304"/>
                </a:moveTo>
                <a:lnTo>
                  <a:pt x="2097786" y="54991"/>
                </a:lnTo>
                <a:lnTo>
                  <a:pt x="2079752" y="3301"/>
                </a:lnTo>
                <a:lnTo>
                  <a:pt x="2060008" y="3508"/>
                </a:lnTo>
                <a:lnTo>
                  <a:pt x="2046097" y="3555"/>
                </a:lnTo>
                <a:lnTo>
                  <a:pt x="2043198" y="45639"/>
                </a:lnTo>
                <a:lnTo>
                  <a:pt x="2045270" y="52983"/>
                </a:lnTo>
                <a:lnTo>
                  <a:pt x="2049702" y="66678"/>
                </a:lnTo>
                <a:lnTo>
                  <a:pt x="2056511" y="86741"/>
                </a:lnTo>
                <a:lnTo>
                  <a:pt x="2023618" y="86741"/>
                </a:lnTo>
                <a:lnTo>
                  <a:pt x="2032127" y="72390"/>
                </a:lnTo>
                <a:lnTo>
                  <a:pt x="2033907" y="68628"/>
                </a:lnTo>
                <a:lnTo>
                  <a:pt x="2040022" y="3537"/>
                </a:lnTo>
                <a:lnTo>
                  <a:pt x="2027793" y="3441"/>
                </a:lnTo>
                <a:lnTo>
                  <a:pt x="2013203" y="3301"/>
                </a:lnTo>
                <a:lnTo>
                  <a:pt x="2009521" y="10922"/>
                </a:lnTo>
                <a:lnTo>
                  <a:pt x="2006600" y="17018"/>
                </a:lnTo>
                <a:lnTo>
                  <a:pt x="2004314" y="21462"/>
                </a:lnTo>
                <a:lnTo>
                  <a:pt x="1997710" y="34671"/>
                </a:lnTo>
                <a:lnTo>
                  <a:pt x="1934464" y="153670"/>
                </a:lnTo>
                <a:lnTo>
                  <a:pt x="1924303" y="174498"/>
                </a:lnTo>
                <a:lnTo>
                  <a:pt x="1947129" y="174295"/>
                </a:lnTo>
                <a:lnTo>
                  <a:pt x="1968605" y="174343"/>
                </a:lnTo>
                <a:lnTo>
                  <a:pt x="1986026" y="174498"/>
                </a:lnTo>
                <a:lnTo>
                  <a:pt x="1986666" y="173033"/>
                </a:lnTo>
                <a:lnTo>
                  <a:pt x="1992298" y="160369"/>
                </a:lnTo>
                <a:lnTo>
                  <a:pt x="1997738" y="148504"/>
                </a:lnTo>
                <a:lnTo>
                  <a:pt x="2002974" y="137426"/>
                </a:lnTo>
                <a:lnTo>
                  <a:pt x="2007997" y="127126"/>
                </a:lnTo>
                <a:lnTo>
                  <a:pt x="2066036" y="127126"/>
                </a:lnTo>
                <a:lnTo>
                  <a:pt x="2070238" y="138884"/>
                </a:lnTo>
                <a:lnTo>
                  <a:pt x="2074400" y="151223"/>
                </a:lnTo>
                <a:lnTo>
                  <a:pt x="2078092" y="163090"/>
                </a:lnTo>
                <a:lnTo>
                  <a:pt x="2081276" y="174498"/>
                </a:lnTo>
                <a:lnTo>
                  <a:pt x="2103316" y="174296"/>
                </a:lnTo>
                <a:lnTo>
                  <a:pt x="2124058" y="174337"/>
                </a:lnTo>
                <a:lnTo>
                  <a:pt x="2141474" y="174498"/>
                </a:lnTo>
                <a:lnTo>
                  <a:pt x="2134362" y="154304"/>
                </a:lnTo>
                <a:close/>
              </a:path>
              <a:path w="4239895" h="233806">
                <a:moveTo>
                  <a:pt x="4061090" y="41926"/>
                </a:moveTo>
                <a:lnTo>
                  <a:pt x="4048467" y="42971"/>
                </a:lnTo>
                <a:lnTo>
                  <a:pt x="4035933" y="45593"/>
                </a:lnTo>
                <a:lnTo>
                  <a:pt x="4043553" y="93218"/>
                </a:lnTo>
                <a:lnTo>
                  <a:pt x="4044061" y="92075"/>
                </a:lnTo>
                <a:lnTo>
                  <a:pt x="4045204" y="88900"/>
                </a:lnTo>
                <a:lnTo>
                  <a:pt x="4046474" y="85471"/>
                </a:lnTo>
                <a:lnTo>
                  <a:pt x="4048633" y="82042"/>
                </a:lnTo>
                <a:lnTo>
                  <a:pt x="4051554" y="79248"/>
                </a:lnTo>
                <a:lnTo>
                  <a:pt x="4054983" y="76834"/>
                </a:lnTo>
                <a:lnTo>
                  <a:pt x="4058920" y="75565"/>
                </a:lnTo>
                <a:lnTo>
                  <a:pt x="4063111" y="75183"/>
                </a:lnTo>
                <a:lnTo>
                  <a:pt x="4062857" y="41909"/>
                </a:lnTo>
                <a:lnTo>
                  <a:pt x="4061090" y="41926"/>
                </a:lnTo>
                <a:close/>
              </a:path>
              <a:path w="4239895" h="233806">
                <a:moveTo>
                  <a:pt x="4063619" y="140970"/>
                </a:moveTo>
                <a:lnTo>
                  <a:pt x="4056634" y="139065"/>
                </a:lnTo>
                <a:lnTo>
                  <a:pt x="4050919" y="135381"/>
                </a:lnTo>
                <a:lnTo>
                  <a:pt x="4045331" y="131572"/>
                </a:lnTo>
                <a:lnTo>
                  <a:pt x="4042537" y="125729"/>
                </a:lnTo>
                <a:lnTo>
                  <a:pt x="4042410" y="116840"/>
                </a:lnTo>
                <a:lnTo>
                  <a:pt x="4127500" y="116712"/>
                </a:lnTo>
                <a:lnTo>
                  <a:pt x="4128897" y="109347"/>
                </a:lnTo>
                <a:lnTo>
                  <a:pt x="4129531" y="103377"/>
                </a:lnTo>
                <a:lnTo>
                  <a:pt x="4129531" y="90677"/>
                </a:lnTo>
                <a:lnTo>
                  <a:pt x="4128262" y="83184"/>
                </a:lnTo>
                <a:lnTo>
                  <a:pt x="4125722" y="76073"/>
                </a:lnTo>
                <a:lnTo>
                  <a:pt x="4123054" y="69087"/>
                </a:lnTo>
                <a:lnTo>
                  <a:pt x="4118737" y="62737"/>
                </a:lnTo>
                <a:lnTo>
                  <a:pt x="4112514" y="57023"/>
                </a:lnTo>
                <a:lnTo>
                  <a:pt x="4106418" y="51434"/>
                </a:lnTo>
                <a:lnTo>
                  <a:pt x="4098925" y="47498"/>
                </a:lnTo>
                <a:lnTo>
                  <a:pt x="4090162" y="45211"/>
                </a:lnTo>
                <a:lnTo>
                  <a:pt x="4075795" y="42628"/>
                </a:lnTo>
                <a:lnTo>
                  <a:pt x="4062857" y="41909"/>
                </a:lnTo>
                <a:lnTo>
                  <a:pt x="4063111" y="75183"/>
                </a:lnTo>
                <a:lnTo>
                  <a:pt x="4066158" y="75183"/>
                </a:lnTo>
                <a:lnTo>
                  <a:pt x="4068953" y="75819"/>
                </a:lnTo>
                <a:lnTo>
                  <a:pt x="4071239" y="76961"/>
                </a:lnTo>
                <a:lnTo>
                  <a:pt x="4075556" y="80009"/>
                </a:lnTo>
                <a:lnTo>
                  <a:pt x="4076827" y="82676"/>
                </a:lnTo>
                <a:lnTo>
                  <a:pt x="4078097" y="85217"/>
                </a:lnTo>
                <a:lnTo>
                  <a:pt x="4078731" y="88392"/>
                </a:lnTo>
                <a:lnTo>
                  <a:pt x="4078731" y="93218"/>
                </a:lnTo>
                <a:lnTo>
                  <a:pt x="4043553" y="93218"/>
                </a:lnTo>
                <a:lnTo>
                  <a:pt x="4035933" y="45593"/>
                </a:lnTo>
                <a:lnTo>
                  <a:pt x="4034763" y="45927"/>
                </a:lnTo>
                <a:lnTo>
                  <a:pt x="4022946" y="50811"/>
                </a:lnTo>
                <a:lnTo>
                  <a:pt x="4012438" y="58039"/>
                </a:lnTo>
                <a:lnTo>
                  <a:pt x="4002078" y="70074"/>
                </a:lnTo>
                <a:lnTo>
                  <a:pt x="3995801" y="82169"/>
                </a:lnTo>
                <a:lnTo>
                  <a:pt x="3993436" y="88602"/>
                </a:lnTo>
                <a:lnTo>
                  <a:pt x="3990455" y="100991"/>
                </a:lnTo>
                <a:lnTo>
                  <a:pt x="3989451" y="113665"/>
                </a:lnTo>
                <a:lnTo>
                  <a:pt x="3989451" y="121411"/>
                </a:lnTo>
                <a:lnTo>
                  <a:pt x="3990467" y="128777"/>
                </a:lnTo>
                <a:lnTo>
                  <a:pt x="3992626" y="136017"/>
                </a:lnTo>
                <a:lnTo>
                  <a:pt x="3994785" y="143255"/>
                </a:lnTo>
                <a:lnTo>
                  <a:pt x="3997960" y="149478"/>
                </a:lnTo>
                <a:lnTo>
                  <a:pt x="4002151" y="154812"/>
                </a:lnTo>
                <a:lnTo>
                  <a:pt x="4006342" y="160147"/>
                </a:lnTo>
                <a:lnTo>
                  <a:pt x="4011422" y="164592"/>
                </a:lnTo>
                <a:lnTo>
                  <a:pt x="4017645" y="168148"/>
                </a:lnTo>
                <a:lnTo>
                  <a:pt x="4023741" y="171703"/>
                </a:lnTo>
                <a:lnTo>
                  <a:pt x="4030980" y="174244"/>
                </a:lnTo>
                <a:lnTo>
                  <a:pt x="4039235" y="175514"/>
                </a:lnTo>
                <a:lnTo>
                  <a:pt x="4041040" y="175805"/>
                </a:lnTo>
                <a:lnTo>
                  <a:pt x="4053260" y="177123"/>
                </a:lnTo>
                <a:lnTo>
                  <a:pt x="4066540" y="177546"/>
                </a:lnTo>
                <a:lnTo>
                  <a:pt x="4073271" y="177546"/>
                </a:lnTo>
                <a:lnTo>
                  <a:pt x="4079875" y="177292"/>
                </a:lnTo>
                <a:lnTo>
                  <a:pt x="4086352" y="176656"/>
                </a:lnTo>
                <a:lnTo>
                  <a:pt x="4098017" y="175142"/>
                </a:lnTo>
                <a:lnTo>
                  <a:pt x="4112132" y="172593"/>
                </a:lnTo>
                <a:lnTo>
                  <a:pt x="4112687" y="169090"/>
                </a:lnTo>
                <a:lnTo>
                  <a:pt x="4115254" y="152984"/>
                </a:lnTo>
                <a:lnTo>
                  <a:pt x="4117194" y="140841"/>
                </a:lnTo>
                <a:lnTo>
                  <a:pt x="4118482" y="132587"/>
                </a:lnTo>
                <a:lnTo>
                  <a:pt x="4113840" y="133769"/>
                </a:lnTo>
                <a:lnTo>
                  <a:pt x="4100308" y="136994"/>
                </a:lnTo>
                <a:lnTo>
                  <a:pt x="4090034" y="139065"/>
                </a:lnTo>
                <a:lnTo>
                  <a:pt x="4083430" y="140334"/>
                </a:lnTo>
                <a:lnTo>
                  <a:pt x="4077462" y="140970"/>
                </a:lnTo>
                <a:lnTo>
                  <a:pt x="4063619" y="140970"/>
                </a:lnTo>
                <a:close/>
              </a:path>
              <a:path w="4239895" h="233806">
                <a:moveTo>
                  <a:pt x="3911738" y="41926"/>
                </a:moveTo>
                <a:lnTo>
                  <a:pt x="3899115" y="42971"/>
                </a:lnTo>
                <a:lnTo>
                  <a:pt x="3886581" y="45593"/>
                </a:lnTo>
                <a:lnTo>
                  <a:pt x="3894201" y="93218"/>
                </a:lnTo>
                <a:lnTo>
                  <a:pt x="3894709" y="92075"/>
                </a:lnTo>
                <a:lnTo>
                  <a:pt x="3895852" y="88900"/>
                </a:lnTo>
                <a:lnTo>
                  <a:pt x="3897122" y="85471"/>
                </a:lnTo>
                <a:lnTo>
                  <a:pt x="3899281" y="82042"/>
                </a:lnTo>
                <a:lnTo>
                  <a:pt x="3902202" y="79248"/>
                </a:lnTo>
                <a:lnTo>
                  <a:pt x="3905631" y="76834"/>
                </a:lnTo>
                <a:lnTo>
                  <a:pt x="3909568" y="75565"/>
                </a:lnTo>
                <a:lnTo>
                  <a:pt x="3913759" y="75183"/>
                </a:lnTo>
                <a:lnTo>
                  <a:pt x="3913505" y="41909"/>
                </a:lnTo>
                <a:lnTo>
                  <a:pt x="3911738" y="41926"/>
                </a:lnTo>
                <a:close/>
              </a:path>
              <a:path w="4239895" h="233806">
                <a:moveTo>
                  <a:pt x="3914267" y="140970"/>
                </a:moveTo>
                <a:lnTo>
                  <a:pt x="3907282" y="139065"/>
                </a:lnTo>
                <a:lnTo>
                  <a:pt x="3901567" y="135381"/>
                </a:lnTo>
                <a:lnTo>
                  <a:pt x="3895979" y="131572"/>
                </a:lnTo>
                <a:lnTo>
                  <a:pt x="3893185" y="125729"/>
                </a:lnTo>
                <a:lnTo>
                  <a:pt x="3893058" y="116840"/>
                </a:lnTo>
                <a:lnTo>
                  <a:pt x="3978148" y="116712"/>
                </a:lnTo>
                <a:lnTo>
                  <a:pt x="3979545" y="109347"/>
                </a:lnTo>
                <a:lnTo>
                  <a:pt x="3980180" y="103377"/>
                </a:lnTo>
                <a:lnTo>
                  <a:pt x="3980180" y="90677"/>
                </a:lnTo>
                <a:lnTo>
                  <a:pt x="3978910" y="83184"/>
                </a:lnTo>
                <a:lnTo>
                  <a:pt x="3976370" y="76073"/>
                </a:lnTo>
                <a:lnTo>
                  <a:pt x="3973703" y="69087"/>
                </a:lnTo>
                <a:lnTo>
                  <a:pt x="3969385" y="62737"/>
                </a:lnTo>
                <a:lnTo>
                  <a:pt x="3963162" y="57023"/>
                </a:lnTo>
                <a:lnTo>
                  <a:pt x="3957066" y="51434"/>
                </a:lnTo>
                <a:lnTo>
                  <a:pt x="3949573" y="47498"/>
                </a:lnTo>
                <a:lnTo>
                  <a:pt x="3940810" y="45211"/>
                </a:lnTo>
                <a:lnTo>
                  <a:pt x="3926443" y="42628"/>
                </a:lnTo>
                <a:lnTo>
                  <a:pt x="3913505" y="41909"/>
                </a:lnTo>
                <a:lnTo>
                  <a:pt x="3913759" y="75183"/>
                </a:lnTo>
                <a:lnTo>
                  <a:pt x="3916807" y="75183"/>
                </a:lnTo>
                <a:lnTo>
                  <a:pt x="3919601" y="75819"/>
                </a:lnTo>
                <a:lnTo>
                  <a:pt x="3921887" y="76961"/>
                </a:lnTo>
                <a:lnTo>
                  <a:pt x="3926205" y="80009"/>
                </a:lnTo>
                <a:lnTo>
                  <a:pt x="3927475" y="82676"/>
                </a:lnTo>
                <a:lnTo>
                  <a:pt x="3928745" y="85217"/>
                </a:lnTo>
                <a:lnTo>
                  <a:pt x="3929380" y="88392"/>
                </a:lnTo>
                <a:lnTo>
                  <a:pt x="3929380" y="93218"/>
                </a:lnTo>
                <a:lnTo>
                  <a:pt x="3894201" y="93218"/>
                </a:lnTo>
                <a:lnTo>
                  <a:pt x="3886581" y="45593"/>
                </a:lnTo>
                <a:lnTo>
                  <a:pt x="3885411" y="45927"/>
                </a:lnTo>
                <a:lnTo>
                  <a:pt x="3873594" y="50811"/>
                </a:lnTo>
                <a:lnTo>
                  <a:pt x="3863086" y="58039"/>
                </a:lnTo>
                <a:lnTo>
                  <a:pt x="3852726" y="70074"/>
                </a:lnTo>
                <a:lnTo>
                  <a:pt x="3846449" y="82169"/>
                </a:lnTo>
                <a:lnTo>
                  <a:pt x="3844084" y="88602"/>
                </a:lnTo>
                <a:lnTo>
                  <a:pt x="3841103" y="100991"/>
                </a:lnTo>
                <a:lnTo>
                  <a:pt x="3840099" y="113665"/>
                </a:lnTo>
                <a:lnTo>
                  <a:pt x="3840099" y="121411"/>
                </a:lnTo>
                <a:lnTo>
                  <a:pt x="3841115" y="128777"/>
                </a:lnTo>
                <a:lnTo>
                  <a:pt x="3843274" y="136017"/>
                </a:lnTo>
                <a:lnTo>
                  <a:pt x="3845433" y="143255"/>
                </a:lnTo>
                <a:lnTo>
                  <a:pt x="3848608" y="149478"/>
                </a:lnTo>
                <a:lnTo>
                  <a:pt x="3852799" y="154812"/>
                </a:lnTo>
                <a:lnTo>
                  <a:pt x="3856990" y="160147"/>
                </a:lnTo>
                <a:lnTo>
                  <a:pt x="3862070" y="164592"/>
                </a:lnTo>
                <a:lnTo>
                  <a:pt x="3868293" y="168148"/>
                </a:lnTo>
                <a:lnTo>
                  <a:pt x="3874389" y="171703"/>
                </a:lnTo>
                <a:lnTo>
                  <a:pt x="3881628" y="174244"/>
                </a:lnTo>
                <a:lnTo>
                  <a:pt x="3889883" y="175514"/>
                </a:lnTo>
                <a:lnTo>
                  <a:pt x="3891688" y="175805"/>
                </a:lnTo>
                <a:lnTo>
                  <a:pt x="3903908" y="177123"/>
                </a:lnTo>
                <a:lnTo>
                  <a:pt x="3917188" y="177546"/>
                </a:lnTo>
                <a:lnTo>
                  <a:pt x="3923919" y="177546"/>
                </a:lnTo>
                <a:lnTo>
                  <a:pt x="3930523" y="177292"/>
                </a:lnTo>
                <a:lnTo>
                  <a:pt x="3937000" y="176656"/>
                </a:lnTo>
                <a:lnTo>
                  <a:pt x="3948665" y="175142"/>
                </a:lnTo>
                <a:lnTo>
                  <a:pt x="3962781" y="172593"/>
                </a:lnTo>
                <a:lnTo>
                  <a:pt x="3963335" y="169090"/>
                </a:lnTo>
                <a:lnTo>
                  <a:pt x="3965902" y="152984"/>
                </a:lnTo>
                <a:lnTo>
                  <a:pt x="3967842" y="140841"/>
                </a:lnTo>
                <a:lnTo>
                  <a:pt x="3969131" y="132587"/>
                </a:lnTo>
                <a:lnTo>
                  <a:pt x="3964488" y="133769"/>
                </a:lnTo>
                <a:lnTo>
                  <a:pt x="3950956" y="136994"/>
                </a:lnTo>
                <a:lnTo>
                  <a:pt x="3940683" y="139065"/>
                </a:lnTo>
                <a:lnTo>
                  <a:pt x="3934079" y="140334"/>
                </a:lnTo>
                <a:lnTo>
                  <a:pt x="3928110" y="140970"/>
                </a:lnTo>
                <a:lnTo>
                  <a:pt x="3914267" y="140970"/>
                </a:lnTo>
                <a:close/>
              </a:path>
              <a:path w="4239895" h="233806">
                <a:moveTo>
                  <a:pt x="3382910" y="41926"/>
                </a:moveTo>
                <a:lnTo>
                  <a:pt x="3370287" y="42971"/>
                </a:lnTo>
                <a:lnTo>
                  <a:pt x="3357753" y="45593"/>
                </a:lnTo>
                <a:lnTo>
                  <a:pt x="3365373" y="93218"/>
                </a:lnTo>
                <a:lnTo>
                  <a:pt x="3365881" y="92075"/>
                </a:lnTo>
                <a:lnTo>
                  <a:pt x="3367024" y="88900"/>
                </a:lnTo>
                <a:lnTo>
                  <a:pt x="3368294" y="85471"/>
                </a:lnTo>
                <a:lnTo>
                  <a:pt x="3370453" y="82042"/>
                </a:lnTo>
                <a:lnTo>
                  <a:pt x="3373374" y="79248"/>
                </a:lnTo>
                <a:lnTo>
                  <a:pt x="3376803" y="76834"/>
                </a:lnTo>
                <a:lnTo>
                  <a:pt x="3380740" y="75565"/>
                </a:lnTo>
                <a:lnTo>
                  <a:pt x="3384931" y="75183"/>
                </a:lnTo>
                <a:lnTo>
                  <a:pt x="3384677" y="41909"/>
                </a:lnTo>
                <a:lnTo>
                  <a:pt x="3382910" y="41926"/>
                </a:lnTo>
                <a:close/>
              </a:path>
              <a:path w="4239895" h="233806">
                <a:moveTo>
                  <a:pt x="3385439" y="140970"/>
                </a:moveTo>
                <a:lnTo>
                  <a:pt x="3378454" y="139065"/>
                </a:lnTo>
                <a:lnTo>
                  <a:pt x="3372739" y="135381"/>
                </a:lnTo>
                <a:lnTo>
                  <a:pt x="3367151" y="131572"/>
                </a:lnTo>
                <a:lnTo>
                  <a:pt x="3364357" y="125729"/>
                </a:lnTo>
                <a:lnTo>
                  <a:pt x="3364230" y="116840"/>
                </a:lnTo>
                <a:lnTo>
                  <a:pt x="3449320" y="116712"/>
                </a:lnTo>
                <a:lnTo>
                  <a:pt x="3450717" y="109347"/>
                </a:lnTo>
                <a:lnTo>
                  <a:pt x="3451352" y="103377"/>
                </a:lnTo>
                <a:lnTo>
                  <a:pt x="3451352" y="90677"/>
                </a:lnTo>
                <a:lnTo>
                  <a:pt x="3450082" y="83184"/>
                </a:lnTo>
                <a:lnTo>
                  <a:pt x="3447542" y="76073"/>
                </a:lnTo>
                <a:lnTo>
                  <a:pt x="3444875" y="69087"/>
                </a:lnTo>
                <a:lnTo>
                  <a:pt x="3440557" y="62737"/>
                </a:lnTo>
                <a:lnTo>
                  <a:pt x="3434334" y="57023"/>
                </a:lnTo>
                <a:lnTo>
                  <a:pt x="3428238" y="51434"/>
                </a:lnTo>
                <a:lnTo>
                  <a:pt x="3420745" y="47498"/>
                </a:lnTo>
                <a:lnTo>
                  <a:pt x="3411982" y="45211"/>
                </a:lnTo>
                <a:lnTo>
                  <a:pt x="3397615" y="42628"/>
                </a:lnTo>
                <a:lnTo>
                  <a:pt x="3384677" y="41909"/>
                </a:lnTo>
                <a:lnTo>
                  <a:pt x="3384931" y="75183"/>
                </a:lnTo>
                <a:lnTo>
                  <a:pt x="3387979" y="75183"/>
                </a:lnTo>
                <a:lnTo>
                  <a:pt x="3390773" y="75819"/>
                </a:lnTo>
                <a:lnTo>
                  <a:pt x="3393059" y="76961"/>
                </a:lnTo>
                <a:lnTo>
                  <a:pt x="3397377" y="80009"/>
                </a:lnTo>
                <a:lnTo>
                  <a:pt x="3398647" y="82676"/>
                </a:lnTo>
                <a:lnTo>
                  <a:pt x="3399917" y="85217"/>
                </a:lnTo>
                <a:lnTo>
                  <a:pt x="3400552" y="88392"/>
                </a:lnTo>
                <a:lnTo>
                  <a:pt x="3400552" y="93218"/>
                </a:lnTo>
                <a:lnTo>
                  <a:pt x="3365373" y="93218"/>
                </a:lnTo>
                <a:lnTo>
                  <a:pt x="3357753" y="45593"/>
                </a:lnTo>
                <a:lnTo>
                  <a:pt x="3356583" y="45927"/>
                </a:lnTo>
                <a:lnTo>
                  <a:pt x="3344766" y="50811"/>
                </a:lnTo>
                <a:lnTo>
                  <a:pt x="3334258" y="58039"/>
                </a:lnTo>
                <a:lnTo>
                  <a:pt x="3323898" y="70074"/>
                </a:lnTo>
                <a:lnTo>
                  <a:pt x="3317621" y="82169"/>
                </a:lnTo>
                <a:lnTo>
                  <a:pt x="3315256" y="88602"/>
                </a:lnTo>
                <a:lnTo>
                  <a:pt x="3312275" y="100991"/>
                </a:lnTo>
                <a:lnTo>
                  <a:pt x="3311271" y="113665"/>
                </a:lnTo>
                <a:lnTo>
                  <a:pt x="3311271" y="121411"/>
                </a:lnTo>
                <a:lnTo>
                  <a:pt x="3312287" y="128777"/>
                </a:lnTo>
                <a:lnTo>
                  <a:pt x="3314446" y="136017"/>
                </a:lnTo>
                <a:lnTo>
                  <a:pt x="3316605" y="143255"/>
                </a:lnTo>
                <a:lnTo>
                  <a:pt x="3319780" y="149478"/>
                </a:lnTo>
                <a:lnTo>
                  <a:pt x="3323971" y="154812"/>
                </a:lnTo>
                <a:lnTo>
                  <a:pt x="3328162" y="160147"/>
                </a:lnTo>
                <a:lnTo>
                  <a:pt x="3333242" y="164592"/>
                </a:lnTo>
                <a:lnTo>
                  <a:pt x="3339465" y="168148"/>
                </a:lnTo>
                <a:lnTo>
                  <a:pt x="3345561" y="171703"/>
                </a:lnTo>
                <a:lnTo>
                  <a:pt x="3352800" y="174244"/>
                </a:lnTo>
                <a:lnTo>
                  <a:pt x="3361055" y="175514"/>
                </a:lnTo>
                <a:lnTo>
                  <a:pt x="3362860" y="175805"/>
                </a:lnTo>
                <a:lnTo>
                  <a:pt x="3375080" y="177123"/>
                </a:lnTo>
                <a:lnTo>
                  <a:pt x="3388360" y="177546"/>
                </a:lnTo>
                <a:lnTo>
                  <a:pt x="3395091" y="177546"/>
                </a:lnTo>
                <a:lnTo>
                  <a:pt x="3401695" y="177292"/>
                </a:lnTo>
                <a:lnTo>
                  <a:pt x="3408172" y="176656"/>
                </a:lnTo>
                <a:lnTo>
                  <a:pt x="3419837" y="175142"/>
                </a:lnTo>
                <a:lnTo>
                  <a:pt x="3433953" y="172593"/>
                </a:lnTo>
                <a:lnTo>
                  <a:pt x="3434507" y="169090"/>
                </a:lnTo>
                <a:lnTo>
                  <a:pt x="3437074" y="152984"/>
                </a:lnTo>
                <a:lnTo>
                  <a:pt x="3439014" y="140841"/>
                </a:lnTo>
                <a:lnTo>
                  <a:pt x="3440303" y="132587"/>
                </a:lnTo>
                <a:lnTo>
                  <a:pt x="3435660" y="133769"/>
                </a:lnTo>
                <a:lnTo>
                  <a:pt x="3422128" y="136994"/>
                </a:lnTo>
                <a:lnTo>
                  <a:pt x="3411855" y="139065"/>
                </a:lnTo>
                <a:lnTo>
                  <a:pt x="3405251" y="140334"/>
                </a:lnTo>
                <a:lnTo>
                  <a:pt x="3399282" y="140970"/>
                </a:lnTo>
                <a:lnTo>
                  <a:pt x="3385439" y="140970"/>
                </a:lnTo>
                <a:close/>
              </a:path>
              <a:path w="4239895" h="233806">
                <a:moveTo>
                  <a:pt x="3225546" y="174878"/>
                </a:moveTo>
                <a:lnTo>
                  <a:pt x="3232404" y="176656"/>
                </a:lnTo>
                <a:lnTo>
                  <a:pt x="3240405" y="177546"/>
                </a:lnTo>
                <a:lnTo>
                  <a:pt x="3251253" y="177534"/>
                </a:lnTo>
                <a:lnTo>
                  <a:pt x="3263429" y="176882"/>
                </a:lnTo>
                <a:lnTo>
                  <a:pt x="3276085" y="175235"/>
                </a:lnTo>
                <a:lnTo>
                  <a:pt x="3289173" y="172593"/>
                </a:lnTo>
                <a:lnTo>
                  <a:pt x="3292475" y="152019"/>
                </a:lnTo>
                <a:lnTo>
                  <a:pt x="3294126" y="143255"/>
                </a:lnTo>
                <a:lnTo>
                  <a:pt x="3295142" y="136144"/>
                </a:lnTo>
                <a:lnTo>
                  <a:pt x="3295523" y="130682"/>
                </a:lnTo>
                <a:lnTo>
                  <a:pt x="3289173" y="132333"/>
                </a:lnTo>
                <a:lnTo>
                  <a:pt x="3284601" y="133476"/>
                </a:lnTo>
                <a:lnTo>
                  <a:pt x="3281680" y="134111"/>
                </a:lnTo>
                <a:lnTo>
                  <a:pt x="3278886" y="134874"/>
                </a:lnTo>
                <a:lnTo>
                  <a:pt x="3275711" y="135508"/>
                </a:lnTo>
                <a:lnTo>
                  <a:pt x="3272028" y="136017"/>
                </a:lnTo>
                <a:lnTo>
                  <a:pt x="3268472" y="136525"/>
                </a:lnTo>
                <a:lnTo>
                  <a:pt x="3265297" y="136905"/>
                </a:lnTo>
                <a:lnTo>
                  <a:pt x="3257550" y="136905"/>
                </a:lnTo>
                <a:lnTo>
                  <a:pt x="3252978" y="135890"/>
                </a:lnTo>
                <a:lnTo>
                  <a:pt x="3248914" y="133984"/>
                </a:lnTo>
                <a:lnTo>
                  <a:pt x="3244723" y="132079"/>
                </a:lnTo>
                <a:lnTo>
                  <a:pt x="3241802" y="129285"/>
                </a:lnTo>
                <a:lnTo>
                  <a:pt x="3239897" y="125475"/>
                </a:lnTo>
                <a:lnTo>
                  <a:pt x="3238119" y="121666"/>
                </a:lnTo>
                <a:lnTo>
                  <a:pt x="3237103" y="116840"/>
                </a:lnTo>
                <a:lnTo>
                  <a:pt x="3237103" y="105155"/>
                </a:lnTo>
                <a:lnTo>
                  <a:pt x="3238246" y="100075"/>
                </a:lnTo>
                <a:lnTo>
                  <a:pt x="3240278" y="95757"/>
                </a:lnTo>
                <a:lnTo>
                  <a:pt x="3242437" y="91567"/>
                </a:lnTo>
                <a:lnTo>
                  <a:pt x="3245612" y="88265"/>
                </a:lnTo>
                <a:lnTo>
                  <a:pt x="3250057" y="85978"/>
                </a:lnTo>
                <a:lnTo>
                  <a:pt x="3254502" y="83820"/>
                </a:lnTo>
                <a:lnTo>
                  <a:pt x="3259582" y="82676"/>
                </a:lnTo>
                <a:lnTo>
                  <a:pt x="3265551" y="82676"/>
                </a:lnTo>
                <a:lnTo>
                  <a:pt x="3272642" y="83072"/>
                </a:lnTo>
                <a:lnTo>
                  <a:pt x="3284802" y="85075"/>
                </a:lnTo>
                <a:lnTo>
                  <a:pt x="3299079" y="88773"/>
                </a:lnTo>
                <a:lnTo>
                  <a:pt x="3298317" y="75310"/>
                </a:lnTo>
                <a:lnTo>
                  <a:pt x="3297809" y="68579"/>
                </a:lnTo>
                <a:lnTo>
                  <a:pt x="3297555" y="63753"/>
                </a:lnTo>
                <a:lnTo>
                  <a:pt x="3297428" y="60705"/>
                </a:lnTo>
                <a:lnTo>
                  <a:pt x="3297174" y="54736"/>
                </a:lnTo>
                <a:lnTo>
                  <a:pt x="3296920" y="51816"/>
                </a:lnTo>
                <a:lnTo>
                  <a:pt x="3296539" y="47244"/>
                </a:lnTo>
                <a:lnTo>
                  <a:pt x="3286633" y="44957"/>
                </a:lnTo>
                <a:lnTo>
                  <a:pt x="3278632" y="43433"/>
                </a:lnTo>
                <a:lnTo>
                  <a:pt x="3272536" y="42799"/>
                </a:lnTo>
                <a:lnTo>
                  <a:pt x="3266567" y="42164"/>
                </a:lnTo>
                <a:lnTo>
                  <a:pt x="3260725" y="41909"/>
                </a:lnTo>
                <a:lnTo>
                  <a:pt x="3252362" y="41933"/>
                </a:lnTo>
                <a:lnTo>
                  <a:pt x="3239325" y="42833"/>
                </a:lnTo>
                <a:lnTo>
                  <a:pt x="3227324" y="45084"/>
                </a:lnTo>
                <a:lnTo>
                  <a:pt x="3214770" y="50148"/>
                </a:lnTo>
                <a:lnTo>
                  <a:pt x="3204210" y="57784"/>
                </a:lnTo>
                <a:lnTo>
                  <a:pt x="3194161" y="69947"/>
                </a:lnTo>
                <a:lnTo>
                  <a:pt x="3188462" y="81787"/>
                </a:lnTo>
                <a:lnTo>
                  <a:pt x="3186870" y="86698"/>
                </a:lnTo>
                <a:lnTo>
                  <a:pt x="3184167" y="99095"/>
                </a:lnTo>
                <a:lnTo>
                  <a:pt x="3183255" y="111886"/>
                </a:lnTo>
                <a:lnTo>
                  <a:pt x="3183432" y="117970"/>
                </a:lnTo>
                <a:lnTo>
                  <a:pt x="3185119" y="130816"/>
                </a:lnTo>
                <a:lnTo>
                  <a:pt x="3188589" y="142494"/>
                </a:lnTo>
                <a:lnTo>
                  <a:pt x="3194576" y="153657"/>
                </a:lnTo>
                <a:lnTo>
                  <a:pt x="3203321" y="163195"/>
                </a:lnTo>
                <a:lnTo>
                  <a:pt x="3209925" y="168782"/>
                </a:lnTo>
                <a:lnTo>
                  <a:pt x="3217291" y="172593"/>
                </a:lnTo>
                <a:lnTo>
                  <a:pt x="3225546" y="174878"/>
                </a:lnTo>
                <a:close/>
              </a:path>
              <a:path w="4239895" h="233806">
                <a:moveTo>
                  <a:pt x="3015600" y="174451"/>
                </a:moveTo>
                <a:lnTo>
                  <a:pt x="3028933" y="174306"/>
                </a:lnTo>
                <a:lnTo>
                  <a:pt x="3053240" y="174328"/>
                </a:lnTo>
                <a:lnTo>
                  <a:pt x="3066796" y="174498"/>
                </a:lnTo>
                <a:lnTo>
                  <a:pt x="3066945" y="168919"/>
                </a:lnTo>
                <a:lnTo>
                  <a:pt x="3067399" y="155821"/>
                </a:lnTo>
                <a:lnTo>
                  <a:pt x="3067985" y="143258"/>
                </a:lnTo>
                <a:lnTo>
                  <a:pt x="3068701" y="131191"/>
                </a:lnTo>
                <a:lnTo>
                  <a:pt x="3069031" y="126756"/>
                </a:lnTo>
                <a:lnTo>
                  <a:pt x="3070778" y="112490"/>
                </a:lnTo>
                <a:lnTo>
                  <a:pt x="3073273" y="102870"/>
                </a:lnTo>
                <a:lnTo>
                  <a:pt x="3072003" y="61722"/>
                </a:lnTo>
                <a:lnTo>
                  <a:pt x="3071749" y="59181"/>
                </a:lnTo>
                <a:lnTo>
                  <a:pt x="3072247" y="58517"/>
                </a:lnTo>
                <a:lnTo>
                  <a:pt x="3073273" y="45084"/>
                </a:lnTo>
                <a:lnTo>
                  <a:pt x="3072445" y="45109"/>
                </a:lnTo>
                <a:lnTo>
                  <a:pt x="3060159" y="45310"/>
                </a:lnTo>
                <a:lnTo>
                  <a:pt x="3032421" y="45298"/>
                </a:lnTo>
                <a:lnTo>
                  <a:pt x="3019298" y="45084"/>
                </a:lnTo>
                <a:lnTo>
                  <a:pt x="3019272" y="47120"/>
                </a:lnTo>
                <a:lnTo>
                  <a:pt x="3019048" y="59648"/>
                </a:lnTo>
                <a:lnTo>
                  <a:pt x="3018711" y="72261"/>
                </a:lnTo>
                <a:lnTo>
                  <a:pt x="3018259" y="84961"/>
                </a:lnTo>
                <a:lnTo>
                  <a:pt x="3017692" y="97746"/>
                </a:lnTo>
                <a:lnTo>
                  <a:pt x="3017012" y="110617"/>
                </a:lnTo>
                <a:lnTo>
                  <a:pt x="3016153" y="124333"/>
                </a:lnTo>
                <a:lnTo>
                  <a:pt x="3015206" y="137185"/>
                </a:lnTo>
                <a:lnTo>
                  <a:pt x="3014127" y="149821"/>
                </a:lnTo>
                <a:lnTo>
                  <a:pt x="3012911" y="162255"/>
                </a:lnTo>
                <a:lnTo>
                  <a:pt x="3011551" y="174498"/>
                </a:lnTo>
                <a:lnTo>
                  <a:pt x="3015600" y="174451"/>
                </a:lnTo>
                <a:close/>
              </a:path>
              <a:path w="4239895" h="233806">
                <a:moveTo>
                  <a:pt x="3110118" y="174452"/>
                </a:moveTo>
                <a:lnTo>
                  <a:pt x="3122852" y="174307"/>
                </a:lnTo>
                <a:lnTo>
                  <a:pt x="3147362" y="174324"/>
                </a:lnTo>
                <a:lnTo>
                  <a:pt x="3161157" y="174498"/>
                </a:lnTo>
                <a:lnTo>
                  <a:pt x="3161158" y="173263"/>
                </a:lnTo>
                <a:lnTo>
                  <a:pt x="3161346" y="160127"/>
                </a:lnTo>
                <a:lnTo>
                  <a:pt x="3161792" y="147954"/>
                </a:lnTo>
                <a:lnTo>
                  <a:pt x="3163824" y="104267"/>
                </a:lnTo>
                <a:lnTo>
                  <a:pt x="3164459" y="93345"/>
                </a:lnTo>
                <a:lnTo>
                  <a:pt x="3164840" y="86614"/>
                </a:lnTo>
                <a:lnTo>
                  <a:pt x="3164840" y="79501"/>
                </a:lnTo>
                <a:lnTo>
                  <a:pt x="3164332" y="75310"/>
                </a:lnTo>
                <a:lnTo>
                  <a:pt x="3163570" y="70993"/>
                </a:lnTo>
                <a:lnTo>
                  <a:pt x="3162681" y="66675"/>
                </a:lnTo>
                <a:lnTo>
                  <a:pt x="3160903" y="62610"/>
                </a:lnTo>
                <a:lnTo>
                  <a:pt x="3158109" y="58927"/>
                </a:lnTo>
                <a:lnTo>
                  <a:pt x="3155442" y="55245"/>
                </a:lnTo>
                <a:lnTo>
                  <a:pt x="3152013" y="52070"/>
                </a:lnTo>
                <a:lnTo>
                  <a:pt x="3148076" y="49529"/>
                </a:lnTo>
                <a:lnTo>
                  <a:pt x="3144012" y="47117"/>
                </a:lnTo>
                <a:lnTo>
                  <a:pt x="3139059" y="45211"/>
                </a:lnTo>
                <a:lnTo>
                  <a:pt x="3133344" y="43942"/>
                </a:lnTo>
                <a:lnTo>
                  <a:pt x="3127502" y="42545"/>
                </a:lnTo>
                <a:lnTo>
                  <a:pt x="3121533" y="41909"/>
                </a:lnTo>
                <a:lnTo>
                  <a:pt x="3111246" y="41909"/>
                </a:lnTo>
                <a:lnTo>
                  <a:pt x="3107055" y="42164"/>
                </a:lnTo>
                <a:lnTo>
                  <a:pt x="3103118" y="42799"/>
                </a:lnTo>
                <a:lnTo>
                  <a:pt x="3099181" y="43433"/>
                </a:lnTo>
                <a:lnTo>
                  <a:pt x="3095498" y="44323"/>
                </a:lnTo>
                <a:lnTo>
                  <a:pt x="3091942" y="45466"/>
                </a:lnTo>
                <a:lnTo>
                  <a:pt x="3088513" y="46608"/>
                </a:lnTo>
                <a:lnTo>
                  <a:pt x="3085211" y="48005"/>
                </a:lnTo>
                <a:lnTo>
                  <a:pt x="3082290" y="49783"/>
                </a:lnTo>
                <a:lnTo>
                  <a:pt x="3079369" y="51434"/>
                </a:lnTo>
                <a:lnTo>
                  <a:pt x="3076829" y="53212"/>
                </a:lnTo>
                <a:lnTo>
                  <a:pt x="3074797" y="55118"/>
                </a:lnTo>
                <a:lnTo>
                  <a:pt x="3072247" y="58517"/>
                </a:lnTo>
                <a:lnTo>
                  <a:pt x="3072003" y="61722"/>
                </a:lnTo>
                <a:lnTo>
                  <a:pt x="3073273" y="102870"/>
                </a:lnTo>
                <a:lnTo>
                  <a:pt x="3075432" y="97281"/>
                </a:lnTo>
                <a:lnTo>
                  <a:pt x="3078353" y="93091"/>
                </a:lnTo>
                <a:lnTo>
                  <a:pt x="3082163" y="90297"/>
                </a:lnTo>
                <a:lnTo>
                  <a:pt x="3085973" y="87502"/>
                </a:lnTo>
                <a:lnTo>
                  <a:pt x="3089910" y="86105"/>
                </a:lnTo>
                <a:lnTo>
                  <a:pt x="3098546" y="86105"/>
                </a:lnTo>
                <a:lnTo>
                  <a:pt x="3102483" y="87756"/>
                </a:lnTo>
                <a:lnTo>
                  <a:pt x="3105531" y="90804"/>
                </a:lnTo>
                <a:lnTo>
                  <a:pt x="3108579" y="93979"/>
                </a:lnTo>
                <a:lnTo>
                  <a:pt x="3110103" y="99822"/>
                </a:lnTo>
                <a:lnTo>
                  <a:pt x="3110071" y="111624"/>
                </a:lnTo>
                <a:lnTo>
                  <a:pt x="3109713" y="122972"/>
                </a:lnTo>
                <a:lnTo>
                  <a:pt x="3108960" y="138810"/>
                </a:lnTo>
                <a:lnTo>
                  <a:pt x="3108242" y="150751"/>
                </a:lnTo>
                <a:lnTo>
                  <a:pt x="3107454" y="163616"/>
                </a:lnTo>
                <a:lnTo>
                  <a:pt x="3106674" y="174498"/>
                </a:lnTo>
                <a:lnTo>
                  <a:pt x="3110118" y="174452"/>
                </a:lnTo>
                <a:close/>
              </a:path>
              <a:path w="4239895" h="233806">
                <a:moveTo>
                  <a:pt x="2981706" y="51307"/>
                </a:moveTo>
                <a:lnTo>
                  <a:pt x="2975102" y="47498"/>
                </a:lnTo>
                <a:lnTo>
                  <a:pt x="2966720" y="45339"/>
                </a:lnTo>
                <a:lnTo>
                  <a:pt x="2965011" y="44885"/>
                </a:lnTo>
                <a:lnTo>
                  <a:pt x="2952786" y="42653"/>
                </a:lnTo>
                <a:lnTo>
                  <a:pt x="2939669" y="41909"/>
                </a:lnTo>
                <a:lnTo>
                  <a:pt x="2929166" y="42221"/>
                </a:lnTo>
                <a:lnTo>
                  <a:pt x="2917538" y="43183"/>
                </a:lnTo>
                <a:lnTo>
                  <a:pt x="2904964" y="44803"/>
                </a:lnTo>
                <a:lnTo>
                  <a:pt x="2891433" y="47085"/>
                </a:lnTo>
                <a:lnTo>
                  <a:pt x="2876931" y="50037"/>
                </a:lnTo>
                <a:lnTo>
                  <a:pt x="2875915" y="57657"/>
                </a:lnTo>
                <a:lnTo>
                  <a:pt x="2875153" y="63119"/>
                </a:lnTo>
                <a:lnTo>
                  <a:pt x="2874772" y="66167"/>
                </a:lnTo>
                <a:lnTo>
                  <a:pt x="2874391" y="69215"/>
                </a:lnTo>
                <a:lnTo>
                  <a:pt x="2873375" y="75692"/>
                </a:lnTo>
                <a:lnTo>
                  <a:pt x="2871851" y="85471"/>
                </a:lnTo>
                <a:lnTo>
                  <a:pt x="2877629" y="83511"/>
                </a:lnTo>
                <a:lnTo>
                  <a:pt x="2891863" y="79201"/>
                </a:lnTo>
                <a:lnTo>
                  <a:pt x="2904692" y="76122"/>
                </a:lnTo>
                <a:lnTo>
                  <a:pt x="2916133" y="74275"/>
                </a:lnTo>
                <a:lnTo>
                  <a:pt x="2926207" y="73659"/>
                </a:lnTo>
                <a:lnTo>
                  <a:pt x="2930779" y="73659"/>
                </a:lnTo>
                <a:lnTo>
                  <a:pt x="2933954" y="74422"/>
                </a:lnTo>
                <a:lnTo>
                  <a:pt x="2935986" y="75692"/>
                </a:lnTo>
                <a:lnTo>
                  <a:pt x="2939034" y="78612"/>
                </a:lnTo>
                <a:lnTo>
                  <a:pt x="2938907" y="82423"/>
                </a:lnTo>
                <a:lnTo>
                  <a:pt x="2937129" y="85217"/>
                </a:lnTo>
                <a:lnTo>
                  <a:pt x="2934081" y="87249"/>
                </a:lnTo>
                <a:lnTo>
                  <a:pt x="2930398" y="88646"/>
                </a:lnTo>
                <a:lnTo>
                  <a:pt x="2926969" y="89534"/>
                </a:lnTo>
                <a:lnTo>
                  <a:pt x="2923540" y="90424"/>
                </a:lnTo>
                <a:lnTo>
                  <a:pt x="2919730" y="91312"/>
                </a:lnTo>
                <a:lnTo>
                  <a:pt x="2915539" y="92075"/>
                </a:lnTo>
                <a:lnTo>
                  <a:pt x="2914483" y="92272"/>
                </a:lnTo>
                <a:lnTo>
                  <a:pt x="2901004" y="95217"/>
                </a:lnTo>
                <a:lnTo>
                  <a:pt x="2890012" y="98425"/>
                </a:lnTo>
                <a:lnTo>
                  <a:pt x="2883281" y="100583"/>
                </a:lnTo>
                <a:lnTo>
                  <a:pt x="2877947" y="102997"/>
                </a:lnTo>
                <a:lnTo>
                  <a:pt x="2873883" y="105664"/>
                </a:lnTo>
                <a:lnTo>
                  <a:pt x="2869819" y="108330"/>
                </a:lnTo>
                <a:lnTo>
                  <a:pt x="2866263" y="111378"/>
                </a:lnTo>
                <a:lnTo>
                  <a:pt x="2863215" y="115189"/>
                </a:lnTo>
                <a:lnTo>
                  <a:pt x="2860294" y="118872"/>
                </a:lnTo>
                <a:lnTo>
                  <a:pt x="2858008" y="122681"/>
                </a:lnTo>
                <a:lnTo>
                  <a:pt x="2856611" y="126492"/>
                </a:lnTo>
                <a:lnTo>
                  <a:pt x="2855214" y="130428"/>
                </a:lnTo>
                <a:lnTo>
                  <a:pt x="2854452" y="134366"/>
                </a:lnTo>
                <a:lnTo>
                  <a:pt x="2854452" y="145287"/>
                </a:lnTo>
                <a:lnTo>
                  <a:pt x="2856357" y="152019"/>
                </a:lnTo>
                <a:lnTo>
                  <a:pt x="2860294" y="158750"/>
                </a:lnTo>
                <a:lnTo>
                  <a:pt x="2864104" y="165353"/>
                </a:lnTo>
                <a:lnTo>
                  <a:pt x="2869565" y="170179"/>
                </a:lnTo>
                <a:lnTo>
                  <a:pt x="2876677" y="173100"/>
                </a:lnTo>
                <a:lnTo>
                  <a:pt x="2877795" y="173561"/>
                </a:lnTo>
                <a:lnTo>
                  <a:pt x="2889285" y="176576"/>
                </a:lnTo>
                <a:lnTo>
                  <a:pt x="2903093" y="177546"/>
                </a:lnTo>
                <a:lnTo>
                  <a:pt x="2909570" y="177546"/>
                </a:lnTo>
                <a:lnTo>
                  <a:pt x="2916936" y="176910"/>
                </a:lnTo>
                <a:lnTo>
                  <a:pt x="2925064" y="175641"/>
                </a:lnTo>
                <a:lnTo>
                  <a:pt x="2927472" y="166603"/>
                </a:lnTo>
                <a:lnTo>
                  <a:pt x="2930945" y="154018"/>
                </a:lnTo>
                <a:lnTo>
                  <a:pt x="2933954" y="143382"/>
                </a:lnTo>
                <a:lnTo>
                  <a:pt x="2928493" y="144652"/>
                </a:lnTo>
                <a:lnTo>
                  <a:pt x="2924810" y="145415"/>
                </a:lnTo>
                <a:lnTo>
                  <a:pt x="2921127" y="145923"/>
                </a:lnTo>
                <a:lnTo>
                  <a:pt x="2913634" y="146050"/>
                </a:lnTo>
                <a:lnTo>
                  <a:pt x="2910713" y="145287"/>
                </a:lnTo>
                <a:lnTo>
                  <a:pt x="2909062" y="143891"/>
                </a:lnTo>
                <a:lnTo>
                  <a:pt x="2906522" y="140589"/>
                </a:lnTo>
                <a:lnTo>
                  <a:pt x="2906522" y="137159"/>
                </a:lnTo>
                <a:lnTo>
                  <a:pt x="2908046" y="133730"/>
                </a:lnTo>
                <a:lnTo>
                  <a:pt x="2910713" y="131318"/>
                </a:lnTo>
                <a:lnTo>
                  <a:pt x="2914269" y="129158"/>
                </a:lnTo>
                <a:lnTo>
                  <a:pt x="2918841" y="127380"/>
                </a:lnTo>
                <a:lnTo>
                  <a:pt x="2922270" y="126365"/>
                </a:lnTo>
                <a:lnTo>
                  <a:pt x="2926715" y="125095"/>
                </a:lnTo>
                <a:lnTo>
                  <a:pt x="2931160" y="123698"/>
                </a:lnTo>
                <a:lnTo>
                  <a:pt x="2934208" y="122808"/>
                </a:lnTo>
                <a:lnTo>
                  <a:pt x="2935859" y="122174"/>
                </a:lnTo>
                <a:lnTo>
                  <a:pt x="2939796" y="119125"/>
                </a:lnTo>
                <a:lnTo>
                  <a:pt x="2939443" y="125580"/>
                </a:lnTo>
                <a:lnTo>
                  <a:pt x="2938519" y="141372"/>
                </a:lnTo>
                <a:lnTo>
                  <a:pt x="2937635" y="154783"/>
                </a:lnTo>
                <a:lnTo>
                  <a:pt x="2936790" y="165822"/>
                </a:lnTo>
                <a:lnTo>
                  <a:pt x="2935986" y="174498"/>
                </a:lnTo>
                <a:lnTo>
                  <a:pt x="2937721" y="174476"/>
                </a:lnTo>
                <a:lnTo>
                  <a:pt x="2951208" y="174315"/>
                </a:lnTo>
                <a:lnTo>
                  <a:pt x="2975659" y="174327"/>
                </a:lnTo>
                <a:lnTo>
                  <a:pt x="2989072" y="174498"/>
                </a:lnTo>
                <a:lnTo>
                  <a:pt x="2989132" y="172353"/>
                </a:lnTo>
                <a:lnTo>
                  <a:pt x="2989613" y="157209"/>
                </a:lnTo>
                <a:lnTo>
                  <a:pt x="2990145" y="143336"/>
                </a:lnTo>
                <a:lnTo>
                  <a:pt x="2990722" y="130735"/>
                </a:lnTo>
                <a:lnTo>
                  <a:pt x="2991340" y="119405"/>
                </a:lnTo>
                <a:lnTo>
                  <a:pt x="2991993" y="109347"/>
                </a:lnTo>
                <a:lnTo>
                  <a:pt x="2992601" y="101410"/>
                </a:lnTo>
                <a:lnTo>
                  <a:pt x="2993573" y="86992"/>
                </a:lnTo>
                <a:lnTo>
                  <a:pt x="2993898" y="78612"/>
                </a:lnTo>
                <a:lnTo>
                  <a:pt x="2993898" y="69087"/>
                </a:lnTo>
                <a:lnTo>
                  <a:pt x="2991485" y="61722"/>
                </a:lnTo>
                <a:lnTo>
                  <a:pt x="2986659" y="56515"/>
                </a:lnTo>
                <a:lnTo>
                  <a:pt x="2981706" y="51307"/>
                </a:lnTo>
                <a:close/>
              </a:path>
              <a:path w="4239895" h="233806">
                <a:moveTo>
                  <a:pt x="2521824" y="174451"/>
                </a:moveTo>
                <a:lnTo>
                  <a:pt x="2535157" y="174306"/>
                </a:lnTo>
                <a:lnTo>
                  <a:pt x="2559464" y="174328"/>
                </a:lnTo>
                <a:lnTo>
                  <a:pt x="2573020" y="174498"/>
                </a:lnTo>
                <a:lnTo>
                  <a:pt x="2573169" y="168919"/>
                </a:lnTo>
                <a:lnTo>
                  <a:pt x="2573623" y="155821"/>
                </a:lnTo>
                <a:lnTo>
                  <a:pt x="2574209" y="143258"/>
                </a:lnTo>
                <a:lnTo>
                  <a:pt x="2574925" y="131191"/>
                </a:lnTo>
                <a:lnTo>
                  <a:pt x="2575255" y="126756"/>
                </a:lnTo>
                <a:lnTo>
                  <a:pt x="2577002" y="112490"/>
                </a:lnTo>
                <a:lnTo>
                  <a:pt x="2579497" y="102870"/>
                </a:lnTo>
                <a:lnTo>
                  <a:pt x="2578227" y="61722"/>
                </a:lnTo>
                <a:lnTo>
                  <a:pt x="2577973" y="59181"/>
                </a:lnTo>
                <a:lnTo>
                  <a:pt x="2578471" y="58517"/>
                </a:lnTo>
                <a:lnTo>
                  <a:pt x="2579497" y="45084"/>
                </a:lnTo>
                <a:lnTo>
                  <a:pt x="2578669" y="45109"/>
                </a:lnTo>
                <a:lnTo>
                  <a:pt x="2566383" y="45310"/>
                </a:lnTo>
                <a:lnTo>
                  <a:pt x="2538645" y="45298"/>
                </a:lnTo>
                <a:lnTo>
                  <a:pt x="2525522" y="45084"/>
                </a:lnTo>
                <a:lnTo>
                  <a:pt x="2525496" y="47120"/>
                </a:lnTo>
                <a:lnTo>
                  <a:pt x="2525272" y="59648"/>
                </a:lnTo>
                <a:lnTo>
                  <a:pt x="2524935" y="72261"/>
                </a:lnTo>
                <a:lnTo>
                  <a:pt x="2524483" y="84961"/>
                </a:lnTo>
                <a:lnTo>
                  <a:pt x="2523916" y="97746"/>
                </a:lnTo>
                <a:lnTo>
                  <a:pt x="2523236" y="110617"/>
                </a:lnTo>
                <a:lnTo>
                  <a:pt x="2522377" y="124333"/>
                </a:lnTo>
                <a:lnTo>
                  <a:pt x="2521430" y="137185"/>
                </a:lnTo>
                <a:lnTo>
                  <a:pt x="2520351" y="149821"/>
                </a:lnTo>
                <a:lnTo>
                  <a:pt x="2519135" y="162255"/>
                </a:lnTo>
                <a:lnTo>
                  <a:pt x="2517775" y="174498"/>
                </a:lnTo>
                <a:lnTo>
                  <a:pt x="2521824" y="174451"/>
                </a:lnTo>
                <a:close/>
              </a:path>
              <a:path w="4239895" h="233806">
                <a:moveTo>
                  <a:pt x="2616342" y="174452"/>
                </a:moveTo>
                <a:lnTo>
                  <a:pt x="2629076" y="174307"/>
                </a:lnTo>
                <a:lnTo>
                  <a:pt x="2653586" y="174324"/>
                </a:lnTo>
                <a:lnTo>
                  <a:pt x="2667381" y="174498"/>
                </a:lnTo>
                <a:lnTo>
                  <a:pt x="2667382" y="173263"/>
                </a:lnTo>
                <a:lnTo>
                  <a:pt x="2667570" y="160127"/>
                </a:lnTo>
                <a:lnTo>
                  <a:pt x="2668016" y="147954"/>
                </a:lnTo>
                <a:lnTo>
                  <a:pt x="2670048" y="104267"/>
                </a:lnTo>
                <a:lnTo>
                  <a:pt x="2670683" y="93345"/>
                </a:lnTo>
                <a:lnTo>
                  <a:pt x="2671064" y="86614"/>
                </a:lnTo>
                <a:lnTo>
                  <a:pt x="2671064" y="79501"/>
                </a:lnTo>
                <a:lnTo>
                  <a:pt x="2670556" y="75310"/>
                </a:lnTo>
                <a:lnTo>
                  <a:pt x="2669794" y="70993"/>
                </a:lnTo>
                <a:lnTo>
                  <a:pt x="2668905" y="66675"/>
                </a:lnTo>
                <a:lnTo>
                  <a:pt x="2667127" y="62610"/>
                </a:lnTo>
                <a:lnTo>
                  <a:pt x="2664333" y="58927"/>
                </a:lnTo>
                <a:lnTo>
                  <a:pt x="2661666" y="55245"/>
                </a:lnTo>
                <a:lnTo>
                  <a:pt x="2658237" y="52070"/>
                </a:lnTo>
                <a:lnTo>
                  <a:pt x="2654300" y="49529"/>
                </a:lnTo>
                <a:lnTo>
                  <a:pt x="2650236" y="47117"/>
                </a:lnTo>
                <a:lnTo>
                  <a:pt x="2645283" y="45211"/>
                </a:lnTo>
                <a:lnTo>
                  <a:pt x="2639568" y="43942"/>
                </a:lnTo>
                <a:lnTo>
                  <a:pt x="2633726" y="42545"/>
                </a:lnTo>
                <a:lnTo>
                  <a:pt x="2627757" y="41909"/>
                </a:lnTo>
                <a:lnTo>
                  <a:pt x="2617470" y="41909"/>
                </a:lnTo>
                <a:lnTo>
                  <a:pt x="2613279" y="42164"/>
                </a:lnTo>
                <a:lnTo>
                  <a:pt x="2609342" y="42799"/>
                </a:lnTo>
                <a:lnTo>
                  <a:pt x="2605405" y="43433"/>
                </a:lnTo>
                <a:lnTo>
                  <a:pt x="2601722" y="44323"/>
                </a:lnTo>
                <a:lnTo>
                  <a:pt x="2598166" y="45466"/>
                </a:lnTo>
                <a:lnTo>
                  <a:pt x="2594737" y="46608"/>
                </a:lnTo>
                <a:lnTo>
                  <a:pt x="2591435" y="48005"/>
                </a:lnTo>
                <a:lnTo>
                  <a:pt x="2588514" y="49783"/>
                </a:lnTo>
                <a:lnTo>
                  <a:pt x="2585593" y="51434"/>
                </a:lnTo>
                <a:lnTo>
                  <a:pt x="2583053" y="53212"/>
                </a:lnTo>
                <a:lnTo>
                  <a:pt x="2581021" y="55118"/>
                </a:lnTo>
                <a:lnTo>
                  <a:pt x="2578471" y="58517"/>
                </a:lnTo>
                <a:lnTo>
                  <a:pt x="2578227" y="61722"/>
                </a:lnTo>
                <a:lnTo>
                  <a:pt x="2579497" y="102870"/>
                </a:lnTo>
                <a:lnTo>
                  <a:pt x="2581656" y="97281"/>
                </a:lnTo>
                <a:lnTo>
                  <a:pt x="2584577" y="93091"/>
                </a:lnTo>
                <a:lnTo>
                  <a:pt x="2588387" y="90297"/>
                </a:lnTo>
                <a:lnTo>
                  <a:pt x="2592197" y="87502"/>
                </a:lnTo>
                <a:lnTo>
                  <a:pt x="2596134" y="86105"/>
                </a:lnTo>
                <a:lnTo>
                  <a:pt x="2604770" y="86105"/>
                </a:lnTo>
                <a:lnTo>
                  <a:pt x="2608707" y="87756"/>
                </a:lnTo>
                <a:lnTo>
                  <a:pt x="2611755" y="90804"/>
                </a:lnTo>
                <a:lnTo>
                  <a:pt x="2614803" y="93979"/>
                </a:lnTo>
                <a:lnTo>
                  <a:pt x="2616327" y="99822"/>
                </a:lnTo>
                <a:lnTo>
                  <a:pt x="2616295" y="111624"/>
                </a:lnTo>
                <a:lnTo>
                  <a:pt x="2615937" y="122972"/>
                </a:lnTo>
                <a:lnTo>
                  <a:pt x="2615184" y="138810"/>
                </a:lnTo>
                <a:lnTo>
                  <a:pt x="2614466" y="150751"/>
                </a:lnTo>
                <a:lnTo>
                  <a:pt x="2613678" y="163616"/>
                </a:lnTo>
                <a:lnTo>
                  <a:pt x="2612898" y="174498"/>
                </a:lnTo>
                <a:lnTo>
                  <a:pt x="2616342" y="174452"/>
                </a:lnTo>
                <a:close/>
              </a:path>
              <a:path w="4239895" h="233806">
                <a:moveTo>
                  <a:pt x="2436506" y="41926"/>
                </a:moveTo>
                <a:lnTo>
                  <a:pt x="2423883" y="42971"/>
                </a:lnTo>
                <a:lnTo>
                  <a:pt x="2411349" y="45593"/>
                </a:lnTo>
                <a:lnTo>
                  <a:pt x="2418969" y="93218"/>
                </a:lnTo>
                <a:lnTo>
                  <a:pt x="2419477" y="92075"/>
                </a:lnTo>
                <a:lnTo>
                  <a:pt x="2420620" y="88900"/>
                </a:lnTo>
                <a:lnTo>
                  <a:pt x="2421890" y="85471"/>
                </a:lnTo>
                <a:lnTo>
                  <a:pt x="2424049" y="82042"/>
                </a:lnTo>
                <a:lnTo>
                  <a:pt x="2426970" y="79248"/>
                </a:lnTo>
                <a:lnTo>
                  <a:pt x="2430399" y="76834"/>
                </a:lnTo>
                <a:lnTo>
                  <a:pt x="2434336" y="75565"/>
                </a:lnTo>
                <a:lnTo>
                  <a:pt x="2438527" y="75183"/>
                </a:lnTo>
                <a:lnTo>
                  <a:pt x="2438273" y="41909"/>
                </a:lnTo>
                <a:lnTo>
                  <a:pt x="2436506" y="41926"/>
                </a:lnTo>
                <a:close/>
              </a:path>
              <a:path w="4239895" h="233806">
                <a:moveTo>
                  <a:pt x="2439035" y="140970"/>
                </a:moveTo>
                <a:lnTo>
                  <a:pt x="2432050" y="139065"/>
                </a:lnTo>
                <a:lnTo>
                  <a:pt x="2426335" y="135381"/>
                </a:lnTo>
                <a:lnTo>
                  <a:pt x="2420747" y="131572"/>
                </a:lnTo>
                <a:lnTo>
                  <a:pt x="2417953" y="125729"/>
                </a:lnTo>
                <a:lnTo>
                  <a:pt x="2417826" y="116840"/>
                </a:lnTo>
                <a:lnTo>
                  <a:pt x="2502916" y="116712"/>
                </a:lnTo>
                <a:lnTo>
                  <a:pt x="2504313" y="109347"/>
                </a:lnTo>
                <a:lnTo>
                  <a:pt x="2504948" y="103377"/>
                </a:lnTo>
                <a:lnTo>
                  <a:pt x="2504948" y="90677"/>
                </a:lnTo>
                <a:lnTo>
                  <a:pt x="2503678" y="83184"/>
                </a:lnTo>
                <a:lnTo>
                  <a:pt x="2501138" y="76073"/>
                </a:lnTo>
                <a:lnTo>
                  <a:pt x="2498471" y="69087"/>
                </a:lnTo>
                <a:lnTo>
                  <a:pt x="2494153" y="62737"/>
                </a:lnTo>
                <a:lnTo>
                  <a:pt x="2487930" y="57023"/>
                </a:lnTo>
                <a:lnTo>
                  <a:pt x="2481834" y="51434"/>
                </a:lnTo>
                <a:lnTo>
                  <a:pt x="2474341" y="47498"/>
                </a:lnTo>
                <a:lnTo>
                  <a:pt x="2465578" y="45211"/>
                </a:lnTo>
                <a:lnTo>
                  <a:pt x="2451211" y="42628"/>
                </a:lnTo>
                <a:lnTo>
                  <a:pt x="2438273" y="41909"/>
                </a:lnTo>
                <a:lnTo>
                  <a:pt x="2438527" y="75183"/>
                </a:lnTo>
                <a:lnTo>
                  <a:pt x="2441575" y="75183"/>
                </a:lnTo>
                <a:lnTo>
                  <a:pt x="2444369" y="75819"/>
                </a:lnTo>
                <a:lnTo>
                  <a:pt x="2446655" y="76961"/>
                </a:lnTo>
                <a:lnTo>
                  <a:pt x="2450973" y="80009"/>
                </a:lnTo>
                <a:lnTo>
                  <a:pt x="2452243" y="82676"/>
                </a:lnTo>
                <a:lnTo>
                  <a:pt x="2453513" y="85217"/>
                </a:lnTo>
                <a:lnTo>
                  <a:pt x="2454148" y="88392"/>
                </a:lnTo>
                <a:lnTo>
                  <a:pt x="2454148" y="93218"/>
                </a:lnTo>
                <a:lnTo>
                  <a:pt x="2418969" y="93218"/>
                </a:lnTo>
                <a:lnTo>
                  <a:pt x="2411349" y="45593"/>
                </a:lnTo>
                <a:lnTo>
                  <a:pt x="2410179" y="45927"/>
                </a:lnTo>
                <a:lnTo>
                  <a:pt x="2398362" y="50811"/>
                </a:lnTo>
                <a:lnTo>
                  <a:pt x="2387854" y="58039"/>
                </a:lnTo>
                <a:lnTo>
                  <a:pt x="2385183" y="60492"/>
                </a:lnTo>
                <a:lnTo>
                  <a:pt x="2377494" y="70074"/>
                </a:lnTo>
                <a:lnTo>
                  <a:pt x="2371217" y="82169"/>
                </a:lnTo>
                <a:lnTo>
                  <a:pt x="2368852" y="88602"/>
                </a:lnTo>
                <a:lnTo>
                  <a:pt x="2365871" y="100991"/>
                </a:lnTo>
                <a:lnTo>
                  <a:pt x="2364867" y="113665"/>
                </a:lnTo>
                <a:lnTo>
                  <a:pt x="2364867" y="121411"/>
                </a:lnTo>
                <a:lnTo>
                  <a:pt x="2365883" y="128777"/>
                </a:lnTo>
                <a:lnTo>
                  <a:pt x="2368042" y="136017"/>
                </a:lnTo>
                <a:lnTo>
                  <a:pt x="2370201" y="143255"/>
                </a:lnTo>
                <a:lnTo>
                  <a:pt x="2373376" y="149478"/>
                </a:lnTo>
                <a:lnTo>
                  <a:pt x="2377567" y="154812"/>
                </a:lnTo>
                <a:lnTo>
                  <a:pt x="2381758" y="160147"/>
                </a:lnTo>
                <a:lnTo>
                  <a:pt x="2386838" y="164592"/>
                </a:lnTo>
                <a:lnTo>
                  <a:pt x="2393061" y="168148"/>
                </a:lnTo>
                <a:lnTo>
                  <a:pt x="2399157" y="171703"/>
                </a:lnTo>
                <a:lnTo>
                  <a:pt x="2406396" y="174244"/>
                </a:lnTo>
                <a:lnTo>
                  <a:pt x="2414651" y="175514"/>
                </a:lnTo>
                <a:lnTo>
                  <a:pt x="2416456" y="175805"/>
                </a:lnTo>
                <a:lnTo>
                  <a:pt x="2428676" y="177123"/>
                </a:lnTo>
                <a:lnTo>
                  <a:pt x="2441956" y="177546"/>
                </a:lnTo>
                <a:lnTo>
                  <a:pt x="2448687" y="177546"/>
                </a:lnTo>
                <a:lnTo>
                  <a:pt x="2455291" y="177292"/>
                </a:lnTo>
                <a:lnTo>
                  <a:pt x="2461768" y="176656"/>
                </a:lnTo>
                <a:lnTo>
                  <a:pt x="2473433" y="175142"/>
                </a:lnTo>
                <a:lnTo>
                  <a:pt x="2487549" y="172593"/>
                </a:lnTo>
                <a:lnTo>
                  <a:pt x="2488103" y="169090"/>
                </a:lnTo>
                <a:lnTo>
                  <a:pt x="2490670" y="152984"/>
                </a:lnTo>
                <a:lnTo>
                  <a:pt x="2492610" y="140841"/>
                </a:lnTo>
                <a:lnTo>
                  <a:pt x="2493899" y="132587"/>
                </a:lnTo>
                <a:lnTo>
                  <a:pt x="2489256" y="133769"/>
                </a:lnTo>
                <a:lnTo>
                  <a:pt x="2475724" y="136994"/>
                </a:lnTo>
                <a:lnTo>
                  <a:pt x="2465451" y="139065"/>
                </a:lnTo>
                <a:lnTo>
                  <a:pt x="2458847" y="140334"/>
                </a:lnTo>
                <a:lnTo>
                  <a:pt x="2452878" y="140970"/>
                </a:lnTo>
                <a:lnTo>
                  <a:pt x="2439035" y="140970"/>
                </a:lnTo>
                <a:close/>
              </a:path>
              <a:path w="4239895" h="233806">
                <a:moveTo>
                  <a:pt x="1729204" y="175599"/>
                </a:moveTo>
                <a:lnTo>
                  <a:pt x="1741297" y="172339"/>
                </a:lnTo>
                <a:lnTo>
                  <a:pt x="1746236" y="170459"/>
                </a:lnTo>
                <a:lnTo>
                  <a:pt x="1757580" y="164332"/>
                </a:lnTo>
                <a:lnTo>
                  <a:pt x="1767077" y="156336"/>
                </a:lnTo>
                <a:lnTo>
                  <a:pt x="1776174" y="144455"/>
                </a:lnTo>
                <a:lnTo>
                  <a:pt x="1781428" y="133350"/>
                </a:lnTo>
                <a:lnTo>
                  <a:pt x="1784619" y="120563"/>
                </a:lnTo>
                <a:lnTo>
                  <a:pt x="1785620" y="107696"/>
                </a:lnTo>
                <a:lnTo>
                  <a:pt x="1785614" y="106728"/>
                </a:lnTo>
                <a:lnTo>
                  <a:pt x="1784377" y="93903"/>
                </a:lnTo>
                <a:lnTo>
                  <a:pt x="1780921" y="81787"/>
                </a:lnTo>
                <a:lnTo>
                  <a:pt x="1774682" y="70265"/>
                </a:lnTo>
                <a:lnTo>
                  <a:pt x="1766062" y="60578"/>
                </a:lnTo>
                <a:lnTo>
                  <a:pt x="1753695" y="51897"/>
                </a:lnTo>
                <a:lnTo>
                  <a:pt x="1741551" y="46735"/>
                </a:lnTo>
                <a:lnTo>
                  <a:pt x="1724477" y="42774"/>
                </a:lnTo>
                <a:lnTo>
                  <a:pt x="1711706" y="41909"/>
                </a:lnTo>
                <a:lnTo>
                  <a:pt x="1704562" y="42161"/>
                </a:lnTo>
                <a:lnTo>
                  <a:pt x="1691956" y="43885"/>
                </a:lnTo>
                <a:lnTo>
                  <a:pt x="1679702" y="47244"/>
                </a:lnTo>
                <a:lnTo>
                  <a:pt x="1674887" y="49066"/>
                </a:lnTo>
                <a:lnTo>
                  <a:pt x="1663392" y="54992"/>
                </a:lnTo>
                <a:lnTo>
                  <a:pt x="1653667" y="62610"/>
                </a:lnTo>
                <a:lnTo>
                  <a:pt x="1643960" y="74020"/>
                </a:lnTo>
                <a:lnTo>
                  <a:pt x="1638173" y="85090"/>
                </a:lnTo>
                <a:lnTo>
                  <a:pt x="1634406" y="98602"/>
                </a:lnTo>
                <a:lnTo>
                  <a:pt x="1633347" y="111378"/>
                </a:lnTo>
                <a:lnTo>
                  <a:pt x="1633361" y="112902"/>
                </a:lnTo>
                <a:lnTo>
                  <a:pt x="1634725" y="125644"/>
                </a:lnTo>
                <a:lnTo>
                  <a:pt x="1638300" y="137795"/>
                </a:lnTo>
                <a:lnTo>
                  <a:pt x="1644779" y="149702"/>
                </a:lnTo>
                <a:lnTo>
                  <a:pt x="1653286" y="159257"/>
                </a:lnTo>
                <a:lnTo>
                  <a:pt x="1665692" y="167928"/>
                </a:lnTo>
                <a:lnTo>
                  <a:pt x="1677924" y="172974"/>
                </a:lnTo>
                <a:lnTo>
                  <a:pt x="1683219" y="174466"/>
                </a:lnTo>
                <a:lnTo>
                  <a:pt x="1687195" y="121284"/>
                </a:lnTo>
                <a:lnTo>
                  <a:pt x="1687195" y="107060"/>
                </a:lnTo>
                <a:lnTo>
                  <a:pt x="1688211" y="101726"/>
                </a:lnTo>
                <a:lnTo>
                  <a:pt x="1690115" y="97027"/>
                </a:lnTo>
                <a:lnTo>
                  <a:pt x="1692021" y="92201"/>
                </a:lnTo>
                <a:lnTo>
                  <a:pt x="1694814" y="88646"/>
                </a:lnTo>
                <a:lnTo>
                  <a:pt x="1698371" y="86232"/>
                </a:lnTo>
                <a:lnTo>
                  <a:pt x="1702053" y="83820"/>
                </a:lnTo>
                <a:lnTo>
                  <a:pt x="1706245" y="82676"/>
                </a:lnTo>
                <a:lnTo>
                  <a:pt x="1715262" y="82676"/>
                </a:lnTo>
                <a:lnTo>
                  <a:pt x="1719072" y="83693"/>
                </a:lnTo>
                <a:lnTo>
                  <a:pt x="1722374" y="85978"/>
                </a:lnTo>
                <a:lnTo>
                  <a:pt x="1725676" y="88137"/>
                </a:lnTo>
                <a:lnTo>
                  <a:pt x="1728089" y="91058"/>
                </a:lnTo>
                <a:lnTo>
                  <a:pt x="1729486" y="94742"/>
                </a:lnTo>
                <a:lnTo>
                  <a:pt x="1731010" y="98425"/>
                </a:lnTo>
                <a:lnTo>
                  <a:pt x="1731772" y="102616"/>
                </a:lnTo>
                <a:lnTo>
                  <a:pt x="1731772" y="113029"/>
                </a:lnTo>
                <a:lnTo>
                  <a:pt x="1730756" y="118364"/>
                </a:lnTo>
                <a:lnTo>
                  <a:pt x="1728851" y="123317"/>
                </a:lnTo>
                <a:lnTo>
                  <a:pt x="1726946" y="128270"/>
                </a:lnTo>
                <a:lnTo>
                  <a:pt x="1724152" y="131952"/>
                </a:lnTo>
                <a:lnTo>
                  <a:pt x="1720469" y="134493"/>
                </a:lnTo>
                <a:lnTo>
                  <a:pt x="1716913" y="136905"/>
                </a:lnTo>
                <a:lnTo>
                  <a:pt x="1712722" y="138049"/>
                </a:lnTo>
                <a:lnTo>
                  <a:pt x="1708150" y="138049"/>
                </a:lnTo>
                <a:lnTo>
                  <a:pt x="1708531" y="177546"/>
                </a:lnTo>
                <a:lnTo>
                  <a:pt x="1716553" y="177270"/>
                </a:lnTo>
                <a:lnTo>
                  <a:pt x="1729204" y="175599"/>
                </a:lnTo>
                <a:close/>
              </a:path>
              <a:path w="4239895" h="233806">
                <a:moveTo>
                  <a:pt x="1708150" y="138049"/>
                </a:moveTo>
                <a:lnTo>
                  <a:pt x="1702181" y="138049"/>
                </a:lnTo>
                <a:lnTo>
                  <a:pt x="1697227" y="136017"/>
                </a:lnTo>
                <a:lnTo>
                  <a:pt x="1693164" y="131699"/>
                </a:lnTo>
                <a:lnTo>
                  <a:pt x="1689227" y="127507"/>
                </a:lnTo>
                <a:lnTo>
                  <a:pt x="1687195" y="121284"/>
                </a:lnTo>
                <a:lnTo>
                  <a:pt x="1683219" y="174466"/>
                </a:lnTo>
                <a:lnTo>
                  <a:pt x="1695644" y="176776"/>
                </a:lnTo>
                <a:lnTo>
                  <a:pt x="1708531" y="177546"/>
                </a:lnTo>
                <a:lnTo>
                  <a:pt x="1708150" y="138049"/>
                </a:lnTo>
                <a:close/>
              </a:path>
              <a:path w="4239895" h="233806">
                <a:moveTo>
                  <a:pt x="1564612" y="175599"/>
                </a:moveTo>
                <a:lnTo>
                  <a:pt x="1576705" y="172339"/>
                </a:lnTo>
                <a:lnTo>
                  <a:pt x="1581644" y="170459"/>
                </a:lnTo>
                <a:lnTo>
                  <a:pt x="1592988" y="164332"/>
                </a:lnTo>
                <a:lnTo>
                  <a:pt x="1602486" y="156336"/>
                </a:lnTo>
                <a:lnTo>
                  <a:pt x="1611582" y="144455"/>
                </a:lnTo>
                <a:lnTo>
                  <a:pt x="1616837" y="133350"/>
                </a:lnTo>
                <a:lnTo>
                  <a:pt x="1620027" y="120563"/>
                </a:lnTo>
                <a:lnTo>
                  <a:pt x="1621027" y="107696"/>
                </a:lnTo>
                <a:lnTo>
                  <a:pt x="1621022" y="106728"/>
                </a:lnTo>
                <a:lnTo>
                  <a:pt x="1619785" y="93903"/>
                </a:lnTo>
                <a:lnTo>
                  <a:pt x="1616328" y="81787"/>
                </a:lnTo>
                <a:lnTo>
                  <a:pt x="1610090" y="70265"/>
                </a:lnTo>
                <a:lnTo>
                  <a:pt x="1601470" y="60578"/>
                </a:lnTo>
                <a:lnTo>
                  <a:pt x="1589103" y="51897"/>
                </a:lnTo>
                <a:lnTo>
                  <a:pt x="1576959" y="46735"/>
                </a:lnTo>
                <a:lnTo>
                  <a:pt x="1559885" y="42774"/>
                </a:lnTo>
                <a:lnTo>
                  <a:pt x="1547114" y="41909"/>
                </a:lnTo>
                <a:lnTo>
                  <a:pt x="1539970" y="42161"/>
                </a:lnTo>
                <a:lnTo>
                  <a:pt x="1527364" y="43885"/>
                </a:lnTo>
                <a:lnTo>
                  <a:pt x="1515110" y="47244"/>
                </a:lnTo>
                <a:lnTo>
                  <a:pt x="1510295" y="49066"/>
                </a:lnTo>
                <a:lnTo>
                  <a:pt x="1498800" y="54992"/>
                </a:lnTo>
                <a:lnTo>
                  <a:pt x="1489075" y="62610"/>
                </a:lnTo>
                <a:lnTo>
                  <a:pt x="1479368" y="74020"/>
                </a:lnTo>
                <a:lnTo>
                  <a:pt x="1473581" y="85090"/>
                </a:lnTo>
                <a:lnTo>
                  <a:pt x="1469814" y="98602"/>
                </a:lnTo>
                <a:lnTo>
                  <a:pt x="1468755" y="111378"/>
                </a:lnTo>
                <a:lnTo>
                  <a:pt x="1468769" y="112902"/>
                </a:lnTo>
                <a:lnTo>
                  <a:pt x="1470133" y="125644"/>
                </a:lnTo>
                <a:lnTo>
                  <a:pt x="1473708" y="137795"/>
                </a:lnTo>
                <a:lnTo>
                  <a:pt x="1480187" y="149702"/>
                </a:lnTo>
                <a:lnTo>
                  <a:pt x="1488694" y="159257"/>
                </a:lnTo>
                <a:lnTo>
                  <a:pt x="1501100" y="167928"/>
                </a:lnTo>
                <a:lnTo>
                  <a:pt x="1513332" y="172974"/>
                </a:lnTo>
                <a:lnTo>
                  <a:pt x="1518627" y="174466"/>
                </a:lnTo>
                <a:lnTo>
                  <a:pt x="1522602" y="121284"/>
                </a:lnTo>
                <a:lnTo>
                  <a:pt x="1522602" y="107060"/>
                </a:lnTo>
                <a:lnTo>
                  <a:pt x="1523619" y="101726"/>
                </a:lnTo>
                <a:lnTo>
                  <a:pt x="1525524" y="97027"/>
                </a:lnTo>
                <a:lnTo>
                  <a:pt x="1527428" y="92201"/>
                </a:lnTo>
                <a:lnTo>
                  <a:pt x="1530223" y="88646"/>
                </a:lnTo>
                <a:lnTo>
                  <a:pt x="1533778" y="86232"/>
                </a:lnTo>
                <a:lnTo>
                  <a:pt x="1537462" y="83820"/>
                </a:lnTo>
                <a:lnTo>
                  <a:pt x="1541652" y="82676"/>
                </a:lnTo>
                <a:lnTo>
                  <a:pt x="1550670" y="82676"/>
                </a:lnTo>
                <a:lnTo>
                  <a:pt x="1554480" y="83693"/>
                </a:lnTo>
                <a:lnTo>
                  <a:pt x="1557782" y="85978"/>
                </a:lnTo>
                <a:lnTo>
                  <a:pt x="1561084" y="88137"/>
                </a:lnTo>
                <a:lnTo>
                  <a:pt x="1563497" y="91058"/>
                </a:lnTo>
                <a:lnTo>
                  <a:pt x="1564894" y="94742"/>
                </a:lnTo>
                <a:lnTo>
                  <a:pt x="1566418" y="98425"/>
                </a:lnTo>
                <a:lnTo>
                  <a:pt x="1567180" y="102616"/>
                </a:lnTo>
                <a:lnTo>
                  <a:pt x="1567180" y="113029"/>
                </a:lnTo>
                <a:lnTo>
                  <a:pt x="1566164" y="118364"/>
                </a:lnTo>
                <a:lnTo>
                  <a:pt x="1564259" y="123317"/>
                </a:lnTo>
                <a:lnTo>
                  <a:pt x="1562353" y="128270"/>
                </a:lnTo>
                <a:lnTo>
                  <a:pt x="1559560" y="131952"/>
                </a:lnTo>
                <a:lnTo>
                  <a:pt x="1555877" y="134493"/>
                </a:lnTo>
                <a:lnTo>
                  <a:pt x="1552321" y="136905"/>
                </a:lnTo>
                <a:lnTo>
                  <a:pt x="1548130" y="138049"/>
                </a:lnTo>
                <a:lnTo>
                  <a:pt x="1543558" y="138049"/>
                </a:lnTo>
                <a:lnTo>
                  <a:pt x="1543939" y="177546"/>
                </a:lnTo>
                <a:lnTo>
                  <a:pt x="1551961" y="177270"/>
                </a:lnTo>
                <a:lnTo>
                  <a:pt x="1564612" y="175599"/>
                </a:lnTo>
                <a:close/>
              </a:path>
              <a:path w="4239895" h="233806">
                <a:moveTo>
                  <a:pt x="1543558" y="138049"/>
                </a:moveTo>
                <a:lnTo>
                  <a:pt x="1537589" y="138049"/>
                </a:lnTo>
                <a:lnTo>
                  <a:pt x="1532636" y="136017"/>
                </a:lnTo>
                <a:lnTo>
                  <a:pt x="1528572" y="131699"/>
                </a:lnTo>
                <a:lnTo>
                  <a:pt x="1524635" y="127507"/>
                </a:lnTo>
                <a:lnTo>
                  <a:pt x="1522602" y="121284"/>
                </a:lnTo>
                <a:lnTo>
                  <a:pt x="1518627" y="174466"/>
                </a:lnTo>
                <a:lnTo>
                  <a:pt x="1531052" y="176776"/>
                </a:lnTo>
                <a:lnTo>
                  <a:pt x="1543939" y="177546"/>
                </a:lnTo>
                <a:lnTo>
                  <a:pt x="1543558" y="138049"/>
                </a:lnTo>
                <a:close/>
              </a:path>
              <a:path w="4239895" h="233806">
                <a:moveTo>
                  <a:pt x="1210818" y="174878"/>
                </a:moveTo>
                <a:lnTo>
                  <a:pt x="1217676" y="176656"/>
                </a:lnTo>
                <a:lnTo>
                  <a:pt x="1225677" y="177546"/>
                </a:lnTo>
                <a:lnTo>
                  <a:pt x="1236525" y="177534"/>
                </a:lnTo>
                <a:lnTo>
                  <a:pt x="1248701" y="176882"/>
                </a:lnTo>
                <a:lnTo>
                  <a:pt x="1261357" y="175235"/>
                </a:lnTo>
                <a:lnTo>
                  <a:pt x="1274445" y="172593"/>
                </a:lnTo>
                <a:lnTo>
                  <a:pt x="1277747" y="152019"/>
                </a:lnTo>
                <a:lnTo>
                  <a:pt x="1279398" y="143255"/>
                </a:lnTo>
                <a:lnTo>
                  <a:pt x="1280414" y="136144"/>
                </a:lnTo>
                <a:lnTo>
                  <a:pt x="1280795" y="130682"/>
                </a:lnTo>
                <a:lnTo>
                  <a:pt x="1274445" y="132333"/>
                </a:lnTo>
                <a:lnTo>
                  <a:pt x="1269873" y="133476"/>
                </a:lnTo>
                <a:lnTo>
                  <a:pt x="1266952" y="134111"/>
                </a:lnTo>
                <a:lnTo>
                  <a:pt x="1264158" y="134874"/>
                </a:lnTo>
                <a:lnTo>
                  <a:pt x="1260983" y="135508"/>
                </a:lnTo>
                <a:lnTo>
                  <a:pt x="1257300" y="136017"/>
                </a:lnTo>
                <a:lnTo>
                  <a:pt x="1253744" y="136525"/>
                </a:lnTo>
                <a:lnTo>
                  <a:pt x="1250569" y="136905"/>
                </a:lnTo>
                <a:lnTo>
                  <a:pt x="1242822" y="136905"/>
                </a:lnTo>
                <a:lnTo>
                  <a:pt x="1238250" y="135890"/>
                </a:lnTo>
                <a:lnTo>
                  <a:pt x="1234186" y="133984"/>
                </a:lnTo>
                <a:lnTo>
                  <a:pt x="1229995" y="132079"/>
                </a:lnTo>
                <a:lnTo>
                  <a:pt x="1227074" y="129285"/>
                </a:lnTo>
                <a:lnTo>
                  <a:pt x="1225169" y="125475"/>
                </a:lnTo>
                <a:lnTo>
                  <a:pt x="1223390" y="121666"/>
                </a:lnTo>
                <a:lnTo>
                  <a:pt x="1222375" y="116840"/>
                </a:lnTo>
                <a:lnTo>
                  <a:pt x="1222375" y="105155"/>
                </a:lnTo>
                <a:lnTo>
                  <a:pt x="1223518" y="100075"/>
                </a:lnTo>
                <a:lnTo>
                  <a:pt x="1225550" y="95757"/>
                </a:lnTo>
                <a:lnTo>
                  <a:pt x="1227709" y="91567"/>
                </a:lnTo>
                <a:lnTo>
                  <a:pt x="1230884" y="88265"/>
                </a:lnTo>
                <a:lnTo>
                  <a:pt x="1235328" y="85978"/>
                </a:lnTo>
                <a:lnTo>
                  <a:pt x="1239774" y="83820"/>
                </a:lnTo>
                <a:lnTo>
                  <a:pt x="1244853" y="82676"/>
                </a:lnTo>
                <a:lnTo>
                  <a:pt x="1250823" y="82676"/>
                </a:lnTo>
                <a:lnTo>
                  <a:pt x="1257914" y="83072"/>
                </a:lnTo>
                <a:lnTo>
                  <a:pt x="1270074" y="85075"/>
                </a:lnTo>
                <a:lnTo>
                  <a:pt x="1284351" y="88773"/>
                </a:lnTo>
                <a:lnTo>
                  <a:pt x="1283589" y="75310"/>
                </a:lnTo>
                <a:lnTo>
                  <a:pt x="1283081" y="68579"/>
                </a:lnTo>
                <a:lnTo>
                  <a:pt x="1282827" y="63753"/>
                </a:lnTo>
                <a:lnTo>
                  <a:pt x="1282573" y="57657"/>
                </a:lnTo>
                <a:lnTo>
                  <a:pt x="1282446" y="54736"/>
                </a:lnTo>
                <a:lnTo>
                  <a:pt x="1282192" y="51816"/>
                </a:lnTo>
                <a:lnTo>
                  <a:pt x="1281811" y="47244"/>
                </a:lnTo>
                <a:lnTo>
                  <a:pt x="1271905" y="44957"/>
                </a:lnTo>
                <a:lnTo>
                  <a:pt x="1263903" y="43433"/>
                </a:lnTo>
                <a:lnTo>
                  <a:pt x="1257808" y="42799"/>
                </a:lnTo>
                <a:lnTo>
                  <a:pt x="1251839" y="42164"/>
                </a:lnTo>
                <a:lnTo>
                  <a:pt x="1245997" y="41909"/>
                </a:lnTo>
                <a:lnTo>
                  <a:pt x="1237634" y="41933"/>
                </a:lnTo>
                <a:lnTo>
                  <a:pt x="1224597" y="42833"/>
                </a:lnTo>
                <a:lnTo>
                  <a:pt x="1212596" y="45084"/>
                </a:lnTo>
                <a:lnTo>
                  <a:pt x="1200042" y="50148"/>
                </a:lnTo>
                <a:lnTo>
                  <a:pt x="1189482" y="57784"/>
                </a:lnTo>
                <a:lnTo>
                  <a:pt x="1179433" y="69947"/>
                </a:lnTo>
                <a:lnTo>
                  <a:pt x="1173734" y="81787"/>
                </a:lnTo>
                <a:lnTo>
                  <a:pt x="1172142" y="86698"/>
                </a:lnTo>
                <a:lnTo>
                  <a:pt x="1169439" y="99095"/>
                </a:lnTo>
                <a:lnTo>
                  <a:pt x="1168527" y="111886"/>
                </a:lnTo>
                <a:lnTo>
                  <a:pt x="1168704" y="117970"/>
                </a:lnTo>
                <a:lnTo>
                  <a:pt x="1170391" y="130816"/>
                </a:lnTo>
                <a:lnTo>
                  <a:pt x="1173861" y="142494"/>
                </a:lnTo>
                <a:lnTo>
                  <a:pt x="1179848" y="153657"/>
                </a:lnTo>
                <a:lnTo>
                  <a:pt x="1188593" y="163195"/>
                </a:lnTo>
                <a:lnTo>
                  <a:pt x="1195197" y="168782"/>
                </a:lnTo>
                <a:lnTo>
                  <a:pt x="1202563" y="172593"/>
                </a:lnTo>
                <a:lnTo>
                  <a:pt x="1210818" y="174878"/>
                </a:lnTo>
                <a:close/>
              </a:path>
              <a:path w="4239895" h="233806">
                <a:moveTo>
                  <a:pt x="496454" y="41926"/>
                </a:moveTo>
                <a:lnTo>
                  <a:pt x="483831" y="42971"/>
                </a:lnTo>
                <a:lnTo>
                  <a:pt x="471297" y="45593"/>
                </a:lnTo>
                <a:lnTo>
                  <a:pt x="478917" y="93218"/>
                </a:lnTo>
                <a:lnTo>
                  <a:pt x="479425" y="92075"/>
                </a:lnTo>
                <a:lnTo>
                  <a:pt x="480568" y="88900"/>
                </a:lnTo>
                <a:lnTo>
                  <a:pt x="481838" y="85471"/>
                </a:lnTo>
                <a:lnTo>
                  <a:pt x="483997" y="82042"/>
                </a:lnTo>
                <a:lnTo>
                  <a:pt x="486918" y="79248"/>
                </a:lnTo>
                <a:lnTo>
                  <a:pt x="490347" y="76834"/>
                </a:lnTo>
                <a:lnTo>
                  <a:pt x="494284" y="75565"/>
                </a:lnTo>
                <a:lnTo>
                  <a:pt x="498475" y="75183"/>
                </a:lnTo>
                <a:lnTo>
                  <a:pt x="498221" y="41909"/>
                </a:lnTo>
                <a:lnTo>
                  <a:pt x="496454" y="41926"/>
                </a:lnTo>
                <a:close/>
              </a:path>
              <a:path w="4239895" h="233806">
                <a:moveTo>
                  <a:pt x="498983" y="140970"/>
                </a:moveTo>
                <a:lnTo>
                  <a:pt x="491998" y="139065"/>
                </a:lnTo>
                <a:lnTo>
                  <a:pt x="486283" y="135381"/>
                </a:lnTo>
                <a:lnTo>
                  <a:pt x="480695" y="131572"/>
                </a:lnTo>
                <a:lnTo>
                  <a:pt x="477900" y="125729"/>
                </a:lnTo>
                <a:lnTo>
                  <a:pt x="477774" y="116840"/>
                </a:lnTo>
                <a:lnTo>
                  <a:pt x="562864" y="116712"/>
                </a:lnTo>
                <a:lnTo>
                  <a:pt x="564261" y="109347"/>
                </a:lnTo>
                <a:lnTo>
                  <a:pt x="564896" y="103377"/>
                </a:lnTo>
                <a:lnTo>
                  <a:pt x="564896" y="90677"/>
                </a:lnTo>
                <a:lnTo>
                  <a:pt x="563626" y="83184"/>
                </a:lnTo>
                <a:lnTo>
                  <a:pt x="561086" y="76073"/>
                </a:lnTo>
                <a:lnTo>
                  <a:pt x="558419" y="69087"/>
                </a:lnTo>
                <a:lnTo>
                  <a:pt x="554101" y="62737"/>
                </a:lnTo>
                <a:lnTo>
                  <a:pt x="547878" y="57023"/>
                </a:lnTo>
                <a:lnTo>
                  <a:pt x="541782" y="51434"/>
                </a:lnTo>
                <a:lnTo>
                  <a:pt x="534289" y="47498"/>
                </a:lnTo>
                <a:lnTo>
                  <a:pt x="525526" y="45211"/>
                </a:lnTo>
                <a:lnTo>
                  <a:pt x="511159" y="42628"/>
                </a:lnTo>
                <a:lnTo>
                  <a:pt x="498221" y="41909"/>
                </a:lnTo>
                <a:lnTo>
                  <a:pt x="498475" y="75183"/>
                </a:lnTo>
                <a:lnTo>
                  <a:pt x="501523" y="75183"/>
                </a:lnTo>
                <a:lnTo>
                  <a:pt x="504317" y="75819"/>
                </a:lnTo>
                <a:lnTo>
                  <a:pt x="506603" y="76961"/>
                </a:lnTo>
                <a:lnTo>
                  <a:pt x="510921" y="80009"/>
                </a:lnTo>
                <a:lnTo>
                  <a:pt x="512191" y="82676"/>
                </a:lnTo>
                <a:lnTo>
                  <a:pt x="513461" y="85217"/>
                </a:lnTo>
                <a:lnTo>
                  <a:pt x="514096" y="88392"/>
                </a:lnTo>
                <a:lnTo>
                  <a:pt x="514096" y="93218"/>
                </a:lnTo>
                <a:lnTo>
                  <a:pt x="478917" y="93218"/>
                </a:lnTo>
                <a:lnTo>
                  <a:pt x="471297" y="45593"/>
                </a:lnTo>
                <a:lnTo>
                  <a:pt x="470127" y="45927"/>
                </a:lnTo>
                <a:lnTo>
                  <a:pt x="458310" y="50811"/>
                </a:lnTo>
                <a:lnTo>
                  <a:pt x="447802" y="58039"/>
                </a:lnTo>
                <a:lnTo>
                  <a:pt x="437442" y="70074"/>
                </a:lnTo>
                <a:lnTo>
                  <a:pt x="431165" y="82169"/>
                </a:lnTo>
                <a:lnTo>
                  <a:pt x="428800" y="88602"/>
                </a:lnTo>
                <a:lnTo>
                  <a:pt x="425819" y="100991"/>
                </a:lnTo>
                <a:lnTo>
                  <a:pt x="424815" y="113665"/>
                </a:lnTo>
                <a:lnTo>
                  <a:pt x="424815" y="121411"/>
                </a:lnTo>
                <a:lnTo>
                  <a:pt x="425831" y="128777"/>
                </a:lnTo>
                <a:lnTo>
                  <a:pt x="427990" y="136017"/>
                </a:lnTo>
                <a:lnTo>
                  <a:pt x="430149" y="143255"/>
                </a:lnTo>
                <a:lnTo>
                  <a:pt x="433324" y="149478"/>
                </a:lnTo>
                <a:lnTo>
                  <a:pt x="437515" y="154812"/>
                </a:lnTo>
                <a:lnTo>
                  <a:pt x="441706" y="160147"/>
                </a:lnTo>
                <a:lnTo>
                  <a:pt x="446786" y="164592"/>
                </a:lnTo>
                <a:lnTo>
                  <a:pt x="453009" y="168148"/>
                </a:lnTo>
                <a:lnTo>
                  <a:pt x="459105" y="171703"/>
                </a:lnTo>
                <a:lnTo>
                  <a:pt x="466344" y="174244"/>
                </a:lnTo>
                <a:lnTo>
                  <a:pt x="474599" y="175514"/>
                </a:lnTo>
                <a:lnTo>
                  <a:pt x="476404" y="175805"/>
                </a:lnTo>
                <a:lnTo>
                  <a:pt x="488624" y="177123"/>
                </a:lnTo>
                <a:lnTo>
                  <a:pt x="501904" y="177546"/>
                </a:lnTo>
                <a:lnTo>
                  <a:pt x="508635" y="177546"/>
                </a:lnTo>
                <a:lnTo>
                  <a:pt x="515239" y="177292"/>
                </a:lnTo>
                <a:lnTo>
                  <a:pt x="521716" y="176656"/>
                </a:lnTo>
                <a:lnTo>
                  <a:pt x="533381" y="175142"/>
                </a:lnTo>
                <a:lnTo>
                  <a:pt x="547497" y="172593"/>
                </a:lnTo>
                <a:lnTo>
                  <a:pt x="548051" y="169090"/>
                </a:lnTo>
                <a:lnTo>
                  <a:pt x="550618" y="152984"/>
                </a:lnTo>
                <a:lnTo>
                  <a:pt x="552558" y="140841"/>
                </a:lnTo>
                <a:lnTo>
                  <a:pt x="553847" y="132587"/>
                </a:lnTo>
                <a:lnTo>
                  <a:pt x="549204" y="133769"/>
                </a:lnTo>
                <a:lnTo>
                  <a:pt x="535672" y="136994"/>
                </a:lnTo>
                <a:lnTo>
                  <a:pt x="525399" y="139065"/>
                </a:lnTo>
                <a:lnTo>
                  <a:pt x="518795" y="140334"/>
                </a:lnTo>
                <a:lnTo>
                  <a:pt x="512825" y="140970"/>
                </a:lnTo>
                <a:lnTo>
                  <a:pt x="498983" y="140970"/>
                </a:lnTo>
                <a:close/>
              </a:path>
              <a:path w="4239895" h="233806">
                <a:moveTo>
                  <a:pt x="345578" y="41926"/>
                </a:moveTo>
                <a:lnTo>
                  <a:pt x="332955" y="42971"/>
                </a:lnTo>
                <a:lnTo>
                  <a:pt x="320421" y="45593"/>
                </a:lnTo>
                <a:lnTo>
                  <a:pt x="328041" y="93218"/>
                </a:lnTo>
                <a:lnTo>
                  <a:pt x="328549" y="92075"/>
                </a:lnTo>
                <a:lnTo>
                  <a:pt x="329692" y="88900"/>
                </a:lnTo>
                <a:lnTo>
                  <a:pt x="330962" y="85471"/>
                </a:lnTo>
                <a:lnTo>
                  <a:pt x="333121" y="82042"/>
                </a:lnTo>
                <a:lnTo>
                  <a:pt x="336042" y="79248"/>
                </a:lnTo>
                <a:lnTo>
                  <a:pt x="339471" y="76834"/>
                </a:lnTo>
                <a:lnTo>
                  <a:pt x="343408" y="75565"/>
                </a:lnTo>
                <a:lnTo>
                  <a:pt x="347599" y="75183"/>
                </a:lnTo>
                <a:lnTo>
                  <a:pt x="347345" y="41909"/>
                </a:lnTo>
                <a:lnTo>
                  <a:pt x="345578" y="41926"/>
                </a:lnTo>
                <a:close/>
              </a:path>
              <a:path w="4239895" h="233806">
                <a:moveTo>
                  <a:pt x="348106" y="140970"/>
                </a:moveTo>
                <a:lnTo>
                  <a:pt x="341122" y="139065"/>
                </a:lnTo>
                <a:lnTo>
                  <a:pt x="335406" y="135381"/>
                </a:lnTo>
                <a:lnTo>
                  <a:pt x="329819" y="131572"/>
                </a:lnTo>
                <a:lnTo>
                  <a:pt x="327025" y="125729"/>
                </a:lnTo>
                <a:lnTo>
                  <a:pt x="326898" y="116840"/>
                </a:lnTo>
                <a:lnTo>
                  <a:pt x="411988" y="116712"/>
                </a:lnTo>
                <a:lnTo>
                  <a:pt x="413385" y="109347"/>
                </a:lnTo>
                <a:lnTo>
                  <a:pt x="414020" y="103377"/>
                </a:lnTo>
                <a:lnTo>
                  <a:pt x="414020" y="90677"/>
                </a:lnTo>
                <a:lnTo>
                  <a:pt x="412750" y="83184"/>
                </a:lnTo>
                <a:lnTo>
                  <a:pt x="410210" y="76073"/>
                </a:lnTo>
                <a:lnTo>
                  <a:pt x="407543" y="69087"/>
                </a:lnTo>
                <a:lnTo>
                  <a:pt x="403225" y="62737"/>
                </a:lnTo>
                <a:lnTo>
                  <a:pt x="397002" y="57023"/>
                </a:lnTo>
                <a:lnTo>
                  <a:pt x="390906" y="51434"/>
                </a:lnTo>
                <a:lnTo>
                  <a:pt x="383413" y="47498"/>
                </a:lnTo>
                <a:lnTo>
                  <a:pt x="374650" y="45211"/>
                </a:lnTo>
                <a:lnTo>
                  <a:pt x="360283" y="42628"/>
                </a:lnTo>
                <a:lnTo>
                  <a:pt x="347345" y="41909"/>
                </a:lnTo>
                <a:lnTo>
                  <a:pt x="347599" y="75183"/>
                </a:lnTo>
                <a:lnTo>
                  <a:pt x="350647" y="75183"/>
                </a:lnTo>
                <a:lnTo>
                  <a:pt x="353441" y="75819"/>
                </a:lnTo>
                <a:lnTo>
                  <a:pt x="355727" y="76961"/>
                </a:lnTo>
                <a:lnTo>
                  <a:pt x="360045" y="80009"/>
                </a:lnTo>
                <a:lnTo>
                  <a:pt x="361315" y="82676"/>
                </a:lnTo>
                <a:lnTo>
                  <a:pt x="362585" y="85217"/>
                </a:lnTo>
                <a:lnTo>
                  <a:pt x="363220" y="88392"/>
                </a:lnTo>
                <a:lnTo>
                  <a:pt x="363220" y="93218"/>
                </a:lnTo>
                <a:lnTo>
                  <a:pt x="328041" y="93218"/>
                </a:lnTo>
                <a:lnTo>
                  <a:pt x="320421" y="45593"/>
                </a:lnTo>
                <a:lnTo>
                  <a:pt x="319251" y="45927"/>
                </a:lnTo>
                <a:lnTo>
                  <a:pt x="307434" y="50811"/>
                </a:lnTo>
                <a:lnTo>
                  <a:pt x="296925" y="58039"/>
                </a:lnTo>
                <a:lnTo>
                  <a:pt x="286566" y="70074"/>
                </a:lnTo>
                <a:lnTo>
                  <a:pt x="280289" y="82169"/>
                </a:lnTo>
                <a:lnTo>
                  <a:pt x="277924" y="88602"/>
                </a:lnTo>
                <a:lnTo>
                  <a:pt x="274943" y="100991"/>
                </a:lnTo>
                <a:lnTo>
                  <a:pt x="273939" y="113665"/>
                </a:lnTo>
                <a:lnTo>
                  <a:pt x="273939" y="121411"/>
                </a:lnTo>
                <a:lnTo>
                  <a:pt x="274955" y="128777"/>
                </a:lnTo>
                <a:lnTo>
                  <a:pt x="277114" y="136017"/>
                </a:lnTo>
                <a:lnTo>
                  <a:pt x="279273" y="143255"/>
                </a:lnTo>
                <a:lnTo>
                  <a:pt x="282448" y="149478"/>
                </a:lnTo>
                <a:lnTo>
                  <a:pt x="286639" y="154812"/>
                </a:lnTo>
                <a:lnTo>
                  <a:pt x="290830" y="160147"/>
                </a:lnTo>
                <a:lnTo>
                  <a:pt x="295910" y="164592"/>
                </a:lnTo>
                <a:lnTo>
                  <a:pt x="302133" y="168148"/>
                </a:lnTo>
                <a:lnTo>
                  <a:pt x="308229" y="171703"/>
                </a:lnTo>
                <a:lnTo>
                  <a:pt x="315468" y="174244"/>
                </a:lnTo>
                <a:lnTo>
                  <a:pt x="323723" y="175514"/>
                </a:lnTo>
                <a:lnTo>
                  <a:pt x="325528" y="175805"/>
                </a:lnTo>
                <a:lnTo>
                  <a:pt x="337748" y="177123"/>
                </a:lnTo>
                <a:lnTo>
                  <a:pt x="351028" y="177546"/>
                </a:lnTo>
                <a:lnTo>
                  <a:pt x="357759" y="177546"/>
                </a:lnTo>
                <a:lnTo>
                  <a:pt x="364363" y="177292"/>
                </a:lnTo>
                <a:lnTo>
                  <a:pt x="370840" y="176656"/>
                </a:lnTo>
                <a:lnTo>
                  <a:pt x="382505" y="175142"/>
                </a:lnTo>
                <a:lnTo>
                  <a:pt x="396621" y="172593"/>
                </a:lnTo>
                <a:lnTo>
                  <a:pt x="397175" y="169090"/>
                </a:lnTo>
                <a:lnTo>
                  <a:pt x="399742" y="152984"/>
                </a:lnTo>
                <a:lnTo>
                  <a:pt x="401682" y="140841"/>
                </a:lnTo>
                <a:lnTo>
                  <a:pt x="402971" y="132587"/>
                </a:lnTo>
                <a:lnTo>
                  <a:pt x="398328" y="133769"/>
                </a:lnTo>
                <a:lnTo>
                  <a:pt x="384796" y="136994"/>
                </a:lnTo>
                <a:lnTo>
                  <a:pt x="374523" y="139065"/>
                </a:lnTo>
                <a:lnTo>
                  <a:pt x="367919" y="140334"/>
                </a:lnTo>
                <a:lnTo>
                  <a:pt x="361950" y="140970"/>
                </a:lnTo>
                <a:lnTo>
                  <a:pt x="348106" y="140970"/>
                </a:lnTo>
                <a:close/>
              </a:path>
              <a:path w="4239895" h="233806">
                <a:moveTo>
                  <a:pt x="4208392" y="13695"/>
                </a:moveTo>
                <a:lnTo>
                  <a:pt x="4193562" y="16779"/>
                </a:lnTo>
                <a:lnTo>
                  <a:pt x="4185157" y="18415"/>
                </a:lnTo>
                <a:lnTo>
                  <a:pt x="4162932" y="22986"/>
                </a:lnTo>
                <a:lnTo>
                  <a:pt x="4162171" y="36575"/>
                </a:lnTo>
                <a:lnTo>
                  <a:pt x="4161663" y="44576"/>
                </a:lnTo>
                <a:lnTo>
                  <a:pt x="4161408" y="46990"/>
                </a:lnTo>
                <a:lnTo>
                  <a:pt x="4140962" y="46990"/>
                </a:lnTo>
                <a:lnTo>
                  <a:pt x="4140580" y="60705"/>
                </a:lnTo>
                <a:lnTo>
                  <a:pt x="4140200" y="69850"/>
                </a:lnTo>
                <a:lnTo>
                  <a:pt x="4139819" y="78104"/>
                </a:lnTo>
                <a:lnTo>
                  <a:pt x="4139438" y="85471"/>
                </a:lnTo>
                <a:lnTo>
                  <a:pt x="4158488" y="85471"/>
                </a:lnTo>
                <a:lnTo>
                  <a:pt x="4155821" y="124968"/>
                </a:lnTo>
                <a:lnTo>
                  <a:pt x="4155313" y="131952"/>
                </a:lnTo>
                <a:lnTo>
                  <a:pt x="4155058" y="136651"/>
                </a:lnTo>
                <a:lnTo>
                  <a:pt x="4154804" y="143255"/>
                </a:lnTo>
                <a:lnTo>
                  <a:pt x="4154804" y="148081"/>
                </a:lnTo>
                <a:lnTo>
                  <a:pt x="4155567" y="152653"/>
                </a:lnTo>
                <a:lnTo>
                  <a:pt x="4156964" y="157099"/>
                </a:lnTo>
                <a:lnTo>
                  <a:pt x="4158361" y="161544"/>
                </a:lnTo>
                <a:lnTo>
                  <a:pt x="4161028" y="165353"/>
                </a:lnTo>
                <a:lnTo>
                  <a:pt x="4164838" y="168782"/>
                </a:lnTo>
                <a:lnTo>
                  <a:pt x="4168775" y="172211"/>
                </a:lnTo>
                <a:lnTo>
                  <a:pt x="4173474" y="174498"/>
                </a:lnTo>
                <a:lnTo>
                  <a:pt x="4179189" y="175768"/>
                </a:lnTo>
                <a:lnTo>
                  <a:pt x="4184777" y="177037"/>
                </a:lnTo>
                <a:lnTo>
                  <a:pt x="4191254" y="177546"/>
                </a:lnTo>
                <a:lnTo>
                  <a:pt x="4207256" y="177419"/>
                </a:lnTo>
                <a:lnTo>
                  <a:pt x="4211828" y="176910"/>
                </a:lnTo>
                <a:lnTo>
                  <a:pt x="4216400" y="176402"/>
                </a:lnTo>
                <a:lnTo>
                  <a:pt x="4223258" y="175132"/>
                </a:lnTo>
                <a:lnTo>
                  <a:pt x="4232529" y="173100"/>
                </a:lnTo>
                <a:lnTo>
                  <a:pt x="4235577" y="154558"/>
                </a:lnTo>
                <a:lnTo>
                  <a:pt x="4236593" y="149225"/>
                </a:lnTo>
                <a:lnTo>
                  <a:pt x="4237863" y="142240"/>
                </a:lnTo>
                <a:lnTo>
                  <a:pt x="4239387" y="133603"/>
                </a:lnTo>
                <a:lnTo>
                  <a:pt x="4231894" y="135127"/>
                </a:lnTo>
                <a:lnTo>
                  <a:pt x="4227195" y="136017"/>
                </a:lnTo>
                <a:lnTo>
                  <a:pt x="4225290" y="136271"/>
                </a:lnTo>
                <a:lnTo>
                  <a:pt x="4221353" y="136778"/>
                </a:lnTo>
                <a:lnTo>
                  <a:pt x="4217289" y="136778"/>
                </a:lnTo>
                <a:lnTo>
                  <a:pt x="4213733" y="135381"/>
                </a:lnTo>
                <a:lnTo>
                  <a:pt x="4210939" y="133096"/>
                </a:lnTo>
                <a:lnTo>
                  <a:pt x="4209542" y="128777"/>
                </a:lnTo>
                <a:lnTo>
                  <a:pt x="4209161" y="125856"/>
                </a:lnTo>
                <a:lnTo>
                  <a:pt x="4209415" y="113537"/>
                </a:lnTo>
                <a:lnTo>
                  <a:pt x="4210684" y="85471"/>
                </a:lnTo>
                <a:lnTo>
                  <a:pt x="4238879" y="85471"/>
                </a:lnTo>
                <a:lnTo>
                  <a:pt x="4238977" y="75801"/>
                </a:lnTo>
                <a:lnTo>
                  <a:pt x="4239297" y="63054"/>
                </a:lnTo>
                <a:lnTo>
                  <a:pt x="4239895" y="46990"/>
                </a:lnTo>
                <a:lnTo>
                  <a:pt x="4212082" y="46990"/>
                </a:lnTo>
                <a:lnTo>
                  <a:pt x="4212251" y="38671"/>
                </a:lnTo>
                <a:lnTo>
                  <a:pt x="4212680" y="26103"/>
                </a:lnTo>
                <a:lnTo>
                  <a:pt x="4213225" y="12700"/>
                </a:lnTo>
                <a:lnTo>
                  <a:pt x="4208392" y="13695"/>
                </a:lnTo>
                <a:close/>
              </a:path>
              <a:path w="4239895" h="233806">
                <a:moveTo>
                  <a:pt x="2324728" y="13695"/>
                </a:moveTo>
                <a:lnTo>
                  <a:pt x="2309898" y="16779"/>
                </a:lnTo>
                <a:lnTo>
                  <a:pt x="2301494" y="18415"/>
                </a:lnTo>
                <a:lnTo>
                  <a:pt x="2279269" y="22986"/>
                </a:lnTo>
                <a:lnTo>
                  <a:pt x="2278507" y="36575"/>
                </a:lnTo>
                <a:lnTo>
                  <a:pt x="2277999" y="44576"/>
                </a:lnTo>
                <a:lnTo>
                  <a:pt x="2277745" y="46990"/>
                </a:lnTo>
                <a:lnTo>
                  <a:pt x="2257298" y="46990"/>
                </a:lnTo>
                <a:lnTo>
                  <a:pt x="2256917" y="60705"/>
                </a:lnTo>
                <a:lnTo>
                  <a:pt x="2256536" y="69850"/>
                </a:lnTo>
                <a:lnTo>
                  <a:pt x="2256155" y="78104"/>
                </a:lnTo>
                <a:lnTo>
                  <a:pt x="2255774" y="85471"/>
                </a:lnTo>
                <a:lnTo>
                  <a:pt x="2274824" y="85471"/>
                </a:lnTo>
                <a:lnTo>
                  <a:pt x="2272157" y="124968"/>
                </a:lnTo>
                <a:lnTo>
                  <a:pt x="2271649" y="131952"/>
                </a:lnTo>
                <a:lnTo>
                  <a:pt x="2271395" y="136651"/>
                </a:lnTo>
                <a:lnTo>
                  <a:pt x="2271268" y="138683"/>
                </a:lnTo>
                <a:lnTo>
                  <a:pt x="2271141" y="143255"/>
                </a:lnTo>
                <a:lnTo>
                  <a:pt x="2271141" y="148081"/>
                </a:lnTo>
                <a:lnTo>
                  <a:pt x="2271903" y="152653"/>
                </a:lnTo>
                <a:lnTo>
                  <a:pt x="2273300" y="157099"/>
                </a:lnTo>
                <a:lnTo>
                  <a:pt x="2274697" y="161544"/>
                </a:lnTo>
                <a:lnTo>
                  <a:pt x="2277364" y="165353"/>
                </a:lnTo>
                <a:lnTo>
                  <a:pt x="2281174" y="168782"/>
                </a:lnTo>
                <a:lnTo>
                  <a:pt x="2285111" y="172211"/>
                </a:lnTo>
                <a:lnTo>
                  <a:pt x="2289810" y="174498"/>
                </a:lnTo>
                <a:lnTo>
                  <a:pt x="2295525" y="175768"/>
                </a:lnTo>
                <a:lnTo>
                  <a:pt x="2301113" y="177037"/>
                </a:lnTo>
                <a:lnTo>
                  <a:pt x="2307590" y="177546"/>
                </a:lnTo>
                <a:lnTo>
                  <a:pt x="2323592" y="177419"/>
                </a:lnTo>
                <a:lnTo>
                  <a:pt x="2328164" y="176910"/>
                </a:lnTo>
                <a:lnTo>
                  <a:pt x="2332736" y="176402"/>
                </a:lnTo>
                <a:lnTo>
                  <a:pt x="2339594" y="175132"/>
                </a:lnTo>
                <a:lnTo>
                  <a:pt x="2348865" y="173100"/>
                </a:lnTo>
                <a:lnTo>
                  <a:pt x="2351913" y="154558"/>
                </a:lnTo>
                <a:lnTo>
                  <a:pt x="2352929" y="149225"/>
                </a:lnTo>
                <a:lnTo>
                  <a:pt x="2354199" y="142240"/>
                </a:lnTo>
                <a:lnTo>
                  <a:pt x="2355723" y="133603"/>
                </a:lnTo>
                <a:lnTo>
                  <a:pt x="2348230" y="135127"/>
                </a:lnTo>
                <a:lnTo>
                  <a:pt x="2343531" y="136017"/>
                </a:lnTo>
                <a:lnTo>
                  <a:pt x="2341626" y="136271"/>
                </a:lnTo>
                <a:lnTo>
                  <a:pt x="2337689" y="136778"/>
                </a:lnTo>
                <a:lnTo>
                  <a:pt x="2333625" y="136778"/>
                </a:lnTo>
                <a:lnTo>
                  <a:pt x="2330069" y="135381"/>
                </a:lnTo>
                <a:lnTo>
                  <a:pt x="2327275" y="133096"/>
                </a:lnTo>
                <a:lnTo>
                  <a:pt x="2325878" y="128777"/>
                </a:lnTo>
                <a:lnTo>
                  <a:pt x="2325497" y="125856"/>
                </a:lnTo>
                <a:lnTo>
                  <a:pt x="2325751" y="113537"/>
                </a:lnTo>
                <a:lnTo>
                  <a:pt x="2327021" y="85471"/>
                </a:lnTo>
                <a:lnTo>
                  <a:pt x="2355215" y="85471"/>
                </a:lnTo>
                <a:lnTo>
                  <a:pt x="2355313" y="75801"/>
                </a:lnTo>
                <a:lnTo>
                  <a:pt x="2355633" y="63054"/>
                </a:lnTo>
                <a:lnTo>
                  <a:pt x="2356231" y="46990"/>
                </a:lnTo>
                <a:lnTo>
                  <a:pt x="2328418" y="46990"/>
                </a:lnTo>
                <a:lnTo>
                  <a:pt x="2328587" y="38671"/>
                </a:lnTo>
                <a:lnTo>
                  <a:pt x="2329016" y="26103"/>
                </a:lnTo>
                <a:lnTo>
                  <a:pt x="2329561" y="12700"/>
                </a:lnTo>
                <a:lnTo>
                  <a:pt x="2324728" y="13695"/>
                </a:lnTo>
                <a:close/>
              </a:path>
              <a:path w="4239895" h="233806">
                <a:moveTo>
                  <a:pt x="2216524" y="13695"/>
                </a:moveTo>
                <a:lnTo>
                  <a:pt x="2201694" y="16779"/>
                </a:lnTo>
                <a:lnTo>
                  <a:pt x="2193290" y="18415"/>
                </a:lnTo>
                <a:lnTo>
                  <a:pt x="2171065" y="22986"/>
                </a:lnTo>
                <a:lnTo>
                  <a:pt x="2170303" y="36575"/>
                </a:lnTo>
                <a:lnTo>
                  <a:pt x="2169795" y="44576"/>
                </a:lnTo>
                <a:lnTo>
                  <a:pt x="2169541" y="46990"/>
                </a:lnTo>
                <a:lnTo>
                  <a:pt x="2149094" y="46990"/>
                </a:lnTo>
                <a:lnTo>
                  <a:pt x="2148713" y="60705"/>
                </a:lnTo>
                <a:lnTo>
                  <a:pt x="2148332" y="69850"/>
                </a:lnTo>
                <a:lnTo>
                  <a:pt x="2147951" y="78104"/>
                </a:lnTo>
                <a:lnTo>
                  <a:pt x="2147570" y="85471"/>
                </a:lnTo>
                <a:lnTo>
                  <a:pt x="2166620" y="85471"/>
                </a:lnTo>
                <a:lnTo>
                  <a:pt x="2163953" y="124968"/>
                </a:lnTo>
                <a:lnTo>
                  <a:pt x="2163445" y="131952"/>
                </a:lnTo>
                <a:lnTo>
                  <a:pt x="2163191" y="136651"/>
                </a:lnTo>
                <a:lnTo>
                  <a:pt x="2162937" y="143255"/>
                </a:lnTo>
                <a:lnTo>
                  <a:pt x="2162937" y="148081"/>
                </a:lnTo>
                <a:lnTo>
                  <a:pt x="2163699" y="152653"/>
                </a:lnTo>
                <a:lnTo>
                  <a:pt x="2165096" y="157099"/>
                </a:lnTo>
                <a:lnTo>
                  <a:pt x="2166493" y="161544"/>
                </a:lnTo>
                <a:lnTo>
                  <a:pt x="2169160" y="165353"/>
                </a:lnTo>
                <a:lnTo>
                  <a:pt x="2172970" y="168782"/>
                </a:lnTo>
                <a:lnTo>
                  <a:pt x="2176907" y="172211"/>
                </a:lnTo>
                <a:lnTo>
                  <a:pt x="2181606" y="174498"/>
                </a:lnTo>
                <a:lnTo>
                  <a:pt x="2187321" y="175768"/>
                </a:lnTo>
                <a:lnTo>
                  <a:pt x="2192909" y="177037"/>
                </a:lnTo>
                <a:lnTo>
                  <a:pt x="2199386" y="177546"/>
                </a:lnTo>
                <a:lnTo>
                  <a:pt x="2215388" y="177419"/>
                </a:lnTo>
                <a:lnTo>
                  <a:pt x="2219960" y="176910"/>
                </a:lnTo>
                <a:lnTo>
                  <a:pt x="2224532" y="176402"/>
                </a:lnTo>
                <a:lnTo>
                  <a:pt x="2231390" y="175132"/>
                </a:lnTo>
                <a:lnTo>
                  <a:pt x="2240661" y="173100"/>
                </a:lnTo>
                <a:lnTo>
                  <a:pt x="2243709" y="154558"/>
                </a:lnTo>
                <a:lnTo>
                  <a:pt x="2244725" y="149225"/>
                </a:lnTo>
                <a:lnTo>
                  <a:pt x="2245995" y="142240"/>
                </a:lnTo>
                <a:lnTo>
                  <a:pt x="2247519" y="133603"/>
                </a:lnTo>
                <a:lnTo>
                  <a:pt x="2240026" y="135127"/>
                </a:lnTo>
                <a:lnTo>
                  <a:pt x="2235327" y="136017"/>
                </a:lnTo>
                <a:lnTo>
                  <a:pt x="2233422" y="136271"/>
                </a:lnTo>
                <a:lnTo>
                  <a:pt x="2229485" y="136778"/>
                </a:lnTo>
                <a:lnTo>
                  <a:pt x="2225421" y="136778"/>
                </a:lnTo>
                <a:lnTo>
                  <a:pt x="2221865" y="135381"/>
                </a:lnTo>
                <a:lnTo>
                  <a:pt x="2219071" y="133096"/>
                </a:lnTo>
                <a:lnTo>
                  <a:pt x="2217674" y="128777"/>
                </a:lnTo>
                <a:lnTo>
                  <a:pt x="2217293" y="125856"/>
                </a:lnTo>
                <a:lnTo>
                  <a:pt x="2217547" y="113537"/>
                </a:lnTo>
                <a:lnTo>
                  <a:pt x="2218817" y="85471"/>
                </a:lnTo>
                <a:lnTo>
                  <a:pt x="2247011" y="85471"/>
                </a:lnTo>
                <a:lnTo>
                  <a:pt x="2247109" y="75801"/>
                </a:lnTo>
                <a:lnTo>
                  <a:pt x="2247429" y="63054"/>
                </a:lnTo>
                <a:lnTo>
                  <a:pt x="2248027" y="46990"/>
                </a:lnTo>
                <a:lnTo>
                  <a:pt x="2220214" y="46990"/>
                </a:lnTo>
                <a:lnTo>
                  <a:pt x="2220383" y="38671"/>
                </a:lnTo>
                <a:lnTo>
                  <a:pt x="2220812" y="26103"/>
                </a:lnTo>
                <a:lnTo>
                  <a:pt x="2221357" y="12700"/>
                </a:lnTo>
                <a:lnTo>
                  <a:pt x="2216524" y="13695"/>
                </a:lnTo>
                <a:close/>
              </a:path>
              <a:path w="4239895" h="233806">
                <a:moveTo>
                  <a:pt x="3686694" y="174307"/>
                </a:moveTo>
                <a:lnTo>
                  <a:pt x="3709464" y="174324"/>
                </a:lnTo>
                <a:lnTo>
                  <a:pt x="3723259" y="174498"/>
                </a:lnTo>
                <a:lnTo>
                  <a:pt x="3723742" y="159307"/>
                </a:lnTo>
                <a:lnTo>
                  <a:pt x="3724228" y="146517"/>
                </a:lnTo>
                <a:lnTo>
                  <a:pt x="3724656" y="137159"/>
                </a:lnTo>
                <a:lnTo>
                  <a:pt x="3725012" y="132187"/>
                </a:lnTo>
                <a:lnTo>
                  <a:pt x="3726404" y="118099"/>
                </a:lnTo>
                <a:lnTo>
                  <a:pt x="3728085" y="108203"/>
                </a:lnTo>
                <a:lnTo>
                  <a:pt x="3728085" y="62229"/>
                </a:lnTo>
                <a:lnTo>
                  <a:pt x="3727704" y="59435"/>
                </a:lnTo>
                <a:lnTo>
                  <a:pt x="3728348" y="58453"/>
                </a:lnTo>
                <a:lnTo>
                  <a:pt x="3729298" y="45106"/>
                </a:lnTo>
                <a:lnTo>
                  <a:pt x="3730117" y="35432"/>
                </a:lnTo>
                <a:lnTo>
                  <a:pt x="3732657" y="3301"/>
                </a:lnTo>
                <a:lnTo>
                  <a:pt x="3730804" y="3330"/>
                </a:lnTo>
                <a:lnTo>
                  <a:pt x="3718536" y="3486"/>
                </a:lnTo>
                <a:lnTo>
                  <a:pt x="3691041" y="3464"/>
                </a:lnTo>
                <a:lnTo>
                  <a:pt x="3677539" y="3301"/>
                </a:lnTo>
                <a:lnTo>
                  <a:pt x="3677478" y="18852"/>
                </a:lnTo>
                <a:lnTo>
                  <a:pt x="3677317" y="31534"/>
                </a:lnTo>
                <a:lnTo>
                  <a:pt x="3677031" y="43942"/>
                </a:lnTo>
                <a:lnTo>
                  <a:pt x="3676492" y="59379"/>
                </a:lnTo>
                <a:lnTo>
                  <a:pt x="3675958" y="72131"/>
                </a:lnTo>
                <a:lnTo>
                  <a:pt x="3675380" y="85217"/>
                </a:lnTo>
                <a:lnTo>
                  <a:pt x="3674976" y="92012"/>
                </a:lnTo>
                <a:lnTo>
                  <a:pt x="3674159" y="105645"/>
                </a:lnTo>
                <a:lnTo>
                  <a:pt x="3673366" y="118518"/>
                </a:lnTo>
                <a:lnTo>
                  <a:pt x="3672591" y="130632"/>
                </a:lnTo>
                <a:lnTo>
                  <a:pt x="3671824" y="141985"/>
                </a:lnTo>
                <a:lnTo>
                  <a:pt x="3671361" y="147543"/>
                </a:lnTo>
                <a:lnTo>
                  <a:pt x="3670317" y="159591"/>
                </a:lnTo>
                <a:lnTo>
                  <a:pt x="3668903" y="174498"/>
                </a:lnTo>
                <a:lnTo>
                  <a:pt x="3672933" y="174454"/>
                </a:lnTo>
                <a:lnTo>
                  <a:pt x="3686694" y="174307"/>
                </a:lnTo>
                <a:close/>
              </a:path>
              <a:path w="4239895" h="233806">
                <a:moveTo>
                  <a:pt x="3765879" y="174451"/>
                </a:moveTo>
                <a:lnTo>
                  <a:pt x="3779000" y="174306"/>
                </a:lnTo>
                <a:lnTo>
                  <a:pt x="3804178" y="174331"/>
                </a:lnTo>
                <a:lnTo>
                  <a:pt x="3817874" y="174498"/>
                </a:lnTo>
                <a:lnTo>
                  <a:pt x="3817874" y="155701"/>
                </a:lnTo>
                <a:lnTo>
                  <a:pt x="3818128" y="151892"/>
                </a:lnTo>
                <a:lnTo>
                  <a:pt x="3818382" y="146684"/>
                </a:lnTo>
                <a:lnTo>
                  <a:pt x="3821049" y="105664"/>
                </a:lnTo>
                <a:lnTo>
                  <a:pt x="3821430" y="100202"/>
                </a:lnTo>
                <a:lnTo>
                  <a:pt x="3821684" y="95376"/>
                </a:lnTo>
                <a:lnTo>
                  <a:pt x="3821938" y="87249"/>
                </a:lnTo>
                <a:lnTo>
                  <a:pt x="3822065" y="77089"/>
                </a:lnTo>
                <a:lnTo>
                  <a:pt x="3821176" y="71627"/>
                </a:lnTo>
                <a:lnTo>
                  <a:pt x="3819398" y="66548"/>
                </a:lnTo>
                <a:lnTo>
                  <a:pt x="3817620" y="61341"/>
                </a:lnTo>
                <a:lnTo>
                  <a:pt x="3814318" y="56769"/>
                </a:lnTo>
                <a:lnTo>
                  <a:pt x="3809492" y="52577"/>
                </a:lnTo>
                <a:lnTo>
                  <a:pt x="3804539" y="48514"/>
                </a:lnTo>
                <a:lnTo>
                  <a:pt x="3798697" y="45593"/>
                </a:lnTo>
                <a:lnTo>
                  <a:pt x="3791966" y="43942"/>
                </a:lnTo>
                <a:lnTo>
                  <a:pt x="3785235" y="42291"/>
                </a:lnTo>
                <a:lnTo>
                  <a:pt x="3778250" y="41528"/>
                </a:lnTo>
                <a:lnTo>
                  <a:pt x="3767582" y="41528"/>
                </a:lnTo>
                <a:lnTo>
                  <a:pt x="3764153" y="41782"/>
                </a:lnTo>
                <a:lnTo>
                  <a:pt x="3760597" y="42164"/>
                </a:lnTo>
                <a:lnTo>
                  <a:pt x="3757041" y="42545"/>
                </a:lnTo>
                <a:lnTo>
                  <a:pt x="3753866" y="43179"/>
                </a:lnTo>
                <a:lnTo>
                  <a:pt x="3750818" y="43942"/>
                </a:lnTo>
                <a:lnTo>
                  <a:pt x="3747897" y="44703"/>
                </a:lnTo>
                <a:lnTo>
                  <a:pt x="3745230" y="45593"/>
                </a:lnTo>
                <a:lnTo>
                  <a:pt x="3742944" y="46608"/>
                </a:lnTo>
                <a:lnTo>
                  <a:pt x="3738626" y="48895"/>
                </a:lnTo>
                <a:lnTo>
                  <a:pt x="3734181" y="51943"/>
                </a:lnTo>
                <a:lnTo>
                  <a:pt x="3730371" y="55372"/>
                </a:lnTo>
                <a:lnTo>
                  <a:pt x="3728348" y="58453"/>
                </a:lnTo>
                <a:lnTo>
                  <a:pt x="3728085" y="62229"/>
                </a:lnTo>
                <a:lnTo>
                  <a:pt x="3728085" y="108203"/>
                </a:lnTo>
                <a:lnTo>
                  <a:pt x="3729609" y="101853"/>
                </a:lnTo>
                <a:lnTo>
                  <a:pt x="3731387" y="97408"/>
                </a:lnTo>
                <a:lnTo>
                  <a:pt x="3733292" y="94742"/>
                </a:lnTo>
                <a:lnTo>
                  <a:pt x="3735451" y="91440"/>
                </a:lnTo>
                <a:lnTo>
                  <a:pt x="3738499" y="88646"/>
                </a:lnTo>
                <a:lnTo>
                  <a:pt x="3742309" y="86232"/>
                </a:lnTo>
                <a:lnTo>
                  <a:pt x="3744595" y="85344"/>
                </a:lnTo>
                <a:lnTo>
                  <a:pt x="3747897" y="84835"/>
                </a:lnTo>
                <a:lnTo>
                  <a:pt x="3756787" y="84835"/>
                </a:lnTo>
                <a:lnTo>
                  <a:pt x="3760343" y="86232"/>
                </a:lnTo>
                <a:lnTo>
                  <a:pt x="3763137" y="88900"/>
                </a:lnTo>
                <a:lnTo>
                  <a:pt x="3765804" y="91440"/>
                </a:lnTo>
                <a:lnTo>
                  <a:pt x="3767201" y="96266"/>
                </a:lnTo>
                <a:lnTo>
                  <a:pt x="3767147" y="107356"/>
                </a:lnTo>
                <a:lnTo>
                  <a:pt x="3766663" y="119053"/>
                </a:lnTo>
                <a:lnTo>
                  <a:pt x="3765677" y="134366"/>
                </a:lnTo>
                <a:lnTo>
                  <a:pt x="3764452" y="149607"/>
                </a:lnTo>
                <a:lnTo>
                  <a:pt x="3763272" y="162216"/>
                </a:lnTo>
                <a:lnTo>
                  <a:pt x="3761994" y="174498"/>
                </a:lnTo>
                <a:lnTo>
                  <a:pt x="3765879" y="17445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9" name="object 489"/>
          <p:cNvSpPr/>
          <p:nvPr/>
        </p:nvSpPr>
        <p:spPr>
          <a:xfrm>
            <a:off x="783336" y="445007"/>
            <a:ext cx="961644" cy="1112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8" name="object 488"/>
          <p:cNvSpPr txBox="1"/>
          <p:nvPr/>
        </p:nvSpPr>
        <p:spPr>
          <a:xfrm>
            <a:off x="461406" y="1758950"/>
            <a:ext cx="6852014" cy="2819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1"/>
              </a:spcBef>
            </a:pPr>
            <a:endParaRPr sz="550"/>
          </a:p>
          <a:p>
            <a:pPr marL="67421">
              <a:lnSpc>
                <a:spcPct val="94482"/>
              </a:lnSpc>
            </a:pPr>
            <a:r>
              <a:rPr dirty="0" smtClean="0" sz="1100" spc="0">
                <a:latin typeface="Franklin Gothic Book"/>
                <a:cs typeface="Franklin Gothic Book"/>
              </a:rPr>
              <a:t>&lt;Sch</a:t>
            </a:r>
            <a:r>
              <a:rPr dirty="0" smtClean="0" sz="1100" spc="-9">
                <a:latin typeface="Franklin Gothic Book"/>
                <a:cs typeface="Franklin Gothic Book"/>
              </a:rPr>
              <a:t>o</a:t>
            </a:r>
            <a:r>
              <a:rPr dirty="0" smtClean="0" sz="1100" spc="0">
                <a:latin typeface="Franklin Gothic Book"/>
                <a:cs typeface="Franklin Gothic Book"/>
              </a:rPr>
              <a:t>ol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-4">
                <a:latin typeface="Franklin Gothic Book"/>
                <a:cs typeface="Franklin Gothic Book"/>
              </a:rPr>
              <a:t>N</a:t>
            </a:r>
            <a:r>
              <a:rPr dirty="0" smtClean="0" sz="1100" spc="4">
                <a:latin typeface="Franklin Gothic Book"/>
                <a:cs typeface="Franklin Gothic Book"/>
              </a:rPr>
              <a:t>a</a:t>
            </a:r>
            <a:r>
              <a:rPr dirty="0" smtClean="0" sz="1100" spc="-9">
                <a:latin typeface="Franklin Gothic Book"/>
                <a:cs typeface="Franklin Gothic Book"/>
              </a:rPr>
              <a:t>m</a:t>
            </a:r>
            <a:r>
              <a:rPr dirty="0" smtClean="0" sz="1100" spc="0">
                <a:latin typeface="Franklin Gothic Book"/>
                <a:cs typeface="Franklin Gothic Book"/>
              </a:rPr>
              <a:t>e&gt;</a:t>
            </a:r>
            <a:r>
              <a:rPr dirty="0" smtClean="0" sz="1100" spc="0">
                <a:latin typeface="Franklin Gothic Book"/>
                <a:cs typeface="Franklin Gothic Book"/>
              </a:rPr>
              <a:t>                                                                                                      </a:t>
            </a:r>
            <a:r>
              <a:rPr dirty="0" smtClean="0" sz="1100" spc="175">
                <a:latin typeface="Franklin Gothic Book"/>
                <a:cs typeface="Franklin Gothic Book"/>
              </a:rPr>
              <a:t> </a:t>
            </a:r>
            <a:r>
              <a:rPr dirty="0" smtClean="0" sz="1100" spc="-4">
                <a:latin typeface="Franklin Gothic Book"/>
                <a:cs typeface="Franklin Gothic Book"/>
              </a:rPr>
              <a:t>R</a:t>
            </a:r>
            <a:r>
              <a:rPr dirty="0" smtClean="0" sz="1100" spc="0">
                <a:latin typeface="Franklin Gothic Book"/>
                <a:cs typeface="Franklin Gothic Book"/>
              </a:rPr>
              <a:t>o</a:t>
            </a:r>
            <a:r>
              <a:rPr dirty="0" smtClean="0" sz="1100" spc="4">
                <a:latin typeface="Franklin Gothic Book"/>
                <a:cs typeface="Franklin Gothic Book"/>
              </a:rPr>
              <a:t>o</a:t>
            </a:r>
            <a:r>
              <a:rPr dirty="0" smtClean="0" sz="1100" spc="0">
                <a:latin typeface="Franklin Gothic Book"/>
                <a:cs typeface="Franklin Gothic Book"/>
              </a:rPr>
              <a:t>m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-9">
                <a:latin typeface="Franklin Gothic Book"/>
                <a:cs typeface="Franklin Gothic Book"/>
              </a:rPr>
              <a:t>1</a:t>
            </a:r>
            <a:r>
              <a:rPr dirty="0" smtClean="0" sz="1100" spc="0">
                <a:latin typeface="Franklin Gothic Book"/>
                <a:cs typeface="Franklin Gothic Book"/>
              </a:rPr>
              <a:t>38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87" name="object 487"/>
          <p:cNvSpPr txBox="1"/>
          <p:nvPr/>
        </p:nvSpPr>
        <p:spPr>
          <a:xfrm>
            <a:off x="461406" y="2040890"/>
            <a:ext cx="4567158" cy="6812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421">
              <a:lnSpc>
                <a:spcPts val="860"/>
              </a:lnSpc>
              <a:spcBef>
                <a:spcPts val="43"/>
              </a:spcBef>
            </a:pPr>
            <a:r>
              <a:rPr dirty="0" smtClean="0" sz="800" spc="0">
                <a:latin typeface="Franklin Gothic Book"/>
                <a:cs typeface="Franklin Gothic Book"/>
              </a:rPr>
              <a:t>SCH</a:t>
            </a:r>
            <a:r>
              <a:rPr dirty="0" smtClean="0" sz="800" spc="-4">
                <a:latin typeface="Franklin Gothic Book"/>
                <a:cs typeface="Franklin Gothic Book"/>
              </a:rPr>
              <a:t>O</a:t>
            </a:r>
            <a:r>
              <a:rPr dirty="0" smtClean="0" sz="800" spc="-4">
                <a:latin typeface="Franklin Gothic Book"/>
                <a:cs typeface="Franklin Gothic Book"/>
              </a:rPr>
              <a:t>O</a:t>
            </a:r>
            <a:r>
              <a:rPr dirty="0" smtClean="0" sz="800" spc="0">
                <a:latin typeface="Franklin Gothic Book"/>
                <a:cs typeface="Franklin Gothic Book"/>
              </a:rPr>
              <a:t>L</a:t>
            </a:r>
            <a:r>
              <a:rPr dirty="0" smtClean="0" sz="800" spc="4">
                <a:latin typeface="Franklin Gothic Book"/>
                <a:cs typeface="Franklin Gothic Book"/>
              </a:rPr>
              <a:t> </a:t>
            </a:r>
            <a:r>
              <a:rPr dirty="0" smtClean="0" sz="800" spc="-9">
                <a:latin typeface="Franklin Gothic Book"/>
                <a:cs typeface="Franklin Gothic Book"/>
              </a:rPr>
              <a:t>N</a:t>
            </a:r>
            <a:r>
              <a:rPr dirty="0" smtClean="0" sz="800" spc="0">
                <a:latin typeface="Franklin Gothic Book"/>
                <a:cs typeface="Franklin Gothic Book"/>
              </a:rPr>
              <a:t>AME</a:t>
            </a:r>
            <a:endParaRPr sz="800">
              <a:latin typeface="Franklin Gothic Book"/>
              <a:cs typeface="Franklin Gothic Book"/>
            </a:endParaRPr>
          </a:p>
          <a:p>
            <a:pPr marL="67421">
              <a:lnSpc>
                <a:spcPct val="94482"/>
              </a:lnSpc>
              <a:spcBef>
                <a:spcPts val="587"/>
              </a:spcBef>
            </a:pPr>
            <a:r>
              <a:rPr dirty="0" smtClean="0" sz="1100" spc="4">
                <a:latin typeface="Franklin Gothic Book"/>
                <a:cs typeface="Franklin Gothic Book"/>
              </a:rPr>
              <a:t>G</a:t>
            </a: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r>
              <a:rPr dirty="0" smtClean="0" sz="1100" spc="-9">
                <a:latin typeface="Franklin Gothic Book"/>
                <a:cs typeface="Franklin Gothic Book"/>
              </a:rPr>
              <a:t>o</a:t>
            </a:r>
            <a:r>
              <a:rPr dirty="0" smtClean="0" sz="1100" spc="0">
                <a:latin typeface="Franklin Gothic Book"/>
                <a:cs typeface="Franklin Gothic Book"/>
              </a:rPr>
              <a:t>met</a:t>
            </a:r>
            <a:r>
              <a:rPr dirty="0" smtClean="0" sz="1100" spc="-4">
                <a:latin typeface="Franklin Gothic Book"/>
                <a:cs typeface="Franklin Gothic Book"/>
              </a:rPr>
              <a:t>r</a:t>
            </a:r>
            <a:r>
              <a:rPr dirty="0" smtClean="0" sz="1100" spc="0">
                <a:latin typeface="Franklin Gothic Book"/>
                <a:cs typeface="Franklin Gothic Book"/>
              </a:rPr>
              <a:t>y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0">
                <a:latin typeface="Franklin Gothic Book"/>
                <a:cs typeface="Franklin Gothic Book"/>
              </a:rPr>
              <a:t>401</a:t>
            </a:r>
            <a:endParaRPr sz="1100">
              <a:latin typeface="Franklin Gothic Book"/>
              <a:cs typeface="Franklin Gothic Book"/>
            </a:endParaRPr>
          </a:p>
          <a:p>
            <a:pPr marL="67421">
              <a:lnSpc>
                <a:spcPct val="94482"/>
              </a:lnSpc>
              <a:spcBef>
                <a:spcPts val="370"/>
              </a:spcBef>
            </a:pPr>
            <a:r>
              <a:rPr dirty="0" smtClean="0" sz="800" spc="0">
                <a:latin typeface="Franklin Gothic Book"/>
                <a:cs typeface="Franklin Gothic Book"/>
              </a:rPr>
              <a:t>C</a:t>
            </a:r>
            <a:r>
              <a:rPr dirty="0" smtClean="0" sz="800" spc="-4">
                <a:latin typeface="Franklin Gothic Book"/>
                <a:cs typeface="Franklin Gothic Book"/>
              </a:rPr>
              <a:t>O</a:t>
            </a:r>
            <a:r>
              <a:rPr dirty="0" smtClean="0" sz="800" spc="4">
                <a:latin typeface="Franklin Gothic Book"/>
                <a:cs typeface="Franklin Gothic Book"/>
              </a:rPr>
              <a:t>U</a:t>
            </a:r>
            <a:r>
              <a:rPr dirty="0" smtClean="0" sz="800" spc="0">
                <a:latin typeface="Franklin Gothic Book"/>
                <a:cs typeface="Franklin Gothic Book"/>
              </a:rPr>
              <a:t>R</a:t>
            </a:r>
            <a:r>
              <a:rPr dirty="0" smtClean="0" sz="800" spc="-14">
                <a:latin typeface="Franklin Gothic Book"/>
                <a:cs typeface="Franklin Gothic Book"/>
              </a:rPr>
              <a:t>S</a:t>
            </a:r>
            <a:r>
              <a:rPr dirty="0" smtClean="0" sz="800" spc="0">
                <a:latin typeface="Franklin Gothic Book"/>
                <a:cs typeface="Franklin Gothic Book"/>
              </a:rPr>
              <a:t>E</a:t>
            </a:r>
            <a:r>
              <a:rPr dirty="0" smtClean="0" sz="800" spc="4">
                <a:latin typeface="Franklin Gothic Book"/>
                <a:cs typeface="Franklin Gothic Book"/>
              </a:rPr>
              <a:t> </a:t>
            </a:r>
            <a:r>
              <a:rPr dirty="0" smtClean="0" sz="800" spc="0">
                <a:latin typeface="Franklin Gothic Book"/>
                <a:cs typeface="Franklin Gothic Book"/>
              </a:rPr>
              <a:t>/</a:t>
            </a:r>
            <a:r>
              <a:rPr dirty="0" smtClean="0" sz="800" spc="0">
                <a:latin typeface="Franklin Gothic Book"/>
                <a:cs typeface="Franklin Gothic Book"/>
              </a:rPr>
              <a:t> </a:t>
            </a:r>
            <a:r>
              <a:rPr dirty="0" smtClean="0" sz="800" spc="0">
                <a:latin typeface="Franklin Gothic Book"/>
                <a:cs typeface="Franklin Gothic Book"/>
              </a:rPr>
              <a:t>W</a:t>
            </a:r>
            <a:r>
              <a:rPr dirty="0" smtClean="0" sz="800" spc="-14">
                <a:latin typeface="Franklin Gothic Book"/>
                <a:cs typeface="Franklin Gothic Book"/>
              </a:rPr>
              <a:t>O</a:t>
            </a:r>
            <a:r>
              <a:rPr dirty="0" smtClean="0" sz="800" spc="0">
                <a:latin typeface="Franklin Gothic Book"/>
                <a:cs typeface="Franklin Gothic Book"/>
              </a:rPr>
              <a:t>RK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86" name="object 486"/>
          <p:cNvSpPr txBox="1"/>
          <p:nvPr/>
        </p:nvSpPr>
        <p:spPr>
          <a:xfrm>
            <a:off x="5028565" y="2040890"/>
            <a:ext cx="2284856" cy="4023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ts val="860"/>
              </a:lnSpc>
              <a:spcBef>
                <a:spcPts val="43"/>
              </a:spcBef>
            </a:pPr>
            <a:r>
              <a:rPr dirty="0" smtClean="0" sz="800" spc="4">
                <a:latin typeface="Franklin Gothic Book"/>
                <a:cs typeface="Franklin Gothic Book"/>
              </a:rPr>
              <a:t>T</a:t>
            </a:r>
            <a:r>
              <a:rPr dirty="0" smtClean="0" sz="800" spc="4">
                <a:latin typeface="Franklin Gothic Book"/>
                <a:cs typeface="Franklin Gothic Book"/>
              </a:rPr>
              <a:t>E</a:t>
            </a:r>
            <a:r>
              <a:rPr dirty="0" smtClean="0" sz="800" spc="-9">
                <a:latin typeface="Franklin Gothic Book"/>
                <a:cs typeface="Franklin Gothic Book"/>
              </a:rPr>
              <a:t>A</a:t>
            </a:r>
            <a:r>
              <a:rPr dirty="0" smtClean="0" sz="800" spc="0">
                <a:latin typeface="Franklin Gothic Book"/>
                <a:cs typeface="Franklin Gothic Book"/>
              </a:rPr>
              <a:t>CH</a:t>
            </a:r>
            <a:r>
              <a:rPr dirty="0" smtClean="0" sz="800" spc="-9">
                <a:latin typeface="Franklin Gothic Book"/>
                <a:cs typeface="Franklin Gothic Book"/>
              </a:rPr>
              <a:t>E</a:t>
            </a:r>
            <a:r>
              <a:rPr dirty="0" smtClean="0" sz="800" spc="0">
                <a:latin typeface="Franklin Gothic Book"/>
                <a:cs typeface="Franklin Gothic Book"/>
              </a:rPr>
              <a:t>R</a:t>
            </a:r>
            <a:endParaRPr sz="800">
              <a:latin typeface="Franklin Gothic Book"/>
              <a:cs typeface="Franklin Gothic Book"/>
            </a:endParaRPr>
          </a:p>
          <a:p>
            <a:pPr marL="68580">
              <a:lnSpc>
                <a:spcPct val="94482"/>
              </a:lnSpc>
              <a:spcBef>
                <a:spcPts val="587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mm</a:t>
            </a:r>
            <a:r>
              <a:rPr dirty="0" smtClean="0" sz="1100" spc="-4">
                <a:latin typeface="Franklin Gothic Book"/>
                <a:cs typeface="Franklin Gothic Book"/>
              </a:rPr>
              <a:t>/</a:t>
            </a:r>
            <a:r>
              <a:rPr dirty="0" smtClean="0" sz="1100" spc="4">
                <a:latin typeface="Franklin Gothic Book"/>
                <a:cs typeface="Franklin Gothic Book"/>
              </a:rPr>
              <a:t>d</a:t>
            </a:r>
            <a:r>
              <a:rPr dirty="0" smtClean="0" sz="1100" spc="-4">
                <a:latin typeface="Franklin Gothic Book"/>
                <a:cs typeface="Franklin Gothic Book"/>
              </a:rPr>
              <a:t>d</a:t>
            </a:r>
            <a:r>
              <a:rPr dirty="0" smtClean="0" sz="1100" spc="0">
                <a:latin typeface="Franklin Gothic Book"/>
                <a:cs typeface="Franklin Gothic Book"/>
              </a:rPr>
              <a:t>/yy</a:t>
            </a:r>
            <a:r>
              <a:rPr dirty="0" smtClean="0" sz="1100" spc="-4">
                <a:latin typeface="Franklin Gothic Book"/>
                <a:cs typeface="Franklin Gothic Book"/>
              </a:rPr>
              <a:t>y</a:t>
            </a:r>
            <a:r>
              <a:rPr dirty="0" smtClean="0" sz="1100" spc="0">
                <a:latin typeface="Franklin Gothic Book"/>
                <a:cs typeface="Franklin Gothic Book"/>
              </a:rPr>
              <a:t>y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-4">
                <a:latin typeface="Franklin Gothic Book"/>
                <a:cs typeface="Franklin Gothic Book"/>
              </a:rPr>
              <a:t>t</a:t>
            </a:r>
            <a:r>
              <a:rPr dirty="0" smtClean="0" sz="1100" spc="0">
                <a:latin typeface="Franklin Gothic Book"/>
                <a:cs typeface="Franklin Gothic Book"/>
              </a:rPr>
              <a:t>o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-9">
                <a:latin typeface="Franklin Gothic Book"/>
                <a:cs typeface="Franklin Gothic Book"/>
              </a:rPr>
              <a:t>m</a:t>
            </a:r>
            <a:r>
              <a:rPr dirty="0" smtClean="0" sz="1100" spc="0">
                <a:latin typeface="Franklin Gothic Book"/>
                <a:cs typeface="Franklin Gothic Book"/>
              </a:rPr>
              <a:t>m</a:t>
            </a:r>
            <a:r>
              <a:rPr dirty="0" smtClean="0" sz="1100" spc="-9">
                <a:latin typeface="Franklin Gothic Book"/>
                <a:cs typeface="Franklin Gothic Book"/>
              </a:rPr>
              <a:t>/</a:t>
            </a:r>
            <a:r>
              <a:rPr dirty="0" smtClean="0" sz="1100" spc="4">
                <a:latin typeface="Franklin Gothic Book"/>
                <a:cs typeface="Franklin Gothic Book"/>
              </a:rPr>
              <a:t>d</a:t>
            </a:r>
            <a:r>
              <a:rPr dirty="0" smtClean="0" sz="1100" spc="-4">
                <a:latin typeface="Franklin Gothic Book"/>
                <a:cs typeface="Franklin Gothic Book"/>
              </a:rPr>
              <a:t>d</a:t>
            </a:r>
            <a:r>
              <a:rPr dirty="0" smtClean="0" sz="1100" spc="0">
                <a:latin typeface="Franklin Gothic Book"/>
                <a:cs typeface="Franklin Gothic Book"/>
              </a:rPr>
              <a:t>/y</a:t>
            </a:r>
            <a:r>
              <a:rPr dirty="0" smtClean="0" sz="1100" spc="-14">
                <a:latin typeface="Franklin Gothic Book"/>
                <a:cs typeface="Franklin Gothic Book"/>
              </a:rPr>
              <a:t>y</a:t>
            </a:r>
            <a:r>
              <a:rPr dirty="0" smtClean="0" sz="1100" spc="0">
                <a:latin typeface="Franklin Gothic Book"/>
                <a:cs typeface="Franklin Gothic Book"/>
              </a:rPr>
              <a:t>yy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85" name="object 485"/>
          <p:cNvSpPr txBox="1"/>
          <p:nvPr/>
        </p:nvSpPr>
        <p:spPr>
          <a:xfrm>
            <a:off x="5028565" y="2443225"/>
            <a:ext cx="2284856" cy="278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ts val="844"/>
              </a:lnSpc>
              <a:spcBef>
                <a:spcPts val="42"/>
              </a:spcBef>
            </a:pPr>
            <a:r>
              <a:rPr dirty="0" smtClean="0" sz="800" spc="0">
                <a:latin typeface="Franklin Gothic Book"/>
                <a:cs typeface="Franklin Gothic Book"/>
              </a:rPr>
              <a:t>W</a:t>
            </a:r>
            <a:r>
              <a:rPr dirty="0" smtClean="0" sz="800" spc="4">
                <a:latin typeface="Franklin Gothic Book"/>
                <a:cs typeface="Franklin Gothic Book"/>
              </a:rPr>
              <a:t>E</a:t>
            </a:r>
            <a:r>
              <a:rPr dirty="0" smtClean="0" sz="800" spc="-9">
                <a:latin typeface="Franklin Gothic Book"/>
                <a:cs typeface="Franklin Gothic Book"/>
              </a:rPr>
              <a:t>E</a:t>
            </a:r>
            <a:r>
              <a:rPr dirty="0" smtClean="0" sz="800" spc="0">
                <a:latin typeface="Franklin Gothic Book"/>
                <a:cs typeface="Franklin Gothic Book"/>
              </a:rPr>
              <a:t>K</a:t>
            </a:r>
            <a:r>
              <a:rPr dirty="0" smtClean="0" sz="800" spc="0">
                <a:latin typeface="Franklin Gothic Book"/>
                <a:cs typeface="Franklin Gothic Book"/>
              </a:rPr>
              <a:t> </a:t>
            </a:r>
            <a:r>
              <a:rPr dirty="0" smtClean="0" sz="800" spc="0">
                <a:latin typeface="Franklin Gothic Book"/>
                <a:cs typeface="Franklin Gothic Book"/>
              </a:rPr>
              <a:t>OF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84" name="object 484"/>
          <p:cNvSpPr txBox="1"/>
          <p:nvPr/>
        </p:nvSpPr>
        <p:spPr>
          <a:xfrm>
            <a:off x="461406" y="2722117"/>
            <a:ext cx="1253347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421">
              <a:lnSpc>
                <a:spcPct val="94482"/>
              </a:lnSpc>
              <a:spcBef>
                <a:spcPts val="215"/>
              </a:spcBef>
            </a:pPr>
            <a:r>
              <a:rPr dirty="0" smtClean="0" sz="1100" spc="-4">
                <a:latin typeface="Franklin Gothic Book"/>
                <a:cs typeface="Franklin Gothic Book"/>
              </a:rPr>
              <a:t>S</a:t>
            </a:r>
            <a:r>
              <a:rPr dirty="0" smtClean="0" sz="1100" spc="-4">
                <a:latin typeface="Franklin Gothic Book"/>
                <a:cs typeface="Franklin Gothic Book"/>
              </a:rPr>
              <a:t>t</a:t>
            </a:r>
            <a:r>
              <a:rPr dirty="0" smtClean="0" sz="1100" spc="0">
                <a:latin typeface="Franklin Gothic Book"/>
                <a:cs typeface="Franklin Gothic Book"/>
              </a:rPr>
              <a:t>u</a:t>
            </a:r>
            <a:r>
              <a:rPr dirty="0" smtClean="0" sz="1100" spc="4">
                <a:latin typeface="Franklin Gothic Book"/>
                <a:cs typeface="Franklin Gothic Book"/>
              </a:rPr>
              <a:t>d</a:t>
            </a:r>
            <a:r>
              <a:rPr dirty="0" smtClean="0" sz="1100" spc="0">
                <a:latin typeface="Franklin Gothic Book"/>
                <a:cs typeface="Franklin Gothic Book"/>
              </a:rPr>
              <a:t>ent</a:t>
            </a:r>
            <a:r>
              <a:rPr dirty="0" smtClean="0" sz="1100" spc="4">
                <a:latin typeface="Franklin Gothic Book"/>
                <a:cs typeface="Franklin Gothic Book"/>
              </a:rPr>
              <a:t> </a:t>
            </a:r>
            <a:r>
              <a:rPr dirty="0" smtClean="0" sz="1100" spc="-4">
                <a:latin typeface="Franklin Gothic Book"/>
                <a:cs typeface="Franklin Gothic Book"/>
              </a:rPr>
              <a:t>N</a:t>
            </a:r>
            <a:r>
              <a:rPr dirty="0" smtClean="0" sz="1100" spc="-9">
                <a:latin typeface="Franklin Gothic Book"/>
                <a:cs typeface="Franklin Gothic Book"/>
              </a:rPr>
              <a:t>a</a:t>
            </a:r>
            <a:r>
              <a:rPr dirty="0" smtClean="0" sz="1100" spc="0">
                <a:latin typeface="Franklin Gothic Book"/>
                <a:cs typeface="Franklin Gothic Book"/>
              </a:rPr>
              <a:t>me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83" name="object 483"/>
          <p:cNvSpPr txBox="1"/>
          <p:nvPr/>
        </p:nvSpPr>
        <p:spPr>
          <a:xfrm>
            <a:off x="1714754" y="2722117"/>
            <a:ext cx="933068" cy="240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1647">
              <a:lnSpc>
                <a:spcPct val="94482"/>
              </a:lnSpc>
              <a:spcBef>
                <a:spcPts val="215"/>
              </a:spcBef>
            </a:pPr>
            <a:r>
              <a:rPr dirty="0" smtClean="0" sz="1100" spc="4">
                <a:latin typeface="Franklin Gothic Book"/>
                <a:cs typeface="Franklin Gothic Book"/>
              </a:rPr>
              <a:t>M</a:t>
            </a:r>
            <a:r>
              <a:rPr dirty="0" smtClean="0" sz="1100" spc="0">
                <a:latin typeface="Franklin Gothic Book"/>
                <a:cs typeface="Franklin Gothic Book"/>
              </a:rPr>
              <a:t>o</a:t>
            </a:r>
            <a:r>
              <a:rPr dirty="0" smtClean="0" sz="1100" spc="-9">
                <a:latin typeface="Franklin Gothic Book"/>
                <a:cs typeface="Franklin Gothic Book"/>
              </a:rPr>
              <a:t>n</a:t>
            </a:r>
            <a:r>
              <a:rPr dirty="0" smtClean="0" sz="1100" spc="-4">
                <a:latin typeface="Franklin Gothic Book"/>
                <a:cs typeface="Franklin Gothic Book"/>
              </a:rPr>
              <a:t>d</a:t>
            </a:r>
            <a:r>
              <a:rPr dirty="0" smtClean="0" sz="1100" spc="4">
                <a:latin typeface="Franklin Gothic Book"/>
                <a:cs typeface="Franklin Gothic Book"/>
              </a:rPr>
              <a:t>a</a:t>
            </a:r>
            <a:r>
              <a:rPr dirty="0" smtClean="0" sz="1100" spc="0">
                <a:latin typeface="Franklin Gothic Book"/>
                <a:cs typeface="Franklin Gothic Book"/>
              </a:rPr>
              <a:t>y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82" name="object 482"/>
          <p:cNvSpPr txBox="1"/>
          <p:nvPr/>
        </p:nvSpPr>
        <p:spPr>
          <a:xfrm>
            <a:off x="2647823" y="2722117"/>
            <a:ext cx="932688" cy="240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503">
              <a:lnSpc>
                <a:spcPct val="94482"/>
              </a:lnSpc>
              <a:spcBef>
                <a:spcPts val="215"/>
              </a:spcBef>
            </a:pPr>
            <a:r>
              <a:rPr dirty="0" smtClean="0" sz="1100" spc="4">
                <a:latin typeface="Franklin Gothic Book"/>
                <a:cs typeface="Franklin Gothic Book"/>
              </a:rPr>
              <a:t>T</a:t>
            </a:r>
            <a:r>
              <a:rPr dirty="0" smtClean="0" sz="1100" spc="0">
                <a:latin typeface="Franklin Gothic Book"/>
                <a:cs typeface="Franklin Gothic Book"/>
              </a:rPr>
              <a:t>u</a:t>
            </a:r>
            <a:r>
              <a:rPr dirty="0" smtClean="0" sz="1100" spc="-9">
                <a:latin typeface="Franklin Gothic Book"/>
                <a:cs typeface="Franklin Gothic Book"/>
              </a:rPr>
              <a:t>e</a:t>
            </a:r>
            <a:r>
              <a:rPr dirty="0" smtClean="0" sz="1100" spc="0">
                <a:latin typeface="Franklin Gothic Book"/>
                <a:cs typeface="Franklin Gothic Book"/>
              </a:rPr>
              <a:t>s</a:t>
            </a:r>
            <a:r>
              <a:rPr dirty="0" smtClean="0" sz="1100" spc="-4">
                <a:latin typeface="Franklin Gothic Book"/>
                <a:cs typeface="Franklin Gothic Book"/>
              </a:rPr>
              <a:t>d</a:t>
            </a:r>
            <a:r>
              <a:rPr dirty="0" smtClean="0" sz="1100" spc="4">
                <a:latin typeface="Franklin Gothic Book"/>
                <a:cs typeface="Franklin Gothic Book"/>
              </a:rPr>
              <a:t>a</a:t>
            </a:r>
            <a:r>
              <a:rPr dirty="0" smtClean="0" sz="1100" spc="0">
                <a:latin typeface="Franklin Gothic Book"/>
                <a:cs typeface="Franklin Gothic Book"/>
              </a:rPr>
              <a:t>y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81" name="object 481"/>
          <p:cNvSpPr txBox="1"/>
          <p:nvPr/>
        </p:nvSpPr>
        <p:spPr>
          <a:xfrm>
            <a:off x="3580511" y="2722117"/>
            <a:ext cx="932941" cy="240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4967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We</a:t>
            </a:r>
            <a:r>
              <a:rPr dirty="0" smtClean="0" sz="1100" spc="4">
                <a:latin typeface="Franklin Gothic Book"/>
                <a:cs typeface="Franklin Gothic Book"/>
              </a:rPr>
              <a:t>d</a:t>
            </a:r>
            <a:r>
              <a:rPr dirty="0" smtClean="0" sz="1100" spc="-9">
                <a:latin typeface="Franklin Gothic Book"/>
                <a:cs typeface="Franklin Gothic Book"/>
              </a:rPr>
              <a:t>n</a:t>
            </a: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r>
              <a:rPr dirty="0" smtClean="0" sz="1100" spc="-4">
                <a:latin typeface="Franklin Gothic Book"/>
                <a:cs typeface="Franklin Gothic Book"/>
              </a:rPr>
              <a:t>s</a:t>
            </a:r>
            <a:r>
              <a:rPr dirty="0" smtClean="0" sz="1100" spc="4">
                <a:latin typeface="Franklin Gothic Book"/>
                <a:cs typeface="Franklin Gothic Book"/>
              </a:rPr>
              <a:t>d</a:t>
            </a:r>
            <a:r>
              <a:rPr dirty="0" smtClean="0" sz="1100" spc="4">
                <a:latin typeface="Franklin Gothic Book"/>
                <a:cs typeface="Franklin Gothic Book"/>
              </a:rPr>
              <a:t>a</a:t>
            </a:r>
            <a:r>
              <a:rPr dirty="0" smtClean="0" sz="1100" spc="0">
                <a:latin typeface="Franklin Gothic Book"/>
                <a:cs typeface="Franklin Gothic Book"/>
              </a:rPr>
              <a:t>y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80" name="object 480"/>
          <p:cNvSpPr txBox="1"/>
          <p:nvPr/>
        </p:nvSpPr>
        <p:spPr>
          <a:xfrm>
            <a:off x="4513452" y="2722117"/>
            <a:ext cx="932687" cy="240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8120">
              <a:lnSpc>
                <a:spcPct val="94482"/>
              </a:lnSpc>
              <a:spcBef>
                <a:spcPts val="215"/>
              </a:spcBef>
            </a:pPr>
            <a:r>
              <a:rPr dirty="0" smtClean="0" sz="1100" spc="4">
                <a:latin typeface="Franklin Gothic Book"/>
                <a:cs typeface="Franklin Gothic Book"/>
              </a:rPr>
              <a:t>T</a:t>
            </a:r>
            <a:r>
              <a:rPr dirty="0" smtClean="0" sz="1100" spc="0">
                <a:latin typeface="Franklin Gothic Book"/>
                <a:cs typeface="Franklin Gothic Book"/>
              </a:rPr>
              <a:t>hu</a:t>
            </a:r>
            <a:r>
              <a:rPr dirty="0" smtClean="0" sz="1100" spc="-14">
                <a:latin typeface="Franklin Gothic Book"/>
                <a:cs typeface="Franklin Gothic Book"/>
              </a:rPr>
              <a:t>r</a:t>
            </a:r>
            <a:r>
              <a:rPr dirty="0" smtClean="0" sz="1100" spc="0">
                <a:latin typeface="Franklin Gothic Book"/>
                <a:cs typeface="Franklin Gothic Book"/>
              </a:rPr>
              <a:t>s</a:t>
            </a:r>
            <a:r>
              <a:rPr dirty="0" smtClean="0" sz="1100" spc="-4">
                <a:latin typeface="Franklin Gothic Book"/>
                <a:cs typeface="Franklin Gothic Book"/>
              </a:rPr>
              <a:t>d</a:t>
            </a:r>
            <a:r>
              <a:rPr dirty="0" smtClean="0" sz="1100" spc="4">
                <a:latin typeface="Franklin Gothic Book"/>
                <a:cs typeface="Franklin Gothic Book"/>
              </a:rPr>
              <a:t>a</a:t>
            </a:r>
            <a:r>
              <a:rPr dirty="0" smtClean="0" sz="1100" spc="0">
                <a:latin typeface="Franklin Gothic Book"/>
                <a:cs typeface="Franklin Gothic Book"/>
              </a:rPr>
              <a:t>y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9" name="object 479"/>
          <p:cNvSpPr txBox="1"/>
          <p:nvPr/>
        </p:nvSpPr>
        <p:spPr>
          <a:xfrm>
            <a:off x="5446140" y="2722117"/>
            <a:ext cx="933069" cy="240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8036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Frid</a:t>
            </a:r>
            <a:r>
              <a:rPr dirty="0" smtClean="0" sz="1100" spc="4">
                <a:latin typeface="Franklin Gothic Book"/>
                <a:cs typeface="Franklin Gothic Book"/>
              </a:rPr>
              <a:t>a</a:t>
            </a:r>
            <a:r>
              <a:rPr dirty="0" smtClean="0" sz="1100" spc="0">
                <a:latin typeface="Franklin Gothic Book"/>
                <a:cs typeface="Franklin Gothic Book"/>
              </a:rPr>
              <a:t>y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8" name="object 478"/>
          <p:cNvSpPr txBox="1"/>
          <p:nvPr/>
        </p:nvSpPr>
        <p:spPr>
          <a:xfrm>
            <a:off x="6379210" y="2722117"/>
            <a:ext cx="934211" cy="240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2691">
              <a:lnSpc>
                <a:spcPct val="94482"/>
              </a:lnSpc>
              <a:spcBef>
                <a:spcPts val="215"/>
              </a:spcBef>
            </a:pPr>
            <a:r>
              <a:rPr dirty="0" smtClean="0" sz="1100" spc="-4">
                <a:latin typeface="Franklin Gothic Book"/>
                <a:cs typeface="Franklin Gothic Book"/>
              </a:rPr>
              <a:t>S</a:t>
            </a:r>
            <a:r>
              <a:rPr dirty="0" smtClean="0" sz="1100" spc="4">
                <a:latin typeface="Franklin Gothic Book"/>
                <a:cs typeface="Franklin Gothic Book"/>
              </a:rPr>
              <a:t>a</a:t>
            </a:r>
            <a:r>
              <a:rPr dirty="0" smtClean="0" sz="1100" spc="-4">
                <a:latin typeface="Franklin Gothic Book"/>
                <a:cs typeface="Franklin Gothic Book"/>
              </a:rPr>
              <a:t>t</a:t>
            </a:r>
            <a:r>
              <a:rPr dirty="0" smtClean="0" sz="1100" spc="0">
                <a:latin typeface="Franklin Gothic Book"/>
                <a:cs typeface="Franklin Gothic Book"/>
              </a:rPr>
              <a:t>urd</a:t>
            </a:r>
            <a:r>
              <a:rPr dirty="0" smtClean="0" sz="1100" spc="4">
                <a:latin typeface="Franklin Gothic Book"/>
                <a:cs typeface="Franklin Gothic Book"/>
              </a:rPr>
              <a:t>a</a:t>
            </a:r>
            <a:r>
              <a:rPr dirty="0" smtClean="0" sz="1100" spc="0">
                <a:latin typeface="Franklin Gothic Book"/>
                <a:cs typeface="Franklin Gothic Book"/>
              </a:rPr>
              <a:t>y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7" name="object 477"/>
          <p:cNvSpPr txBox="1"/>
          <p:nvPr/>
        </p:nvSpPr>
        <p:spPr>
          <a:xfrm>
            <a:off x="1714754" y="2962973"/>
            <a:ext cx="310895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608" marR="93468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P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6" name="object 476"/>
          <p:cNvSpPr txBox="1"/>
          <p:nvPr/>
        </p:nvSpPr>
        <p:spPr>
          <a:xfrm>
            <a:off x="2025650" y="2962973"/>
            <a:ext cx="31089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5230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A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5" name="object 475"/>
          <p:cNvSpPr txBox="1"/>
          <p:nvPr/>
        </p:nvSpPr>
        <p:spPr>
          <a:xfrm>
            <a:off x="2336546" y="2962973"/>
            <a:ext cx="31127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3900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4" name="object 474"/>
          <p:cNvSpPr txBox="1"/>
          <p:nvPr/>
        </p:nvSpPr>
        <p:spPr>
          <a:xfrm>
            <a:off x="2647823" y="2962973"/>
            <a:ext cx="31089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608" marR="93468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P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3" name="object 473"/>
          <p:cNvSpPr txBox="1"/>
          <p:nvPr/>
        </p:nvSpPr>
        <p:spPr>
          <a:xfrm>
            <a:off x="2958719" y="2962973"/>
            <a:ext cx="310895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5230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A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2" name="object 472"/>
          <p:cNvSpPr txBox="1"/>
          <p:nvPr/>
        </p:nvSpPr>
        <p:spPr>
          <a:xfrm>
            <a:off x="3269614" y="2962973"/>
            <a:ext cx="31089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3519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1" name="object 471"/>
          <p:cNvSpPr txBox="1"/>
          <p:nvPr/>
        </p:nvSpPr>
        <p:spPr>
          <a:xfrm>
            <a:off x="3580511" y="2962973"/>
            <a:ext cx="31089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608" marR="93468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P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70" name="object 470"/>
          <p:cNvSpPr txBox="1"/>
          <p:nvPr/>
        </p:nvSpPr>
        <p:spPr>
          <a:xfrm>
            <a:off x="3891407" y="2962973"/>
            <a:ext cx="310895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5230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A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9" name="object 469"/>
          <p:cNvSpPr txBox="1"/>
          <p:nvPr/>
        </p:nvSpPr>
        <p:spPr>
          <a:xfrm>
            <a:off x="4202302" y="2962973"/>
            <a:ext cx="311150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386" marR="93519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8" name="object 468"/>
          <p:cNvSpPr txBox="1"/>
          <p:nvPr/>
        </p:nvSpPr>
        <p:spPr>
          <a:xfrm>
            <a:off x="4513452" y="2962973"/>
            <a:ext cx="31089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608" marR="93468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P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7" name="object 467"/>
          <p:cNvSpPr txBox="1"/>
          <p:nvPr/>
        </p:nvSpPr>
        <p:spPr>
          <a:xfrm>
            <a:off x="4824349" y="2962973"/>
            <a:ext cx="31089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5230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A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6" name="object 466"/>
          <p:cNvSpPr txBox="1"/>
          <p:nvPr/>
        </p:nvSpPr>
        <p:spPr>
          <a:xfrm>
            <a:off x="5135245" y="2962973"/>
            <a:ext cx="310895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3519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5" name="object 465"/>
          <p:cNvSpPr txBox="1"/>
          <p:nvPr/>
        </p:nvSpPr>
        <p:spPr>
          <a:xfrm>
            <a:off x="5446140" y="2962973"/>
            <a:ext cx="312420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608" marR="94992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P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4" name="object 464"/>
          <p:cNvSpPr txBox="1"/>
          <p:nvPr/>
        </p:nvSpPr>
        <p:spPr>
          <a:xfrm>
            <a:off x="5758560" y="2962973"/>
            <a:ext cx="31127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608" marR="97135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A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3" name="object 463"/>
          <p:cNvSpPr txBox="1"/>
          <p:nvPr/>
        </p:nvSpPr>
        <p:spPr>
          <a:xfrm>
            <a:off x="6069837" y="2962973"/>
            <a:ext cx="309372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1995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2" name="object 462"/>
          <p:cNvSpPr txBox="1"/>
          <p:nvPr/>
        </p:nvSpPr>
        <p:spPr>
          <a:xfrm>
            <a:off x="6379210" y="2962973"/>
            <a:ext cx="312419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608" marR="94992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P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1" name="object 461"/>
          <p:cNvSpPr txBox="1"/>
          <p:nvPr/>
        </p:nvSpPr>
        <p:spPr>
          <a:xfrm>
            <a:off x="6691629" y="2962973"/>
            <a:ext cx="310896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5231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A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60" name="object 460"/>
          <p:cNvSpPr txBox="1"/>
          <p:nvPr/>
        </p:nvSpPr>
        <p:spPr>
          <a:xfrm>
            <a:off x="7002526" y="2962973"/>
            <a:ext cx="310895" cy="254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132" marR="93519" algn="ctr">
              <a:lnSpc>
                <a:spcPct val="94482"/>
              </a:lnSpc>
              <a:spcBef>
                <a:spcPts val="21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59" name="object 459"/>
          <p:cNvSpPr txBox="1"/>
          <p:nvPr/>
        </p:nvSpPr>
        <p:spPr>
          <a:xfrm>
            <a:off x="461406" y="3217417"/>
            <a:ext cx="1253347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421">
              <a:lnSpc>
                <a:spcPct val="94482"/>
              </a:lnSpc>
              <a:spcBef>
                <a:spcPts val="120"/>
              </a:spcBef>
            </a:pPr>
            <a:r>
              <a:rPr dirty="0" smtClean="0" sz="1100" spc="-4">
                <a:latin typeface="Franklin Gothic Book"/>
                <a:cs typeface="Franklin Gothic Book"/>
              </a:rPr>
              <a:t>J</a:t>
            </a:r>
            <a:r>
              <a:rPr dirty="0" smtClean="0" sz="1100" spc="0">
                <a:latin typeface="Franklin Gothic Book"/>
                <a:cs typeface="Franklin Gothic Book"/>
              </a:rPr>
              <a:t>o</a:t>
            </a:r>
            <a:r>
              <a:rPr dirty="0" smtClean="0" sz="1100" spc="4">
                <a:latin typeface="Franklin Gothic Book"/>
                <a:cs typeface="Franklin Gothic Book"/>
              </a:rPr>
              <a:t>h</a:t>
            </a:r>
            <a:r>
              <a:rPr dirty="0" smtClean="0" sz="1100" spc="0">
                <a:latin typeface="Franklin Gothic Book"/>
                <a:cs typeface="Franklin Gothic Book"/>
              </a:rPr>
              <a:t>n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0">
                <a:latin typeface="Franklin Gothic Book"/>
                <a:cs typeface="Franklin Gothic Book"/>
              </a:rPr>
              <a:t>Smi</a:t>
            </a:r>
            <a:r>
              <a:rPr dirty="0" smtClean="0" sz="1100" spc="-4">
                <a:latin typeface="Franklin Gothic Book"/>
                <a:cs typeface="Franklin Gothic Book"/>
              </a:rPr>
              <a:t>t</a:t>
            </a:r>
            <a:r>
              <a:rPr dirty="0" smtClean="0" sz="1100" spc="0">
                <a:latin typeface="Franklin Gothic Book"/>
                <a:cs typeface="Franklin Gothic Book"/>
              </a:rPr>
              <a:t>h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458" name="object 458"/>
          <p:cNvSpPr txBox="1"/>
          <p:nvPr/>
        </p:nvSpPr>
        <p:spPr>
          <a:xfrm>
            <a:off x="1714754" y="3217417"/>
            <a:ext cx="310895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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7" name="object 457"/>
          <p:cNvSpPr txBox="1"/>
          <p:nvPr/>
        </p:nvSpPr>
        <p:spPr>
          <a:xfrm>
            <a:off x="2025650" y="3217417"/>
            <a:ext cx="31089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6" name="object 456"/>
          <p:cNvSpPr txBox="1"/>
          <p:nvPr/>
        </p:nvSpPr>
        <p:spPr>
          <a:xfrm>
            <a:off x="2336546" y="3217417"/>
            <a:ext cx="31127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5" name="object 455"/>
          <p:cNvSpPr txBox="1"/>
          <p:nvPr/>
        </p:nvSpPr>
        <p:spPr>
          <a:xfrm>
            <a:off x="2647823" y="3217417"/>
            <a:ext cx="31089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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4" name="object 454"/>
          <p:cNvSpPr txBox="1"/>
          <p:nvPr/>
        </p:nvSpPr>
        <p:spPr>
          <a:xfrm>
            <a:off x="2958719" y="3217417"/>
            <a:ext cx="310895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3" name="object 453"/>
          <p:cNvSpPr txBox="1"/>
          <p:nvPr/>
        </p:nvSpPr>
        <p:spPr>
          <a:xfrm>
            <a:off x="3269614" y="3217417"/>
            <a:ext cx="31089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2" name="object 452"/>
          <p:cNvSpPr txBox="1"/>
          <p:nvPr/>
        </p:nvSpPr>
        <p:spPr>
          <a:xfrm>
            <a:off x="3580511" y="3217417"/>
            <a:ext cx="31089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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1" name="object 451"/>
          <p:cNvSpPr txBox="1"/>
          <p:nvPr/>
        </p:nvSpPr>
        <p:spPr>
          <a:xfrm>
            <a:off x="3891407" y="3217417"/>
            <a:ext cx="310895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0" name="object 450"/>
          <p:cNvSpPr txBox="1"/>
          <p:nvPr/>
        </p:nvSpPr>
        <p:spPr>
          <a:xfrm>
            <a:off x="4202302" y="3217417"/>
            <a:ext cx="311150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9" name="object 449"/>
          <p:cNvSpPr txBox="1"/>
          <p:nvPr/>
        </p:nvSpPr>
        <p:spPr>
          <a:xfrm>
            <a:off x="4513452" y="3217417"/>
            <a:ext cx="31089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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4824349" y="3217417"/>
            <a:ext cx="31089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7" name="object 447"/>
          <p:cNvSpPr txBox="1"/>
          <p:nvPr/>
        </p:nvSpPr>
        <p:spPr>
          <a:xfrm>
            <a:off x="5135245" y="3217417"/>
            <a:ext cx="310895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6" name="object 446"/>
          <p:cNvSpPr txBox="1"/>
          <p:nvPr/>
        </p:nvSpPr>
        <p:spPr>
          <a:xfrm>
            <a:off x="5446140" y="3217417"/>
            <a:ext cx="312420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5" name="object 445"/>
          <p:cNvSpPr txBox="1"/>
          <p:nvPr/>
        </p:nvSpPr>
        <p:spPr>
          <a:xfrm>
            <a:off x="5758560" y="3217417"/>
            <a:ext cx="31127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4" name="object 444"/>
          <p:cNvSpPr txBox="1"/>
          <p:nvPr/>
        </p:nvSpPr>
        <p:spPr>
          <a:xfrm>
            <a:off x="6069837" y="3217417"/>
            <a:ext cx="309372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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3" name="object 443"/>
          <p:cNvSpPr txBox="1"/>
          <p:nvPr/>
        </p:nvSpPr>
        <p:spPr>
          <a:xfrm>
            <a:off x="6379210" y="3217417"/>
            <a:ext cx="312419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2" name="object 442"/>
          <p:cNvSpPr txBox="1"/>
          <p:nvPr/>
        </p:nvSpPr>
        <p:spPr>
          <a:xfrm>
            <a:off x="6691629" y="3217417"/>
            <a:ext cx="310896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1" name="object 441"/>
          <p:cNvSpPr txBox="1"/>
          <p:nvPr/>
        </p:nvSpPr>
        <p:spPr>
          <a:xfrm>
            <a:off x="7002526" y="3217417"/>
            <a:ext cx="310895" cy="21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700"/>
              </a:lnSpc>
              <a:spcBef>
                <a:spcPts val="8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0" name="object 440"/>
          <p:cNvSpPr txBox="1"/>
          <p:nvPr/>
        </p:nvSpPr>
        <p:spPr>
          <a:xfrm>
            <a:off x="461406" y="3433444"/>
            <a:ext cx="1253347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9" name="object 439"/>
          <p:cNvSpPr txBox="1"/>
          <p:nvPr/>
        </p:nvSpPr>
        <p:spPr>
          <a:xfrm>
            <a:off x="1714754" y="3433444"/>
            <a:ext cx="310895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8" name="object 438"/>
          <p:cNvSpPr txBox="1"/>
          <p:nvPr/>
        </p:nvSpPr>
        <p:spPr>
          <a:xfrm>
            <a:off x="2025650" y="3433444"/>
            <a:ext cx="31089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20"/>
              </a:lnSpc>
              <a:spcBef>
                <a:spcPts val="96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7" name="object 437"/>
          <p:cNvSpPr txBox="1"/>
          <p:nvPr/>
        </p:nvSpPr>
        <p:spPr>
          <a:xfrm>
            <a:off x="2336546" y="3433444"/>
            <a:ext cx="31127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6" name="object 436"/>
          <p:cNvSpPr txBox="1"/>
          <p:nvPr/>
        </p:nvSpPr>
        <p:spPr>
          <a:xfrm>
            <a:off x="2647823" y="3433444"/>
            <a:ext cx="31089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5" name="object 435"/>
          <p:cNvSpPr txBox="1"/>
          <p:nvPr/>
        </p:nvSpPr>
        <p:spPr>
          <a:xfrm>
            <a:off x="2958719" y="3433444"/>
            <a:ext cx="310895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4" name="object 434"/>
          <p:cNvSpPr txBox="1"/>
          <p:nvPr/>
        </p:nvSpPr>
        <p:spPr>
          <a:xfrm>
            <a:off x="3269614" y="3433444"/>
            <a:ext cx="31089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3" name="object 433"/>
          <p:cNvSpPr txBox="1"/>
          <p:nvPr/>
        </p:nvSpPr>
        <p:spPr>
          <a:xfrm>
            <a:off x="3580511" y="3433444"/>
            <a:ext cx="31089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2" name="object 432"/>
          <p:cNvSpPr txBox="1"/>
          <p:nvPr/>
        </p:nvSpPr>
        <p:spPr>
          <a:xfrm>
            <a:off x="3891407" y="3433444"/>
            <a:ext cx="310895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1" name="object 431"/>
          <p:cNvSpPr txBox="1"/>
          <p:nvPr/>
        </p:nvSpPr>
        <p:spPr>
          <a:xfrm>
            <a:off x="4202302" y="3433444"/>
            <a:ext cx="311150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0" name="object 430"/>
          <p:cNvSpPr txBox="1"/>
          <p:nvPr/>
        </p:nvSpPr>
        <p:spPr>
          <a:xfrm>
            <a:off x="4513452" y="3433444"/>
            <a:ext cx="31089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9" name="object 429"/>
          <p:cNvSpPr txBox="1"/>
          <p:nvPr/>
        </p:nvSpPr>
        <p:spPr>
          <a:xfrm>
            <a:off x="4824349" y="3433444"/>
            <a:ext cx="31089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8" name="object 428"/>
          <p:cNvSpPr txBox="1"/>
          <p:nvPr/>
        </p:nvSpPr>
        <p:spPr>
          <a:xfrm>
            <a:off x="5135245" y="3433444"/>
            <a:ext cx="310895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7" name="object 427"/>
          <p:cNvSpPr txBox="1"/>
          <p:nvPr/>
        </p:nvSpPr>
        <p:spPr>
          <a:xfrm>
            <a:off x="5446140" y="3433444"/>
            <a:ext cx="312420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6" name="object 426"/>
          <p:cNvSpPr txBox="1"/>
          <p:nvPr/>
        </p:nvSpPr>
        <p:spPr>
          <a:xfrm>
            <a:off x="5758560" y="3433444"/>
            <a:ext cx="31127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5" name="object 425"/>
          <p:cNvSpPr txBox="1"/>
          <p:nvPr/>
        </p:nvSpPr>
        <p:spPr>
          <a:xfrm>
            <a:off x="6069837" y="3433444"/>
            <a:ext cx="309372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4" name="object 424"/>
          <p:cNvSpPr txBox="1"/>
          <p:nvPr/>
        </p:nvSpPr>
        <p:spPr>
          <a:xfrm>
            <a:off x="6379210" y="3433444"/>
            <a:ext cx="312419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3" name="object 423"/>
          <p:cNvSpPr txBox="1"/>
          <p:nvPr/>
        </p:nvSpPr>
        <p:spPr>
          <a:xfrm>
            <a:off x="6691629" y="3433444"/>
            <a:ext cx="310896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2" name="object 422"/>
          <p:cNvSpPr txBox="1"/>
          <p:nvPr/>
        </p:nvSpPr>
        <p:spPr>
          <a:xfrm>
            <a:off x="7002526" y="3433444"/>
            <a:ext cx="310895" cy="243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20"/>
              </a:lnSpc>
              <a:spcBef>
                <a:spcPts val="96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1" name="object 421"/>
          <p:cNvSpPr txBox="1"/>
          <p:nvPr/>
        </p:nvSpPr>
        <p:spPr>
          <a:xfrm>
            <a:off x="461406" y="3677284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0" name="object 420"/>
          <p:cNvSpPr txBox="1"/>
          <p:nvPr/>
        </p:nvSpPr>
        <p:spPr>
          <a:xfrm>
            <a:off x="1714754" y="3677284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9" name="object 419"/>
          <p:cNvSpPr txBox="1"/>
          <p:nvPr/>
        </p:nvSpPr>
        <p:spPr>
          <a:xfrm>
            <a:off x="2025650" y="3677284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8" name="object 418"/>
          <p:cNvSpPr txBox="1"/>
          <p:nvPr/>
        </p:nvSpPr>
        <p:spPr>
          <a:xfrm>
            <a:off x="2336546" y="3677284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7" name="object 417"/>
          <p:cNvSpPr txBox="1"/>
          <p:nvPr/>
        </p:nvSpPr>
        <p:spPr>
          <a:xfrm>
            <a:off x="2647823" y="3677284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6" name="object 416"/>
          <p:cNvSpPr txBox="1"/>
          <p:nvPr/>
        </p:nvSpPr>
        <p:spPr>
          <a:xfrm>
            <a:off x="2958719" y="3677284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5" name="object 415"/>
          <p:cNvSpPr txBox="1"/>
          <p:nvPr/>
        </p:nvSpPr>
        <p:spPr>
          <a:xfrm>
            <a:off x="3269614" y="3677284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4" name="object 414"/>
          <p:cNvSpPr txBox="1"/>
          <p:nvPr/>
        </p:nvSpPr>
        <p:spPr>
          <a:xfrm>
            <a:off x="3580511" y="3677284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3" name="object 413"/>
          <p:cNvSpPr txBox="1"/>
          <p:nvPr/>
        </p:nvSpPr>
        <p:spPr>
          <a:xfrm>
            <a:off x="3891407" y="3677284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2" name="object 412"/>
          <p:cNvSpPr txBox="1"/>
          <p:nvPr/>
        </p:nvSpPr>
        <p:spPr>
          <a:xfrm>
            <a:off x="4202302" y="3677284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1" name="object 411"/>
          <p:cNvSpPr txBox="1"/>
          <p:nvPr/>
        </p:nvSpPr>
        <p:spPr>
          <a:xfrm>
            <a:off x="4513452" y="3677284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0" name="object 410"/>
          <p:cNvSpPr txBox="1"/>
          <p:nvPr/>
        </p:nvSpPr>
        <p:spPr>
          <a:xfrm>
            <a:off x="4824349" y="3677284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9" name="object 409"/>
          <p:cNvSpPr txBox="1"/>
          <p:nvPr/>
        </p:nvSpPr>
        <p:spPr>
          <a:xfrm>
            <a:off x="5135245" y="3677284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8" name="object 408"/>
          <p:cNvSpPr txBox="1"/>
          <p:nvPr/>
        </p:nvSpPr>
        <p:spPr>
          <a:xfrm>
            <a:off x="5446140" y="3677284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7" name="object 407"/>
          <p:cNvSpPr txBox="1"/>
          <p:nvPr/>
        </p:nvSpPr>
        <p:spPr>
          <a:xfrm>
            <a:off x="5758560" y="3677284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6" name="object 406"/>
          <p:cNvSpPr txBox="1"/>
          <p:nvPr/>
        </p:nvSpPr>
        <p:spPr>
          <a:xfrm>
            <a:off x="6069837" y="3677284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5" name="object 405"/>
          <p:cNvSpPr txBox="1"/>
          <p:nvPr/>
        </p:nvSpPr>
        <p:spPr>
          <a:xfrm>
            <a:off x="6379210" y="3677284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4" name="object 404"/>
          <p:cNvSpPr txBox="1"/>
          <p:nvPr/>
        </p:nvSpPr>
        <p:spPr>
          <a:xfrm>
            <a:off x="6691629" y="3677284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3" name="object 403"/>
          <p:cNvSpPr txBox="1"/>
          <p:nvPr/>
        </p:nvSpPr>
        <p:spPr>
          <a:xfrm>
            <a:off x="7002526" y="3677284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2" name="object 402"/>
          <p:cNvSpPr txBox="1"/>
          <p:nvPr/>
        </p:nvSpPr>
        <p:spPr>
          <a:xfrm>
            <a:off x="461406" y="3918077"/>
            <a:ext cx="1253347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1" name="object 401"/>
          <p:cNvSpPr txBox="1"/>
          <p:nvPr/>
        </p:nvSpPr>
        <p:spPr>
          <a:xfrm>
            <a:off x="1714754" y="3918077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00" name="object 400"/>
          <p:cNvSpPr txBox="1"/>
          <p:nvPr/>
        </p:nvSpPr>
        <p:spPr>
          <a:xfrm>
            <a:off x="2025650" y="3918077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9" name="object 399"/>
          <p:cNvSpPr txBox="1"/>
          <p:nvPr/>
        </p:nvSpPr>
        <p:spPr>
          <a:xfrm>
            <a:off x="2336546" y="3918077"/>
            <a:ext cx="31127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8" name="object 398"/>
          <p:cNvSpPr txBox="1"/>
          <p:nvPr/>
        </p:nvSpPr>
        <p:spPr>
          <a:xfrm>
            <a:off x="2647823" y="3918077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7" name="object 397"/>
          <p:cNvSpPr txBox="1"/>
          <p:nvPr/>
        </p:nvSpPr>
        <p:spPr>
          <a:xfrm>
            <a:off x="2958719" y="3918077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6" name="object 396"/>
          <p:cNvSpPr txBox="1"/>
          <p:nvPr/>
        </p:nvSpPr>
        <p:spPr>
          <a:xfrm>
            <a:off x="3269614" y="3918077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5" name="object 395"/>
          <p:cNvSpPr txBox="1"/>
          <p:nvPr/>
        </p:nvSpPr>
        <p:spPr>
          <a:xfrm>
            <a:off x="3580511" y="3918077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4" name="object 394"/>
          <p:cNvSpPr txBox="1"/>
          <p:nvPr/>
        </p:nvSpPr>
        <p:spPr>
          <a:xfrm>
            <a:off x="3891407" y="3918077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3" name="object 393"/>
          <p:cNvSpPr txBox="1"/>
          <p:nvPr/>
        </p:nvSpPr>
        <p:spPr>
          <a:xfrm>
            <a:off x="4202302" y="3918077"/>
            <a:ext cx="311150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2" name="object 392"/>
          <p:cNvSpPr txBox="1"/>
          <p:nvPr/>
        </p:nvSpPr>
        <p:spPr>
          <a:xfrm>
            <a:off x="4513452" y="3918077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4824349" y="3918077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5135245" y="3918077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5446140" y="3918077"/>
            <a:ext cx="312420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8" name="object 388"/>
          <p:cNvSpPr txBox="1"/>
          <p:nvPr/>
        </p:nvSpPr>
        <p:spPr>
          <a:xfrm>
            <a:off x="5758560" y="3918077"/>
            <a:ext cx="31127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7" name="object 387"/>
          <p:cNvSpPr txBox="1"/>
          <p:nvPr/>
        </p:nvSpPr>
        <p:spPr>
          <a:xfrm>
            <a:off x="6069837" y="3918077"/>
            <a:ext cx="309372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6" name="object 386"/>
          <p:cNvSpPr txBox="1"/>
          <p:nvPr/>
        </p:nvSpPr>
        <p:spPr>
          <a:xfrm>
            <a:off x="6379210" y="3918077"/>
            <a:ext cx="312419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5" name="object 385"/>
          <p:cNvSpPr txBox="1"/>
          <p:nvPr/>
        </p:nvSpPr>
        <p:spPr>
          <a:xfrm>
            <a:off x="6691629" y="3918077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4" name="object 384"/>
          <p:cNvSpPr txBox="1"/>
          <p:nvPr/>
        </p:nvSpPr>
        <p:spPr>
          <a:xfrm>
            <a:off x="7002526" y="3918077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3" name="object 383"/>
          <p:cNvSpPr txBox="1"/>
          <p:nvPr/>
        </p:nvSpPr>
        <p:spPr>
          <a:xfrm>
            <a:off x="461406" y="4159630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2" name="object 382"/>
          <p:cNvSpPr txBox="1"/>
          <p:nvPr/>
        </p:nvSpPr>
        <p:spPr>
          <a:xfrm>
            <a:off x="1714754" y="4159630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1" name="object 381"/>
          <p:cNvSpPr txBox="1"/>
          <p:nvPr/>
        </p:nvSpPr>
        <p:spPr>
          <a:xfrm>
            <a:off x="2025650" y="4159630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0" name="object 380"/>
          <p:cNvSpPr txBox="1"/>
          <p:nvPr/>
        </p:nvSpPr>
        <p:spPr>
          <a:xfrm>
            <a:off x="2336546" y="4159630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9" name="object 379"/>
          <p:cNvSpPr txBox="1"/>
          <p:nvPr/>
        </p:nvSpPr>
        <p:spPr>
          <a:xfrm>
            <a:off x="2647823" y="4159630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2958719" y="4159630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3269614" y="4159630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3580511" y="4159630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3891407" y="4159630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4202302" y="4159630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3" name="object 373"/>
          <p:cNvSpPr txBox="1"/>
          <p:nvPr/>
        </p:nvSpPr>
        <p:spPr>
          <a:xfrm>
            <a:off x="4513452" y="4159630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2" name="object 372"/>
          <p:cNvSpPr txBox="1"/>
          <p:nvPr/>
        </p:nvSpPr>
        <p:spPr>
          <a:xfrm>
            <a:off x="4824349" y="4159630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5135245" y="4159630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5446140" y="4159630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5758560" y="4159630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6069837" y="4159630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6379210" y="4159630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6691629" y="4159630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7002526" y="4159630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461406" y="4400423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3" name="object 363"/>
          <p:cNvSpPr txBox="1"/>
          <p:nvPr/>
        </p:nvSpPr>
        <p:spPr>
          <a:xfrm>
            <a:off x="1714754" y="440042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2025650" y="440042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2336546" y="4400423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2647823" y="440042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9" name="object 359"/>
          <p:cNvSpPr txBox="1"/>
          <p:nvPr/>
        </p:nvSpPr>
        <p:spPr>
          <a:xfrm>
            <a:off x="2958719" y="440042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3269614" y="440042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3580511" y="440042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6" name="object 356"/>
          <p:cNvSpPr txBox="1"/>
          <p:nvPr/>
        </p:nvSpPr>
        <p:spPr>
          <a:xfrm>
            <a:off x="3891407" y="440042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5" name="object 355"/>
          <p:cNvSpPr txBox="1"/>
          <p:nvPr/>
        </p:nvSpPr>
        <p:spPr>
          <a:xfrm>
            <a:off x="4202302" y="4400423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4" name="object 354"/>
          <p:cNvSpPr txBox="1"/>
          <p:nvPr/>
        </p:nvSpPr>
        <p:spPr>
          <a:xfrm>
            <a:off x="4513452" y="440042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3" name="object 353"/>
          <p:cNvSpPr txBox="1"/>
          <p:nvPr/>
        </p:nvSpPr>
        <p:spPr>
          <a:xfrm>
            <a:off x="4824349" y="440042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5135245" y="440042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5446140" y="4400423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0" name="object 350"/>
          <p:cNvSpPr txBox="1"/>
          <p:nvPr/>
        </p:nvSpPr>
        <p:spPr>
          <a:xfrm>
            <a:off x="5758560" y="4400423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9" name="object 349"/>
          <p:cNvSpPr txBox="1"/>
          <p:nvPr/>
        </p:nvSpPr>
        <p:spPr>
          <a:xfrm>
            <a:off x="6069837" y="4400423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8" name="object 348"/>
          <p:cNvSpPr txBox="1"/>
          <p:nvPr/>
        </p:nvSpPr>
        <p:spPr>
          <a:xfrm>
            <a:off x="6379210" y="4400423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7" name="object 347"/>
          <p:cNvSpPr txBox="1"/>
          <p:nvPr/>
        </p:nvSpPr>
        <p:spPr>
          <a:xfrm>
            <a:off x="6691629" y="440042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6" name="object 346"/>
          <p:cNvSpPr txBox="1"/>
          <p:nvPr/>
        </p:nvSpPr>
        <p:spPr>
          <a:xfrm>
            <a:off x="7002526" y="440042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5" name="object 345"/>
          <p:cNvSpPr txBox="1"/>
          <p:nvPr/>
        </p:nvSpPr>
        <p:spPr>
          <a:xfrm>
            <a:off x="461406" y="4641215"/>
            <a:ext cx="1253347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4" name="object 344"/>
          <p:cNvSpPr txBox="1"/>
          <p:nvPr/>
        </p:nvSpPr>
        <p:spPr>
          <a:xfrm>
            <a:off x="1714754" y="464121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2025650" y="464121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2336546" y="4641215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2647823" y="464121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2958719" y="464121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3269614" y="464121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3580511" y="464121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3891407" y="464121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4202302" y="4641215"/>
            <a:ext cx="31115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4513452" y="464121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4824349" y="464121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5135245" y="464121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5446140" y="4641215"/>
            <a:ext cx="31242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5758560" y="4641215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6069837" y="4641215"/>
            <a:ext cx="309372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6379210" y="4641215"/>
            <a:ext cx="312419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6691629" y="464121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7002526" y="464121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461406" y="4882007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5" name="object 325"/>
          <p:cNvSpPr txBox="1"/>
          <p:nvPr/>
        </p:nvSpPr>
        <p:spPr>
          <a:xfrm>
            <a:off x="1714754" y="4882007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2025650" y="4882007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2336546" y="4882007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2647823" y="4882007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2958719" y="4882007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3269614" y="4882007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3580511" y="4882007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3891407" y="4882007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4202302" y="4882007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4513452" y="4882007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4824349" y="4882007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5135245" y="4882007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5446140" y="4882007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5758560" y="4882007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6069837" y="4882007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6379210" y="4882007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6691629" y="4882007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7002526" y="4882007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461406" y="5122799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6" name="object 306"/>
          <p:cNvSpPr txBox="1"/>
          <p:nvPr/>
        </p:nvSpPr>
        <p:spPr>
          <a:xfrm>
            <a:off x="1714754" y="512279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2025650" y="512279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2336546" y="5122799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2647823" y="512279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2958719" y="512279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3269614" y="512279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3580511" y="512279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3891407" y="512279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4202302" y="5122799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4513452" y="512279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4824349" y="512279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5135245" y="512279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5446140" y="5122799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5758560" y="5122799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6069837" y="5122799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6379210" y="5122799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6691629" y="512279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7002526" y="512279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461406" y="5363591"/>
            <a:ext cx="1253347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7" name="object 287"/>
          <p:cNvSpPr txBox="1"/>
          <p:nvPr/>
        </p:nvSpPr>
        <p:spPr>
          <a:xfrm>
            <a:off x="1714754" y="5363591"/>
            <a:ext cx="310895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2025650" y="5363591"/>
            <a:ext cx="31089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2336546" y="5363591"/>
            <a:ext cx="31127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2647823" y="5363591"/>
            <a:ext cx="31089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2958719" y="5363591"/>
            <a:ext cx="310895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3269614" y="5363591"/>
            <a:ext cx="31089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3580511" y="5363591"/>
            <a:ext cx="31089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3891407" y="5363591"/>
            <a:ext cx="310895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4202302" y="5363591"/>
            <a:ext cx="311150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4513452" y="5363591"/>
            <a:ext cx="31089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4824349" y="5363591"/>
            <a:ext cx="31089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5135245" y="5363591"/>
            <a:ext cx="310895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5446140" y="5363591"/>
            <a:ext cx="312420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5758560" y="5363591"/>
            <a:ext cx="31127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6069837" y="5363591"/>
            <a:ext cx="309372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6379210" y="5363591"/>
            <a:ext cx="312419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6691629" y="5363591"/>
            <a:ext cx="310896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7002526" y="5363591"/>
            <a:ext cx="310895" cy="2410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61406" y="5604637"/>
            <a:ext cx="1253347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8" name="object 268"/>
          <p:cNvSpPr txBox="1"/>
          <p:nvPr/>
        </p:nvSpPr>
        <p:spPr>
          <a:xfrm>
            <a:off x="1714754" y="5604637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2025650" y="5604637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2336546" y="5604637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2647823" y="5604637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2958719" y="5604637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3269614" y="5604637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3580511" y="5604637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3891407" y="5604637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202302" y="5604637"/>
            <a:ext cx="31115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4513452" y="5604637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4824349" y="5604637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5135245" y="5604637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5446140" y="5604637"/>
            <a:ext cx="31242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5758560" y="5604637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6069837" y="5604637"/>
            <a:ext cx="309372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6379210" y="5604637"/>
            <a:ext cx="312419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6691629" y="5604637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7002526" y="5604637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461406" y="5845429"/>
            <a:ext cx="1253347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9" name="object 249"/>
          <p:cNvSpPr txBox="1"/>
          <p:nvPr/>
        </p:nvSpPr>
        <p:spPr>
          <a:xfrm>
            <a:off x="1714754" y="5845429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2025650" y="5845429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2336546" y="5845429"/>
            <a:ext cx="31127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2647823" y="5845429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2958719" y="5845429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269614" y="5845429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3580511" y="5845429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3891407" y="5845429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202302" y="5845429"/>
            <a:ext cx="311150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4513452" y="5845429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824349" y="5845429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5135245" y="5845429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5446140" y="5845429"/>
            <a:ext cx="312420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5758560" y="5845429"/>
            <a:ext cx="31127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6069837" y="5845429"/>
            <a:ext cx="309372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6379210" y="5845429"/>
            <a:ext cx="312419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6691629" y="5845429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7002526" y="5845429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461406" y="6086983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0" name="object 230"/>
          <p:cNvSpPr txBox="1"/>
          <p:nvPr/>
        </p:nvSpPr>
        <p:spPr>
          <a:xfrm>
            <a:off x="1714754" y="608698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2025650" y="608698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2336546" y="6086983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2647823" y="608698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2958719" y="608698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3269614" y="608698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3580511" y="608698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3891407" y="608698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202302" y="6086983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513452" y="608698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824349" y="608698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5135245" y="608698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5446140" y="6086983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5758560" y="6086983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6069837" y="6086983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6379210" y="6086983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6691629" y="608698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7002526" y="608698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61406" y="6327775"/>
            <a:ext cx="1253347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1" name="object 211"/>
          <p:cNvSpPr txBox="1"/>
          <p:nvPr/>
        </p:nvSpPr>
        <p:spPr>
          <a:xfrm>
            <a:off x="1714754" y="6327775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2025650" y="6327775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2336546" y="6327775"/>
            <a:ext cx="31127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2647823" y="6327775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2958719" y="6327775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269614" y="6327775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3580511" y="6327775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891407" y="6327775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4202302" y="6327775"/>
            <a:ext cx="311150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4513452" y="6327775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4824349" y="6327775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135245" y="6327775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446140" y="6327775"/>
            <a:ext cx="312420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758560" y="6327775"/>
            <a:ext cx="31127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069837" y="6327775"/>
            <a:ext cx="309372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379210" y="6327775"/>
            <a:ext cx="312419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6691629" y="6327775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7002526" y="6327775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61406" y="6569329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2" name="object 192"/>
          <p:cNvSpPr txBox="1"/>
          <p:nvPr/>
        </p:nvSpPr>
        <p:spPr>
          <a:xfrm>
            <a:off x="1714754" y="656932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2025650" y="656932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2336546" y="6569329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2647823" y="656932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958719" y="656932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269614" y="656932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580511" y="656932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891407" y="656932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4202302" y="6569329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513452" y="656932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4824349" y="656932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5135245" y="656932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446140" y="6569329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5758560" y="6569329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6069837" y="6569329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6379210" y="6569329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6691629" y="6569329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002526" y="6569329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61406" y="6810121"/>
            <a:ext cx="1253347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3" name="object 173"/>
          <p:cNvSpPr txBox="1"/>
          <p:nvPr/>
        </p:nvSpPr>
        <p:spPr>
          <a:xfrm>
            <a:off x="1714754" y="6810121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025650" y="6810121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336546" y="6810121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2647823" y="6810121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958719" y="6810121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269614" y="6810121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580511" y="6810121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3891407" y="6810121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202302" y="6810121"/>
            <a:ext cx="31115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513452" y="6810121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824349" y="6810121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5135245" y="6810121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446140" y="6810121"/>
            <a:ext cx="31242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758560" y="6810121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6069837" y="6810121"/>
            <a:ext cx="309372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6379210" y="6810121"/>
            <a:ext cx="312419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6691629" y="6810121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7002526" y="6810121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61406" y="7050913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4" name="object 154"/>
          <p:cNvSpPr txBox="1"/>
          <p:nvPr/>
        </p:nvSpPr>
        <p:spPr>
          <a:xfrm>
            <a:off x="1714754" y="705091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025650" y="705091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336546" y="7050913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647823" y="705091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958719" y="705091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269614" y="705091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580511" y="705091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891407" y="705091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202302" y="7050913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513452" y="705091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824349" y="705091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5135245" y="705091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446140" y="7050913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758560" y="7050913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069837" y="7050913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379210" y="7050913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691629" y="7050913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002526" y="7050913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461406" y="7291705"/>
            <a:ext cx="1253347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5" name="object 135"/>
          <p:cNvSpPr txBox="1"/>
          <p:nvPr/>
        </p:nvSpPr>
        <p:spPr>
          <a:xfrm>
            <a:off x="1714754" y="729170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025650" y="729170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336546" y="7291705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647823" y="729170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958719" y="729170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269614" y="729170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3580511" y="729170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891407" y="729170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202302" y="7291705"/>
            <a:ext cx="31115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513452" y="729170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824349" y="729170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135245" y="729170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446140" y="7291705"/>
            <a:ext cx="31242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5758560" y="7291705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069837" y="7291705"/>
            <a:ext cx="309372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379210" y="7291705"/>
            <a:ext cx="312419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691629" y="7291705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002526" y="7291705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61406" y="7532497"/>
            <a:ext cx="1253347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6" name="object 116"/>
          <p:cNvSpPr txBox="1"/>
          <p:nvPr/>
        </p:nvSpPr>
        <p:spPr>
          <a:xfrm>
            <a:off x="1714754" y="7532497"/>
            <a:ext cx="310895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025650" y="7532497"/>
            <a:ext cx="31089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336546" y="7532497"/>
            <a:ext cx="31127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647823" y="7532497"/>
            <a:ext cx="31089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958719" y="7532497"/>
            <a:ext cx="310895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269614" y="7532497"/>
            <a:ext cx="31089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580511" y="7532497"/>
            <a:ext cx="31089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891407" y="7532497"/>
            <a:ext cx="310895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202302" y="7532497"/>
            <a:ext cx="311150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513452" y="7532497"/>
            <a:ext cx="31089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824349" y="7532497"/>
            <a:ext cx="31089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135245" y="7532497"/>
            <a:ext cx="310895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446140" y="7532497"/>
            <a:ext cx="312420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758560" y="7532497"/>
            <a:ext cx="31127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069837" y="7532497"/>
            <a:ext cx="309372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379210" y="7532497"/>
            <a:ext cx="312419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691629" y="7532497"/>
            <a:ext cx="310896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002526" y="7532497"/>
            <a:ext cx="310895" cy="241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61406" y="7773670"/>
            <a:ext cx="1253347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7" name="object 97"/>
          <p:cNvSpPr txBox="1"/>
          <p:nvPr/>
        </p:nvSpPr>
        <p:spPr>
          <a:xfrm>
            <a:off x="1714754" y="7773670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025650" y="7773670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336546" y="7773670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647823" y="7773670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958719" y="7773670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269614" y="7773670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580511" y="7773670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891407" y="7773670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202302" y="7773670"/>
            <a:ext cx="31115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513452" y="7773670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824349" y="7773670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135245" y="7773670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446140" y="7773670"/>
            <a:ext cx="312420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758560" y="7773670"/>
            <a:ext cx="31127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069837" y="7773670"/>
            <a:ext cx="309372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379210" y="7773670"/>
            <a:ext cx="312419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691629" y="7773670"/>
            <a:ext cx="310896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002526" y="7773670"/>
            <a:ext cx="310895" cy="240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61406" y="8014461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1714754" y="8014461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025650" y="8014461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336546" y="8014461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647823" y="8014461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958719" y="8014461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269614" y="8014461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580511" y="8014461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891407" y="8014461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202302" y="8014461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513452" y="8014461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824349" y="8014461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135245" y="8014461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446140" y="8014461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758560" y="8014461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069837" y="8014461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379210" y="8014461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691629" y="8014461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002526" y="8014461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1406" y="8255254"/>
            <a:ext cx="1253347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1714754" y="8255254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025650" y="8255254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336546" y="8255254"/>
            <a:ext cx="31127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647823" y="8255254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58719" y="8255254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269614" y="8255254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80511" y="8255254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91407" y="8255254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02302" y="8255254"/>
            <a:ext cx="311150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513452" y="8255254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824349" y="8255254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35245" y="8255254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46140" y="8255254"/>
            <a:ext cx="312420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58560" y="8255254"/>
            <a:ext cx="31127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069837" y="8255254"/>
            <a:ext cx="309372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79210" y="8255254"/>
            <a:ext cx="312419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91629" y="8255254"/>
            <a:ext cx="310896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002526" y="8255254"/>
            <a:ext cx="310895" cy="2415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1406" y="8496808"/>
            <a:ext cx="1253347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1714754" y="8496808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25650" y="8496808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36546" y="8496808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47823" y="8496808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58719" y="8496808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69614" y="8496808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80511" y="8496808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91407" y="8496808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02302" y="8496808"/>
            <a:ext cx="31115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13452" y="8496808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24349" y="8496808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35245" y="8496808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46140" y="8496808"/>
            <a:ext cx="312420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58560" y="8496808"/>
            <a:ext cx="31127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69837" y="8496808"/>
            <a:ext cx="309372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79210" y="8496808"/>
            <a:ext cx="312419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91629" y="8496808"/>
            <a:ext cx="310896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02526" y="8496808"/>
            <a:ext cx="310895" cy="240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895"/>
              </a:lnSpc>
              <a:spcBef>
                <a:spcPts val="94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1406" y="8737600"/>
            <a:ext cx="1253347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1714754" y="8737600"/>
            <a:ext cx="310895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25650" y="8737600"/>
            <a:ext cx="31089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36546" y="8737600"/>
            <a:ext cx="31127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1395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47823" y="8737600"/>
            <a:ext cx="31089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58719" y="8737600"/>
            <a:ext cx="310895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69614" y="8737600"/>
            <a:ext cx="31089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80511" y="8737600"/>
            <a:ext cx="31089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91407" y="8737600"/>
            <a:ext cx="310895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02302" y="8737600"/>
            <a:ext cx="311150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454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13452" y="8737600"/>
            <a:ext cx="31089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24349" y="8737600"/>
            <a:ext cx="31089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35245" y="8737600"/>
            <a:ext cx="310895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46140" y="8737600"/>
            <a:ext cx="312420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58560" y="8737600"/>
            <a:ext cx="31127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676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69837" y="8737600"/>
            <a:ext cx="309372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79210" y="8737600"/>
            <a:ext cx="312419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91629" y="8737600"/>
            <a:ext cx="310896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200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02526" y="8737600"/>
            <a:ext cx="310895" cy="241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199">
              <a:lnSpc>
                <a:spcPts val="1900"/>
              </a:lnSpc>
              <a:spcBef>
                <a:spcPts val="95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</a:t>
            </a:r>
            <a:endParaRPr sz="1400">
              <a:latin typeface="TITUS Cyberbit Basic"/>
              <a:cs typeface="TITUS Cyberbit Bas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1406" y="8979103"/>
            <a:ext cx="6852014" cy="24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577">
              <a:lnSpc>
                <a:spcPct val="94482"/>
              </a:lnSpc>
              <a:spcBef>
                <a:spcPts val="285"/>
              </a:spcBef>
            </a:pPr>
            <a:r>
              <a:rPr dirty="0" smtClean="0" sz="1100" spc="0">
                <a:latin typeface="Franklin Gothic Book"/>
                <a:cs typeface="Franklin Gothic Book"/>
              </a:rPr>
              <a:t>Lege</a:t>
            </a:r>
            <a:r>
              <a:rPr dirty="0" smtClean="0" sz="1100" spc="-9">
                <a:latin typeface="Franklin Gothic Book"/>
                <a:cs typeface="Franklin Gothic Book"/>
              </a:rPr>
              <a:t>n</a:t>
            </a:r>
            <a:r>
              <a:rPr dirty="0" smtClean="0" sz="1100" spc="4">
                <a:latin typeface="Franklin Gothic Book"/>
                <a:cs typeface="Franklin Gothic Book"/>
              </a:rPr>
              <a:t>d</a:t>
            </a:r>
            <a:r>
              <a:rPr dirty="0" smtClean="0" sz="1100" spc="0">
                <a:latin typeface="Franklin Gothic Book"/>
                <a:cs typeface="Franklin Gothic Book"/>
              </a:rPr>
              <a:t>:</a:t>
            </a:r>
            <a:r>
              <a:rPr dirty="0" smtClean="0" sz="1100" spc="0">
                <a:latin typeface="Franklin Gothic Book"/>
                <a:cs typeface="Franklin Gothic Book"/>
              </a:rPr>
              <a:t>                           </a:t>
            </a:r>
            <a:r>
              <a:rPr dirty="0" smtClean="0" sz="1100" spc="270">
                <a:latin typeface="Franklin Gothic Book"/>
                <a:cs typeface="Franklin Gothic Book"/>
              </a:rPr>
              <a:t> </a:t>
            </a:r>
            <a:r>
              <a:rPr dirty="0" smtClean="0" sz="1100" spc="0">
                <a:latin typeface="Franklin Gothic Book"/>
                <a:cs typeface="Franklin Gothic Book"/>
              </a:rPr>
              <a:t>P</a:t>
            </a:r>
            <a:r>
              <a:rPr dirty="0" smtClean="0" sz="1100" spc="9">
                <a:latin typeface="Franklin Gothic Book"/>
                <a:cs typeface="Franklin Gothic Book"/>
              </a:rPr>
              <a:t> </a:t>
            </a:r>
            <a:r>
              <a:rPr dirty="0" smtClean="0" sz="1100" spc="0">
                <a:latin typeface="Franklin Gothic Book"/>
                <a:cs typeface="Franklin Gothic Book"/>
              </a:rPr>
              <a:t>–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-4">
                <a:latin typeface="Franklin Gothic Book"/>
                <a:cs typeface="Franklin Gothic Book"/>
              </a:rPr>
              <a:t>P</a:t>
            </a:r>
            <a:r>
              <a:rPr dirty="0" smtClean="0" sz="1100" spc="-4">
                <a:latin typeface="Franklin Gothic Book"/>
                <a:cs typeface="Franklin Gothic Book"/>
              </a:rPr>
              <a:t>r</a:t>
            </a: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r>
              <a:rPr dirty="0" smtClean="0" sz="1100" spc="-4">
                <a:latin typeface="Franklin Gothic Book"/>
                <a:cs typeface="Franklin Gothic Book"/>
              </a:rPr>
              <a:t>s</a:t>
            </a:r>
            <a:r>
              <a:rPr dirty="0" smtClean="0" sz="1100" spc="0">
                <a:latin typeface="Franklin Gothic Book"/>
                <a:cs typeface="Franklin Gothic Book"/>
              </a:rPr>
              <a:t>ent</a:t>
            </a:r>
            <a:r>
              <a:rPr dirty="0" smtClean="0" sz="1100" spc="0">
                <a:latin typeface="Franklin Gothic Book"/>
                <a:cs typeface="Franklin Gothic Book"/>
              </a:rPr>
              <a:t>         </a:t>
            </a:r>
            <a:r>
              <a:rPr dirty="0" smtClean="0" sz="1100" spc="265">
                <a:latin typeface="Franklin Gothic Book"/>
                <a:cs typeface="Franklin Gothic Book"/>
              </a:rPr>
              <a:t> </a:t>
            </a:r>
            <a:r>
              <a:rPr dirty="0" smtClean="0" sz="1100" spc="0">
                <a:latin typeface="Franklin Gothic Book"/>
                <a:cs typeface="Franklin Gothic Book"/>
              </a:rPr>
              <a:t>A</a:t>
            </a:r>
            <a:r>
              <a:rPr dirty="0" smtClean="0" sz="1100" spc="9">
                <a:latin typeface="Franklin Gothic Book"/>
                <a:cs typeface="Franklin Gothic Book"/>
              </a:rPr>
              <a:t> </a:t>
            </a:r>
            <a:r>
              <a:rPr dirty="0" smtClean="0" sz="1100" spc="0">
                <a:latin typeface="Franklin Gothic Book"/>
                <a:cs typeface="Franklin Gothic Book"/>
              </a:rPr>
              <a:t>-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-4">
                <a:latin typeface="Franklin Gothic Book"/>
                <a:cs typeface="Franklin Gothic Book"/>
              </a:rPr>
              <a:t>A</a:t>
            </a:r>
            <a:r>
              <a:rPr dirty="0" smtClean="0" sz="1100" spc="-4">
                <a:latin typeface="Franklin Gothic Book"/>
                <a:cs typeface="Franklin Gothic Book"/>
              </a:rPr>
              <a:t>b</a:t>
            </a:r>
            <a:r>
              <a:rPr dirty="0" smtClean="0" sz="1100" spc="-9">
                <a:latin typeface="Franklin Gothic Book"/>
                <a:cs typeface="Franklin Gothic Book"/>
              </a:rPr>
              <a:t>s</a:t>
            </a:r>
            <a:r>
              <a:rPr dirty="0" smtClean="0" sz="1100" spc="0">
                <a:latin typeface="Franklin Gothic Book"/>
                <a:cs typeface="Franklin Gothic Book"/>
              </a:rPr>
              <a:t>ent</a:t>
            </a:r>
            <a:r>
              <a:rPr dirty="0" smtClean="0" sz="1100" spc="0">
                <a:latin typeface="Franklin Gothic Book"/>
                <a:cs typeface="Franklin Gothic Book"/>
              </a:rPr>
              <a:t>         </a:t>
            </a:r>
            <a:r>
              <a:rPr dirty="0" smtClean="0" sz="1100" spc="270">
                <a:latin typeface="Franklin Gothic Book"/>
                <a:cs typeface="Franklin Gothic Book"/>
              </a:rPr>
              <a:t> </a:t>
            </a: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r>
              <a:rPr dirty="0" smtClean="0" sz="1100" spc="9">
                <a:latin typeface="Franklin Gothic Book"/>
                <a:cs typeface="Franklin Gothic Book"/>
              </a:rPr>
              <a:t> </a:t>
            </a:r>
            <a:r>
              <a:rPr dirty="0" smtClean="0" sz="1100" spc="0">
                <a:latin typeface="Franklin Gothic Book"/>
                <a:cs typeface="Franklin Gothic Book"/>
              </a:rPr>
              <a:t>-</a:t>
            </a:r>
            <a:r>
              <a:rPr dirty="0" smtClean="0" sz="1100" spc="0">
                <a:latin typeface="Franklin Gothic Book"/>
                <a:cs typeface="Franklin Gothic Book"/>
              </a:rPr>
              <a:t> </a:t>
            </a:r>
            <a:r>
              <a:rPr dirty="0" smtClean="0" sz="1100" spc="-4">
                <a:latin typeface="Franklin Gothic Book"/>
                <a:cs typeface="Franklin Gothic Book"/>
              </a:rPr>
              <a:t>E</a:t>
            </a:r>
            <a:r>
              <a:rPr dirty="0" smtClean="0" sz="1100" spc="0">
                <a:latin typeface="Franklin Gothic Book"/>
                <a:cs typeface="Franklin Gothic Book"/>
              </a:rPr>
              <a:t>x</a:t>
            </a:r>
            <a:r>
              <a:rPr dirty="0" smtClean="0" sz="1100" spc="-9">
                <a:latin typeface="Franklin Gothic Book"/>
                <a:cs typeface="Franklin Gothic Book"/>
              </a:rPr>
              <a:t>c</a:t>
            </a:r>
            <a:r>
              <a:rPr dirty="0" smtClean="0" sz="1100" spc="0">
                <a:latin typeface="Franklin Gothic Book"/>
                <a:cs typeface="Franklin Gothic Book"/>
              </a:rPr>
              <a:t>u</a:t>
            </a:r>
            <a:r>
              <a:rPr dirty="0" smtClean="0" sz="1100" spc="-4">
                <a:latin typeface="Franklin Gothic Book"/>
                <a:cs typeface="Franklin Gothic Book"/>
              </a:rPr>
              <a:t>s</a:t>
            </a:r>
            <a:r>
              <a:rPr dirty="0" smtClean="0" sz="1100" spc="0">
                <a:latin typeface="Franklin Gothic Book"/>
                <a:cs typeface="Franklin Gothic Book"/>
              </a:rPr>
              <a:t>e</a:t>
            </a:r>
            <a:endParaRPr sz="1100">
              <a:latin typeface="Franklin Gothic Book"/>
              <a:cs typeface="Franklin Gothic 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0248" y="2303525"/>
            <a:ext cx="41705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