
<file path=[Content_Types].xml><?xml version="1.0" encoding="utf-8"?>
<Types xmlns="http://schemas.openxmlformats.org/package/2006/content-types">
  <Default ContentType="application/vnd.openxmlformats-package.relationships+xml" Extension="rels"/>
  <Default ContentType="application/xml" Extension="xml"/>
  <Override ContentType="application/vnd.openxmlformats-officedocument.presentationml.presentation.main+xml" PartName="/ppt/presentation.xml"/>
  <Override ContentType="application/vnd.openxmlformats-officedocument.presentationml.slideMaster+xml" PartName="/ppt/slideMasters/slideMaster1.xml"/>
  <Override ContentType="application/vnd.openxmlformats-officedocument.presentationml.slideLayout+xml" PartName="/ppt/slideLayouts/slideLayout1.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theme+xml" PartName="/ppt/theme/theme1.xml"/>
  <Override ContentType="application/vnd.openxmlformats-officedocument.presentationml.presProps+xml" PartName="/ppt/presProps.xml"/>
  <Override ContentType="application/vnd.openxmlformats-officedocument.presentationml.viewProps+xml" PartName="/ppt/viewProps.xml"/>
  <Override ContentType="application/vnd.openxmlformats-officedocument.presentationml.tableStyles+xml" PartName="/ppt/tableStyles.xml"/>
  <Override ContentType="application/vnd.openxmlformats-officedocument.presentationml.slide+xml" PartName="/ppt/slides/slide1.xml"/>
</Types>
</file>

<file path=_rels/.rels><?xml version="1.0" encoding="UTF-8" standalone="yes"?>
<Relationships xmlns="http://schemas.openxmlformats.org/package/2006/relationships"><Relationship Id="rId1" Target="ppt/presentation.xml" Type="http://schemas.openxmlformats.org/officeDocument/2006/relationships/officeDocument"/><Relationship Id="rId2" Target="docProps/app.xml" Type="http://schemas.openxmlformats.org/officeDocument/2006/relationships/extended-properties"/><Relationship Id="rId3" Target="docProps/core.xml" Type="http://schemas.openxmlformats.org/package/2006/relationships/metadata/core-properties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6"/>
  </p:sldIdLst>
  <p:sldSz cx="7772400" cy="10058400"/>
  <p:notesSz cx="7772400" cy="100584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arget="slideMasters/slideMaster1.xml" Type="http://schemas.openxmlformats.org/officeDocument/2006/relationships/slideMaster"/><Relationship Id="rId2" Target="theme/theme1.xml" Type="http://schemas.openxmlformats.org/officeDocument/2006/relationships/theme"/><Relationship Id="rId3" Target="viewProps.xml" Type="http://schemas.openxmlformats.org/officeDocument/2006/relationships/viewProps"/><Relationship Id="rId4" Target="presProps.xml" Type="http://schemas.openxmlformats.org/officeDocument/2006/relationships/presProps"/><Relationship Id="rId5" Target="tableStyles.xml" Type="http://schemas.openxmlformats.org/officeDocument/2006/relationships/tableStyles"/><Relationship Id="rId6" Target="slides/slide1.xml" Type="http://schemas.openxmlformats.org/officeDocument/2006/relationships/slide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arget="../slideLayouts/slideLayout1.xml" Type="http://schemas.openxmlformats.org/officeDocument/2006/relationships/slideLayout"/></Relationships>
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object 53"/>
          <p:cNvSpPr/>
          <p:nvPr/>
        </p:nvSpPr>
        <p:spPr>
          <a:xfrm>
            <a:off x="1077772" y="460248"/>
            <a:ext cx="1022604" cy="0"/>
          </a:xfrm>
          <a:custGeom>
            <a:avLst/>
            <a:gdLst/>
            <a:ahLst/>
            <a:cxnLst/>
            <a:rect b="b" l="l" r="r" t="t"/>
            <a:pathLst>
              <a:path h="0" w="1022604">
                <a:moveTo>
                  <a:pt x="0" y="0"/>
                </a:moveTo>
                <a:lnTo>
                  <a:pt x="1022604" y="0"/>
                </a:lnTo>
              </a:path>
            </a:pathLst>
          </a:custGeom>
          <a:ln w="7366">
            <a:solidFill>
              <a:srgbClr val="C0C0C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54" name="object 54"/>
          <p:cNvSpPr/>
          <p:nvPr/>
        </p:nvSpPr>
        <p:spPr>
          <a:xfrm>
            <a:off x="2106422" y="460248"/>
            <a:ext cx="1937257" cy="0"/>
          </a:xfrm>
          <a:custGeom>
            <a:avLst/>
            <a:gdLst/>
            <a:ahLst/>
            <a:cxnLst/>
            <a:rect b="b" l="l" r="r" t="t"/>
            <a:pathLst>
              <a:path h="0" w="1937257">
                <a:moveTo>
                  <a:pt x="0" y="0"/>
                </a:moveTo>
                <a:lnTo>
                  <a:pt x="1937257" y="0"/>
                </a:lnTo>
              </a:path>
            </a:pathLst>
          </a:custGeom>
          <a:ln w="7366">
            <a:solidFill>
              <a:srgbClr val="C0C0C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55" name="object 55"/>
          <p:cNvSpPr/>
          <p:nvPr/>
        </p:nvSpPr>
        <p:spPr>
          <a:xfrm>
            <a:off x="4049903" y="460248"/>
            <a:ext cx="1708657" cy="0"/>
          </a:xfrm>
          <a:custGeom>
            <a:avLst/>
            <a:gdLst/>
            <a:ahLst/>
            <a:cxnLst/>
            <a:rect b="b" l="l" r="r" t="t"/>
            <a:pathLst>
              <a:path h="0" w="1708657">
                <a:moveTo>
                  <a:pt x="0" y="0"/>
                </a:moveTo>
                <a:lnTo>
                  <a:pt x="1708657" y="0"/>
                </a:lnTo>
              </a:path>
            </a:pathLst>
          </a:custGeom>
          <a:ln w="7366">
            <a:solidFill>
              <a:srgbClr val="C0C0C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56" name="object 56"/>
          <p:cNvSpPr/>
          <p:nvPr/>
        </p:nvSpPr>
        <p:spPr>
          <a:xfrm>
            <a:off x="5765038" y="460248"/>
            <a:ext cx="1164336" cy="0"/>
          </a:xfrm>
          <a:custGeom>
            <a:avLst/>
            <a:gdLst/>
            <a:ahLst/>
            <a:cxnLst/>
            <a:rect b="b" l="l" r="r" t="t"/>
            <a:pathLst>
              <a:path h="0" w="1164336">
                <a:moveTo>
                  <a:pt x="0" y="0"/>
                </a:moveTo>
                <a:lnTo>
                  <a:pt x="1164336" y="0"/>
                </a:lnTo>
              </a:path>
            </a:pathLst>
          </a:custGeom>
          <a:ln w="7366">
            <a:solidFill>
              <a:srgbClr val="C0C0C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57" name="object 57"/>
          <p:cNvSpPr/>
          <p:nvPr/>
        </p:nvSpPr>
        <p:spPr>
          <a:xfrm>
            <a:off x="1077772" y="1166113"/>
            <a:ext cx="1022604" cy="0"/>
          </a:xfrm>
          <a:custGeom>
            <a:avLst/>
            <a:gdLst/>
            <a:ahLst/>
            <a:cxnLst/>
            <a:rect b="b" l="l" r="r" t="t"/>
            <a:pathLst>
              <a:path h="0" w="1022604">
                <a:moveTo>
                  <a:pt x="0" y="0"/>
                </a:moveTo>
                <a:lnTo>
                  <a:pt x="1022604" y="0"/>
                </a:lnTo>
              </a:path>
            </a:pathLst>
          </a:custGeom>
          <a:ln w="7366">
            <a:solidFill>
              <a:srgbClr val="C0C0C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58" name="object 58"/>
          <p:cNvSpPr/>
          <p:nvPr/>
        </p:nvSpPr>
        <p:spPr>
          <a:xfrm>
            <a:off x="2106422" y="1166113"/>
            <a:ext cx="1937257" cy="0"/>
          </a:xfrm>
          <a:custGeom>
            <a:avLst/>
            <a:gdLst/>
            <a:ahLst/>
            <a:cxnLst/>
            <a:rect b="b" l="l" r="r" t="t"/>
            <a:pathLst>
              <a:path h="0" w="1937257">
                <a:moveTo>
                  <a:pt x="0" y="0"/>
                </a:moveTo>
                <a:lnTo>
                  <a:pt x="1937257" y="0"/>
                </a:lnTo>
              </a:path>
            </a:pathLst>
          </a:custGeom>
          <a:ln w="7366">
            <a:solidFill>
              <a:srgbClr val="C0C0C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59" name="object 59"/>
          <p:cNvSpPr/>
          <p:nvPr/>
        </p:nvSpPr>
        <p:spPr>
          <a:xfrm>
            <a:off x="4049903" y="1166113"/>
            <a:ext cx="1708657" cy="0"/>
          </a:xfrm>
          <a:custGeom>
            <a:avLst/>
            <a:gdLst/>
            <a:ahLst/>
            <a:cxnLst/>
            <a:rect b="b" l="l" r="r" t="t"/>
            <a:pathLst>
              <a:path h="0" w="1708657">
                <a:moveTo>
                  <a:pt x="0" y="0"/>
                </a:moveTo>
                <a:lnTo>
                  <a:pt x="1708657" y="0"/>
                </a:lnTo>
              </a:path>
            </a:pathLst>
          </a:custGeom>
          <a:ln w="7366">
            <a:solidFill>
              <a:srgbClr val="C0C0C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60" name="object 60"/>
          <p:cNvSpPr/>
          <p:nvPr/>
        </p:nvSpPr>
        <p:spPr>
          <a:xfrm>
            <a:off x="5765038" y="1166113"/>
            <a:ext cx="1164336" cy="0"/>
          </a:xfrm>
          <a:custGeom>
            <a:avLst/>
            <a:gdLst/>
            <a:ahLst/>
            <a:cxnLst/>
            <a:rect b="b" l="l" r="r" t="t"/>
            <a:pathLst>
              <a:path h="0" w="1164336">
                <a:moveTo>
                  <a:pt x="0" y="0"/>
                </a:moveTo>
                <a:lnTo>
                  <a:pt x="1164336" y="0"/>
                </a:lnTo>
              </a:path>
            </a:pathLst>
          </a:custGeom>
          <a:ln w="7366">
            <a:solidFill>
              <a:srgbClr val="C0C0C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61" name="object 61"/>
          <p:cNvSpPr/>
          <p:nvPr/>
        </p:nvSpPr>
        <p:spPr>
          <a:xfrm>
            <a:off x="1077772" y="1400809"/>
            <a:ext cx="1022604" cy="0"/>
          </a:xfrm>
          <a:custGeom>
            <a:avLst/>
            <a:gdLst/>
            <a:ahLst/>
            <a:cxnLst/>
            <a:rect b="b" l="l" r="r" t="t"/>
            <a:pathLst>
              <a:path h="0" w="1022604">
                <a:moveTo>
                  <a:pt x="0" y="0"/>
                </a:moveTo>
                <a:lnTo>
                  <a:pt x="1022604" y="0"/>
                </a:lnTo>
              </a:path>
            </a:pathLst>
          </a:custGeom>
          <a:ln w="7366">
            <a:solidFill>
              <a:srgbClr val="C0C0C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62" name="object 62"/>
          <p:cNvSpPr/>
          <p:nvPr/>
        </p:nvSpPr>
        <p:spPr>
          <a:xfrm>
            <a:off x="2106422" y="1400809"/>
            <a:ext cx="1937257" cy="0"/>
          </a:xfrm>
          <a:custGeom>
            <a:avLst/>
            <a:gdLst/>
            <a:ahLst/>
            <a:cxnLst/>
            <a:rect b="b" l="l" r="r" t="t"/>
            <a:pathLst>
              <a:path h="0" w="1937257">
                <a:moveTo>
                  <a:pt x="0" y="0"/>
                </a:moveTo>
                <a:lnTo>
                  <a:pt x="1937257" y="0"/>
                </a:lnTo>
              </a:path>
            </a:pathLst>
          </a:custGeom>
          <a:ln w="7366">
            <a:solidFill>
              <a:srgbClr val="C0C0C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63" name="object 63"/>
          <p:cNvSpPr/>
          <p:nvPr/>
        </p:nvSpPr>
        <p:spPr>
          <a:xfrm>
            <a:off x="4049903" y="1400809"/>
            <a:ext cx="1708657" cy="0"/>
          </a:xfrm>
          <a:custGeom>
            <a:avLst/>
            <a:gdLst/>
            <a:ahLst/>
            <a:cxnLst/>
            <a:rect b="b" l="l" r="r" t="t"/>
            <a:pathLst>
              <a:path h="0" w="1708657">
                <a:moveTo>
                  <a:pt x="0" y="0"/>
                </a:moveTo>
                <a:lnTo>
                  <a:pt x="1708657" y="0"/>
                </a:lnTo>
              </a:path>
            </a:pathLst>
          </a:custGeom>
          <a:ln w="7366">
            <a:solidFill>
              <a:srgbClr val="C0C0C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64" name="object 64"/>
          <p:cNvSpPr/>
          <p:nvPr/>
        </p:nvSpPr>
        <p:spPr>
          <a:xfrm>
            <a:off x="5765038" y="1400809"/>
            <a:ext cx="1164336" cy="0"/>
          </a:xfrm>
          <a:custGeom>
            <a:avLst/>
            <a:gdLst/>
            <a:ahLst/>
            <a:cxnLst/>
            <a:rect b="b" l="l" r="r" t="t"/>
            <a:pathLst>
              <a:path h="0" w="1164336">
                <a:moveTo>
                  <a:pt x="0" y="0"/>
                </a:moveTo>
                <a:lnTo>
                  <a:pt x="1164336" y="0"/>
                </a:lnTo>
              </a:path>
            </a:pathLst>
          </a:custGeom>
          <a:ln w="7366">
            <a:solidFill>
              <a:srgbClr val="C0C0C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65" name="object 65"/>
          <p:cNvSpPr/>
          <p:nvPr/>
        </p:nvSpPr>
        <p:spPr>
          <a:xfrm>
            <a:off x="1074724" y="457200"/>
            <a:ext cx="0" cy="1181353"/>
          </a:xfrm>
          <a:custGeom>
            <a:avLst/>
            <a:gdLst/>
            <a:ahLst/>
            <a:cxnLst/>
            <a:rect b="b" l="l" r="r" t="t"/>
            <a:pathLst>
              <a:path h="1181353" w="0">
                <a:moveTo>
                  <a:pt x="0" y="0"/>
                </a:moveTo>
                <a:lnTo>
                  <a:pt x="0" y="1181353"/>
                </a:lnTo>
              </a:path>
            </a:pathLst>
          </a:custGeom>
          <a:ln w="7366">
            <a:solidFill>
              <a:srgbClr val="C0C0C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66" name="object 66"/>
          <p:cNvSpPr/>
          <p:nvPr/>
        </p:nvSpPr>
        <p:spPr>
          <a:xfrm>
            <a:off x="1077772" y="1635505"/>
            <a:ext cx="1022604" cy="0"/>
          </a:xfrm>
          <a:custGeom>
            <a:avLst/>
            <a:gdLst/>
            <a:ahLst/>
            <a:cxnLst/>
            <a:rect b="b" l="l" r="r" t="t"/>
            <a:pathLst>
              <a:path h="0" w="1022604">
                <a:moveTo>
                  <a:pt x="0" y="0"/>
                </a:moveTo>
                <a:lnTo>
                  <a:pt x="1022604" y="0"/>
                </a:lnTo>
              </a:path>
            </a:pathLst>
          </a:custGeom>
          <a:ln w="7366">
            <a:solidFill>
              <a:srgbClr val="C0C0C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67" name="object 67"/>
          <p:cNvSpPr/>
          <p:nvPr/>
        </p:nvSpPr>
        <p:spPr>
          <a:xfrm>
            <a:off x="2103374" y="457200"/>
            <a:ext cx="0" cy="1181353"/>
          </a:xfrm>
          <a:custGeom>
            <a:avLst/>
            <a:gdLst/>
            <a:ahLst/>
            <a:cxnLst/>
            <a:rect b="b" l="l" r="r" t="t"/>
            <a:pathLst>
              <a:path h="1181353" w="0">
                <a:moveTo>
                  <a:pt x="0" y="0"/>
                </a:moveTo>
                <a:lnTo>
                  <a:pt x="0" y="1181353"/>
                </a:lnTo>
              </a:path>
            </a:pathLst>
          </a:custGeom>
          <a:ln w="7365">
            <a:solidFill>
              <a:srgbClr val="C0C0C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68" name="object 68"/>
          <p:cNvSpPr/>
          <p:nvPr/>
        </p:nvSpPr>
        <p:spPr>
          <a:xfrm>
            <a:off x="2106422" y="1635505"/>
            <a:ext cx="1937257" cy="0"/>
          </a:xfrm>
          <a:custGeom>
            <a:avLst/>
            <a:gdLst/>
            <a:ahLst/>
            <a:cxnLst/>
            <a:rect b="b" l="l" r="r" t="t"/>
            <a:pathLst>
              <a:path h="0" w="1937257">
                <a:moveTo>
                  <a:pt x="0" y="0"/>
                </a:moveTo>
                <a:lnTo>
                  <a:pt x="1937257" y="0"/>
                </a:lnTo>
              </a:path>
            </a:pathLst>
          </a:custGeom>
          <a:ln w="7366">
            <a:solidFill>
              <a:srgbClr val="C0C0C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69" name="object 69"/>
          <p:cNvSpPr/>
          <p:nvPr/>
        </p:nvSpPr>
        <p:spPr>
          <a:xfrm>
            <a:off x="4049903" y="694944"/>
            <a:ext cx="1708657" cy="0"/>
          </a:xfrm>
          <a:custGeom>
            <a:avLst/>
            <a:gdLst/>
            <a:ahLst/>
            <a:cxnLst/>
            <a:rect b="b" l="l" r="r" t="t"/>
            <a:pathLst>
              <a:path h="0" w="1708657">
                <a:moveTo>
                  <a:pt x="0" y="0"/>
                </a:moveTo>
                <a:lnTo>
                  <a:pt x="1708657" y="0"/>
                </a:lnTo>
              </a:path>
            </a:pathLst>
          </a:custGeom>
          <a:ln w="7366">
            <a:solidFill>
              <a:srgbClr val="C0C0C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70" name="object 70"/>
          <p:cNvSpPr/>
          <p:nvPr/>
        </p:nvSpPr>
        <p:spPr>
          <a:xfrm>
            <a:off x="5765038" y="694944"/>
            <a:ext cx="1164336" cy="0"/>
          </a:xfrm>
          <a:custGeom>
            <a:avLst/>
            <a:gdLst/>
            <a:ahLst/>
            <a:cxnLst/>
            <a:rect b="b" l="l" r="r" t="t"/>
            <a:pathLst>
              <a:path h="0" w="1164336">
                <a:moveTo>
                  <a:pt x="0" y="0"/>
                </a:moveTo>
                <a:lnTo>
                  <a:pt x="1164336" y="0"/>
                </a:lnTo>
              </a:path>
            </a:pathLst>
          </a:custGeom>
          <a:ln w="7366">
            <a:solidFill>
              <a:srgbClr val="C0C0C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71" name="object 71"/>
          <p:cNvSpPr/>
          <p:nvPr/>
        </p:nvSpPr>
        <p:spPr>
          <a:xfrm>
            <a:off x="4049903" y="929640"/>
            <a:ext cx="1708657" cy="0"/>
          </a:xfrm>
          <a:custGeom>
            <a:avLst/>
            <a:gdLst/>
            <a:ahLst/>
            <a:cxnLst/>
            <a:rect b="b" l="l" r="r" t="t"/>
            <a:pathLst>
              <a:path h="0" w="1708657">
                <a:moveTo>
                  <a:pt x="0" y="0"/>
                </a:moveTo>
                <a:lnTo>
                  <a:pt x="1708657" y="0"/>
                </a:lnTo>
              </a:path>
            </a:pathLst>
          </a:custGeom>
          <a:ln w="7366">
            <a:solidFill>
              <a:srgbClr val="C0C0C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72" name="object 72"/>
          <p:cNvSpPr/>
          <p:nvPr/>
        </p:nvSpPr>
        <p:spPr>
          <a:xfrm>
            <a:off x="5765038" y="929640"/>
            <a:ext cx="1164336" cy="0"/>
          </a:xfrm>
          <a:custGeom>
            <a:avLst/>
            <a:gdLst/>
            <a:ahLst/>
            <a:cxnLst/>
            <a:rect b="b" l="l" r="r" t="t"/>
            <a:pathLst>
              <a:path h="0" w="1164336">
                <a:moveTo>
                  <a:pt x="0" y="0"/>
                </a:moveTo>
                <a:lnTo>
                  <a:pt x="1164336" y="0"/>
                </a:lnTo>
              </a:path>
            </a:pathLst>
          </a:custGeom>
          <a:ln w="7366">
            <a:solidFill>
              <a:srgbClr val="C0C0C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73" name="object 73"/>
          <p:cNvSpPr/>
          <p:nvPr/>
        </p:nvSpPr>
        <p:spPr>
          <a:xfrm>
            <a:off x="4046855" y="457199"/>
            <a:ext cx="0" cy="1181354"/>
          </a:xfrm>
          <a:custGeom>
            <a:avLst/>
            <a:gdLst/>
            <a:ahLst/>
            <a:cxnLst/>
            <a:rect b="b" l="l" r="r" t="t"/>
            <a:pathLst>
              <a:path h="1181354" w="0">
                <a:moveTo>
                  <a:pt x="0" y="0"/>
                </a:moveTo>
                <a:lnTo>
                  <a:pt x="0" y="1181354"/>
                </a:lnTo>
              </a:path>
            </a:pathLst>
          </a:custGeom>
          <a:ln w="7366">
            <a:solidFill>
              <a:srgbClr val="C0C0C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74" name="object 74"/>
          <p:cNvSpPr/>
          <p:nvPr/>
        </p:nvSpPr>
        <p:spPr>
          <a:xfrm>
            <a:off x="4049903" y="1635505"/>
            <a:ext cx="1708657" cy="0"/>
          </a:xfrm>
          <a:custGeom>
            <a:avLst/>
            <a:gdLst/>
            <a:ahLst/>
            <a:cxnLst/>
            <a:rect b="b" l="l" r="r" t="t"/>
            <a:pathLst>
              <a:path h="0" w="1708657">
                <a:moveTo>
                  <a:pt x="0" y="0"/>
                </a:moveTo>
                <a:lnTo>
                  <a:pt x="1708657" y="0"/>
                </a:lnTo>
              </a:path>
            </a:pathLst>
          </a:custGeom>
          <a:ln w="7366">
            <a:solidFill>
              <a:srgbClr val="C0C0C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75" name="object 75"/>
          <p:cNvSpPr/>
          <p:nvPr/>
        </p:nvSpPr>
        <p:spPr>
          <a:xfrm>
            <a:off x="5761761" y="457047"/>
            <a:ext cx="0" cy="1181658"/>
          </a:xfrm>
          <a:custGeom>
            <a:avLst/>
            <a:gdLst/>
            <a:ahLst/>
            <a:cxnLst/>
            <a:rect b="b" l="l" r="r" t="t"/>
            <a:pathLst>
              <a:path h="1181658" w="0">
                <a:moveTo>
                  <a:pt x="0" y="0"/>
                </a:moveTo>
                <a:lnTo>
                  <a:pt x="0" y="1181658"/>
                </a:lnTo>
              </a:path>
            </a:pathLst>
          </a:custGeom>
          <a:ln w="7670">
            <a:solidFill>
              <a:srgbClr val="C0C0C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76" name="object 76"/>
          <p:cNvSpPr/>
          <p:nvPr/>
        </p:nvSpPr>
        <p:spPr>
          <a:xfrm>
            <a:off x="5765038" y="1635505"/>
            <a:ext cx="1164336" cy="0"/>
          </a:xfrm>
          <a:custGeom>
            <a:avLst/>
            <a:gdLst/>
            <a:ahLst/>
            <a:cxnLst/>
            <a:rect b="b" l="l" r="r" t="t"/>
            <a:pathLst>
              <a:path h="0" w="1164336">
                <a:moveTo>
                  <a:pt x="0" y="0"/>
                </a:moveTo>
                <a:lnTo>
                  <a:pt x="1164336" y="0"/>
                </a:lnTo>
              </a:path>
            </a:pathLst>
          </a:custGeom>
          <a:ln w="7366">
            <a:solidFill>
              <a:srgbClr val="C0C0C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77" name="object 77"/>
          <p:cNvSpPr/>
          <p:nvPr/>
        </p:nvSpPr>
        <p:spPr>
          <a:xfrm>
            <a:off x="6932421" y="457200"/>
            <a:ext cx="0" cy="1181353"/>
          </a:xfrm>
          <a:custGeom>
            <a:avLst/>
            <a:gdLst/>
            <a:ahLst/>
            <a:cxnLst/>
            <a:rect b="b" l="l" r="r" t="t"/>
            <a:pathLst>
              <a:path h="1181353" w="0">
                <a:moveTo>
                  <a:pt x="0" y="0"/>
                </a:moveTo>
                <a:lnTo>
                  <a:pt x="0" y="1181353"/>
                </a:lnTo>
              </a:path>
            </a:pathLst>
          </a:custGeom>
          <a:ln w="7365">
            <a:solidFill>
              <a:srgbClr val="C0C0C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52" name="object 52"/>
          <p:cNvSpPr/>
          <p:nvPr/>
        </p:nvSpPr>
        <p:spPr>
          <a:xfrm>
            <a:off x="1125016" y="2559050"/>
            <a:ext cx="5523865" cy="0"/>
          </a:xfrm>
          <a:custGeom>
            <a:avLst/>
            <a:gdLst/>
            <a:ahLst/>
            <a:cxnLst/>
            <a:rect b="b" l="l" r="r" t="t"/>
            <a:pathLst>
              <a:path h="0" w="5523865">
                <a:moveTo>
                  <a:pt x="0" y="0"/>
                </a:moveTo>
                <a:lnTo>
                  <a:pt x="5523865" y="0"/>
                </a:lnTo>
              </a:path>
            </a:pathLst>
          </a:custGeom>
          <a:ln w="7366">
            <a:solidFill>
              <a:srgbClr val="00008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51" name="object 51"/>
          <p:cNvSpPr/>
          <p:nvPr/>
        </p:nvSpPr>
        <p:spPr>
          <a:xfrm>
            <a:off x="1125016" y="3039109"/>
            <a:ext cx="5523865" cy="0"/>
          </a:xfrm>
          <a:custGeom>
            <a:avLst/>
            <a:gdLst/>
            <a:ahLst/>
            <a:cxnLst/>
            <a:rect b="b" l="l" r="r" t="t"/>
            <a:pathLst>
              <a:path h="0" w="5523865">
                <a:moveTo>
                  <a:pt x="0" y="0"/>
                </a:moveTo>
                <a:lnTo>
                  <a:pt x="5523865" y="0"/>
                </a:lnTo>
              </a:path>
            </a:pathLst>
          </a:custGeom>
          <a:ln w="7366">
            <a:solidFill>
              <a:srgbClr val="00008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50" name="object 50"/>
          <p:cNvSpPr/>
          <p:nvPr/>
        </p:nvSpPr>
        <p:spPr>
          <a:xfrm>
            <a:off x="1125016" y="3674998"/>
            <a:ext cx="5523865" cy="0"/>
          </a:xfrm>
          <a:custGeom>
            <a:avLst/>
            <a:gdLst/>
            <a:ahLst/>
            <a:cxnLst/>
            <a:rect b="b" l="l" r="r" t="t"/>
            <a:pathLst>
              <a:path h="0" w="5523865">
                <a:moveTo>
                  <a:pt x="0" y="0"/>
                </a:moveTo>
                <a:lnTo>
                  <a:pt x="5523865" y="0"/>
                </a:lnTo>
              </a:path>
            </a:pathLst>
          </a:custGeom>
          <a:ln w="7366">
            <a:solidFill>
              <a:srgbClr val="00008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49" name="object 49"/>
          <p:cNvSpPr/>
          <p:nvPr/>
        </p:nvSpPr>
        <p:spPr>
          <a:xfrm>
            <a:off x="1125016" y="4155059"/>
            <a:ext cx="5523865" cy="0"/>
          </a:xfrm>
          <a:custGeom>
            <a:avLst/>
            <a:gdLst/>
            <a:ahLst/>
            <a:cxnLst/>
            <a:rect b="b" l="l" r="r" t="t"/>
            <a:pathLst>
              <a:path h="0" w="5523865">
                <a:moveTo>
                  <a:pt x="0" y="0"/>
                </a:moveTo>
                <a:lnTo>
                  <a:pt x="5523865" y="0"/>
                </a:lnTo>
              </a:path>
            </a:pathLst>
          </a:custGeom>
          <a:ln w="7365">
            <a:solidFill>
              <a:srgbClr val="00008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48" name="object 48"/>
          <p:cNvSpPr/>
          <p:nvPr/>
        </p:nvSpPr>
        <p:spPr>
          <a:xfrm>
            <a:off x="1125016" y="4635118"/>
            <a:ext cx="5523865" cy="0"/>
          </a:xfrm>
          <a:custGeom>
            <a:avLst/>
            <a:gdLst/>
            <a:ahLst/>
            <a:cxnLst/>
            <a:rect b="b" l="l" r="r" t="t"/>
            <a:pathLst>
              <a:path h="0" w="5523865">
                <a:moveTo>
                  <a:pt x="0" y="0"/>
                </a:moveTo>
                <a:lnTo>
                  <a:pt x="5523865" y="0"/>
                </a:lnTo>
              </a:path>
            </a:pathLst>
          </a:custGeom>
          <a:ln w="7366">
            <a:solidFill>
              <a:srgbClr val="00008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47" name="object 47"/>
          <p:cNvSpPr/>
          <p:nvPr/>
        </p:nvSpPr>
        <p:spPr>
          <a:xfrm>
            <a:off x="1125016" y="5115179"/>
            <a:ext cx="5523865" cy="0"/>
          </a:xfrm>
          <a:custGeom>
            <a:avLst/>
            <a:gdLst/>
            <a:ahLst/>
            <a:cxnLst/>
            <a:rect b="b" l="l" r="r" t="t"/>
            <a:pathLst>
              <a:path h="0" w="5523865">
                <a:moveTo>
                  <a:pt x="0" y="0"/>
                </a:moveTo>
                <a:lnTo>
                  <a:pt x="5523865" y="0"/>
                </a:lnTo>
              </a:path>
            </a:pathLst>
          </a:custGeom>
          <a:ln w="7365">
            <a:solidFill>
              <a:srgbClr val="00008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46" name="object 46"/>
          <p:cNvSpPr/>
          <p:nvPr/>
        </p:nvSpPr>
        <p:spPr>
          <a:xfrm>
            <a:off x="1125016" y="5595492"/>
            <a:ext cx="5523865" cy="0"/>
          </a:xfrm>
          <a:custGeom>
            <a:avLst/>
            <a:gdLst/>
            <a:ahLst/>
            <a:cxnLst/>
            <a:rect b="b" l="l" r="r" t="t"/>
            <a:pathLst>
              <a:path h="0" w="5523865">
                <a:moveTo>
                  <a:pt x="0" y="0"/>
                </a:moveTo>
                <a:lnTo>
                  <a:pt x="5523865" y="0"/>
                </a:lnTo>
              </a:path>
            </a:pathLst>
          </a:custGeom>
          <a:ln w="7366">
            <a:solidFill>
              <a:srgbClr val="00008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6" name="object 26"/>
          <p:cNvSpPr/>
          <p:nvPr/>
        </p:nvSpPr>
        <p:spPr>
          <a:xfrm>
            <a:off x="304800" y="307848"/>
            <a:ext cx="18288" cy="0"/>
          </a:xfrm>
          <a:custGeom>
            <a:avLst/>
            <a:gdLst/>
            <a:ahLst/>
            <a:cxnLst/>
            <a:rect b="b" l="l" r="r" t="t"/>
            <a:pathLst>
              <a:path h="0" w="18288">
                <a:moveTo>
                  <a:pt x="0" y="0"/>
                </a:moveTo>
                <a:lnTo>
                  <a:pt x="18288" y="0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7" name="object 27"/>
          <p:cNvSpPr/>
          <p:nvPr/>
        </p:nvSpPr>
        <p:spPr>
          <a:xfrm>
            <a:off x="310896" y="316992"/>
            <a:ext cx="6096" cy="0"/>
          </a:xfrm>
          <a:custGeom>
            <a:avLst/>
            <a:gdLst/>
            <a:ahLst/>
            <a:cxnLst/>
            <a:rect b="b" l="l" r="r" t="t"/>
            <a:pathLst>
              <a:path h="0" w="6096">
                <a:moveTo>
                  <a:pt x="0" y="0"/>
                </a:moveTo>
                <a:lnTo>
                  <a:pt x="6096" y="0"/>
                </a:lnTo>
              </a:path>
            </a:pathLst>
          </a:custGeom>
          <a:ln w="13462">
            <a:solidFill>
              <a:srgbClr val="FFFFFF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8" name="object 28"/>
          <p:cNvSpPr/>
          <p:nvPr/>
        </p:nvSpPr>
        <p:spPr>
          <a:xfrm>
            <a:off x="310896" y="313944"/>
            <a:ext cx="12192" cy="0"/>
          </a:xfrm>
          <a:custGeom>
            <a:avLst/>
            <a:gdLst/>
            <a:ahLst/>
            <a:cxnLst/>
            <a:rect b="b" l="l" r="r" t="t"/>
            <a:pathLst>
              <a:path h="0" w="12192">
                <a:moveTo>
                  <a:pt x="0" y="0"/>
                </a:moveTo>
                <a:lnTo>
                  <a:pt x="12192" y="0"/>
                </a:lnTo>
              </a:path>
            </a:pathLst>
          </a:custGeom>
          <a:ln w="7366">
            <a:solidFill>
              <a:srgbClr val="FFFFFF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9" name="object 29"/>
          <p:cNvSpPr/>
          <p:nvPr/>
        </p:nvSpPr>
        <p:spPr>
          <a:xfrm>
            <a:off x="323088" y="307848"/>
            <a:ext cx="7127748" cy="0"/>
          </a:xfrm>
          <a:custGeom>
            <a:avLst/>
            <a:gdLst/>
            <a:ahLst/>
            <a:cxnLst/>
            <a:rect b="b" l="l" r="r" t="t"/>
            <a:pathLst>
              <a:path h="0" w="7127748">
                <a:moveTo>
                  <a:pt x="0" y="0"/>
                </a:moveTo>
                <a:lnTo>
                  <a:pt x="7127748" y="0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30" name="object 30"/>
          <p:cNvSpPr/>
          <p:nvPr/>
        </p:nvSpPr>
        <p:spPr>
          <a:xfrm>
            <a:off x="323088" y="320040"/>
            <a:ext cx="7127748" cy="0"/>
          </a:xfrm>
          <a:custGeom>
            <a:avLst/>
            <a:gdLst/>
            <a:ahLst/>
            <a:cxnLst/>
            <a:rect b="b" l="l" r="r" t="t"/>
            <a:pathLst>
              <a:path h="0" w="7127748">
                <a:moveTo>
                  <a:pt x="0" y="0"/>
                </a:moveTo>
                <a:lnTo>
                  <a:pt x="7127748" y="0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31" name="object 31"/>
          <p:cNvSpPr/>
          <p:nvPr/>
        </p:nvSpPr>
        <p:spPr>
          <a:xfrm>
            <a:off x="7450835" y="307848"/>
            <a:ext cx="18288" cy="0"/>
          </a:xfrm>
          <a:custGeom>
            <a:avLst/>
            <a:gdLst/>
            <a:ahLst/>
            <a:cxnLst/>
            <a:rect b="b" l="l" r="r" t="t"/>
            <a:pathLst>
              <a:path h="0" w="18288">
                <a:moveTo>
                  <a:pt x="0" y="0"/>
                </a:moveTo>
                <a:lnTo>
                  <a:pt x="18288" y="0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32" name="object 32"/>
          <p:cNvSpPr/>
          <p:nvPr/>
        </p:nvSpPr>
        <p:spPr>
          <a:xfrm>
            <a:off x="7456932" y="316992"/>
            <a:ext cx="6095" cy="0"/>
          </a:xfrm>
          <a:custGeom>
            <a:avLst/>
            <a:gdLst/>
            <a:ahLst/>
            <a:cxnLst/>
            <a:rect b="b" l="l" r="r" t="t"/>
            <a:pathLst>
              <a:path h="0" w="6095">
                <a:moveTo>
                  <a:pt x="0" y="0"/>
                </a:moveTo>
                <a:lnTo>
                  <a:pt x="6095" y="0"/>
                </a:lnTo>
              </a:path>
            </a:pathLst>
          </a:custGeom>
          <a:ln w="13462">
            <a:solidFill>
              <a:srgbClr val="FFFFFF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33" name="object 33"/>
          <p:cNvSpPr/>
          <p:nvPr/>
        </p:nvSpPr>
        <p:spPr>
          <a:xfrm>
            <a:off x="7450835" y="313944"/>
            <a:ext cx="12192" cy="0"/>
          </a:xfrm>
          <a:custGeom>
            <a:avLst/>
            <a:gdLst/>
            <a:ahLst/>
            <a:cxnLst/>
            <a:rect b="b" l="l" r="r" t="t"/>
            <a:pathLst>
              <a:path h="0" w="12192">
                <a:moveTo>
                  <a:pt x="0" y="0"/>
                </a:moveTo>
                <a:lnTo>
                  <a:pt x="12192" y="0"/>
                </a:lnTo>
              </a:path>
            </a:pathLst>
          </a:custGeom>
          <a:ln w="7366">
            <a:solidFill>
              <a:srgbClr val="FFFFFF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34" name="object 34"/>
          <p:cNvSpPr/>
          <p:nvPr/>
        </p:nvSpPr>
        <p:spPr>
          <a:xfrm>
            <a:off x="313582" y="310896"/>
            <a:ext cx="0" cy="9438132"/>
          </a:xfrm>
          <a:custGeom>
            <a:avLst/>
            <a:gdLst/>
            <a:ahLst/>
            <a:cxnLst/>
            <a:rect b="b" l="l" r="r" t="t"/>
            <a:pathLst>
              <a:path h="9438132" w="0">
                <a:moveTo>
                  <a:pt x="0" y="0"/>
                </a:moveTo>
                <a:lnTo>
                  <a:pt x="0" y="9438132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35" name="object 35"/>
          <p:cNvSpPr/>
          <p:nvPr/>
        </p:nvSpPr>
        <p:spPr>
          <a:xfrm>
            <a:off x="320040" y="323087"/>
            <a:ext cx="0" cy="9413748"/>
          </a:xfrm>
          <a:custGeom>
            <a:avLst/>
            <a:gdLst/>
            <a:ahLst/>
            <a:cxnLst/>
            <a:rect b="b" l="l" r="r" t="t"/>
            <a:pathLst>
              <a:path h="9413748" w="0">
                <a:moveTo>
                  <a:pt x="0" y="0"/>
                </a:moveTo>
                <a:lnTo>
                  <a:pt x="0" y="9413748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36" name="object 36"/>
          <p:cNvSpPr/>
          <p:nvPr/>
        </p:nvSpPr>
        <p:spPr>
          <a:xfrm>
            <a:off x="7460341" y="310896"/>
            <a:ext cx="0" cy="9438131"/>
          </a:xfrm>
          <a:custGeom>
            <a:avLst/>
            <a:gdLst/>
            <a:ahLst/>
            <a:cxnLst/>
            <a:rect b="b" l="l" r="r" t="t"/>
            <a:pathLst>
              <a:path h="9438131" w="0">
                <a:moveTo>
                  <a:pt x="0" y="0"/>
                </a:moveTo>
                <a:lnTo>
                  <a:pt x="0" y="9438131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37" name="object 37"/>
          <p:cNvSpPr/>
          <p:nvPr/>
        </p:nvSpPr>
        <p:spPr>
          <a:xfrm>
            <a:off x="7453884" y="323087"/>
            <a:ext cx="0" cy="9413748"/>
          </a:xfrm>
          <a:custGeom>
            <a:avLst/>
            <a:gdLst/>
            <a:ahLst/>
            <a:cxnLst/>
            <a:rect b="b" l="l" r="r" t="t"/>
            <a:pathLst>
              <a:path h="9413748" w="0">
                <a:moveTo>
                  <a:pt x="0" y="0"/>
                </a:moveTo>
                <a:lnTo>
                  <a:pt x="0" y="9413748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38" name="object 38"/>
          <p:cNvSpPr/>
          <p:nvPr/>
        </p:nvSpPr>
        <p:spPr>
          <a:xfrm>
            <a:off x="304800" y="9752076"/>
            <a:ext cx="18288" cy="0"/>
          </a:xfrm>
          <a:custGeom>
            <a:avLst/>
            <a:gdLst/>
            <a:ahLst/>
            <a:cxnLst/>
            <a:rect b="b" l="l" r="r" t="t"/>
            <a:pathLst>
              <a:path h="0" w="18288">
                <a:moveTo>
                  <a:pt x="0" y="0"/>
                </a:moveTo>
                <a:lnTo>
                  <a:pt x="18288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39" name="object 39"/>
          <p:cNvSpPr/>
          <p:nvPr/>
        </p:nvSpPr>
        <p:spPr>
          <a:xfrm>
            <a:off x="310896" y="9742931"/>
            <a:ext cx="6096" cy="0"/>
          </a:xfrm>
          <a:custGeom>
            <a:avLst/>
            <a:gdLst/>
            <a:ahLst/>
            <a:cxnLst/>
            <a:rect b="b" l="l" r="r" t="t"/>
            <a:pathLst>
              <a:path h="0" w="6096">
                <a:moveTo>
                  <a:pt x="0" y="0"/>
                </a:moveTo>
                <a:lnTo>
                  <a:pt x="6096" y="0"/>
                </a:lnTo>
              </a:path>
            </a:pathLst>
          </a:custGeom>
          <a:ln w="13462">
            <a:solidFill>
              <a:srgbClr val="FFFFFF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40" name="object 40"/>
          <p:cNvSpPr/>
          <p:nvPr/>
        </p:nvSpPr>
        <p:spPr>
          <a:xfrm>
            <a:off x="310896" y="9745980"/>
            <a:ext cx="12192" cy="0"/>
          </a:xfrm>
          <a:custGeom>
            <a:avLst/>
            <a:gdLst/>
            <a:ahLst/>
            <a:cxnLst/>
            <a:rect b="b" l="l" r="r" t="t"/>
            <a:pathLst>
              <a:path h="0" w="12192">
                <a:moveTo>
                  <a:pt x="0" y="0"/>
                </a:moveTo>
                <a:lnTo>
                  <a:pt x="12192" y="0"/>
                </a:lnTo>
              </a:path>
            </a:pathLst>
          </a:custGeom>
          <a:ln w="7365">
            <a:solidFill>
              <a:srgbClr val="FFFFFF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41" name="object 41"/>
          <p:cNvSpPr/>
          <p:nvPr/>
        </p:nvSpPr>
        <p:spPr>
          <a:xfrm>
            <a:off x="323088" y="9752076"/>
            <a:ext cx="7127748" cy="0"/>
          </a:xfrm>
          <a:custGeom>
            <a:avLst/>
            <a:gdLst/>
            <a:ahLst/>
            <a:cxnLst/>
            <a:rect b="b" l="l" r="r" t="t"/>
            <a:pathLst>
              <a:path h="0" w="7127748">
                <a:moveTo>
                  <a:pt x="0" y="0"/>
                </a:moveTo>
                <a:lnTo>
                  <a:pt x="7127748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42" name="object 42"/>
          <p:cNvSpPr/>
          <p:nvPr/>
        </p:nvSpPr>
        <p:spPr>
          <a:xfrm>
            <a:off x="323088" y="9739883"/>
            <a:ext cx="7127748" cy="0"/>
          </a:xfrm>
          <a:custGeom>
            <a:avLst/>
            <a:gdLst/>
            <a:ahLst/>
            <a:cxnLst/>
            <a:rect b="b" l="l" r="r" t="t"/>
            <a:pathLst>
              <a:path h="0" w="7127748">
                <a:moveTo>
                  <a:pt x="0" y="0"/>
                </a:moveTo>
                <a:lnTo>
                  <a:pt x="7127748" y="0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43" name="object 43"/>
          <p:cNvSpPr/>
          <p:nvPr/>
        </p:nvSpPr>
        <p:spPr>
          <a:xfrm>
            <a:off x="7450835" y="9752076"/>
            <a:ext cx="18288" cy="0"/>
          </a:xfrm>
          <a:custGeom>
            <a:avLst/>
            <a:gdLst/>
            <a:ahLst/>
            <a:cxnLst/>
            <a:rect b="b" l="l" r="r" t="t"/>
            <a:pathLst>
              <a:path h="0" w="18288">
                <a:moveTo>
                  <a:pt x="0" y="0"/>
                </a:moveTo>
                <a:lnTo>
                  <a:pt x="18288" y="0"/>
                </a:lnTo>
              </a:path>
            </a:pathLst>
          </a:custGeom>
          <a:ln w="7365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44" name="object 44"/>
          <p:cNvSpPr/>
          <p:nvPr/>
        </p:nvSpPr>
        <p:spPr>
          <a:xfrm>
            <a:off x="7456932" y="9742931"/>
            <a:ext cx="6095" cy="0"/>
          </a:xfrm>
          <a:custGeom>
            <a:avLst/>
            <a:gdLst/>
            <a:ahLst/>
            <a:cxnLst/>
            <a:rect b="b" l="l" r="r" t="t"/>
            <a:pathLst>
              <a:path h="0" w="6095">
                <a:moveTo>
                  <a:pt x="0" y="0"/>
                </a:moveTo>
                <a:lnTo>
                  <a:pt x="6095" y="0"/>
                </a:lnTo>
              </a:path>
            </a:pathLst>
          </a:custGeom>
          <a:ln w="13462">
            <a:solidFill>
              <a:srgbClr val="FFFFFF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45" name="object 45"/>
          <p:cNvSpPr/>
          <p:nvPr/>
        </p:nvSpPr>
        <p:spPr>
          <a:xfrm>
            <a:off x="7450835" y="9745980"/>
            <a:ext cx="12192" cy="0"/>
          </a:xfrm>
          <a:custGeom>
            <a:avLst/>
            <a:gdLst/>
            <a:ahLst/>
            <a:cxnLst/>
            <a:rect b="b" l="l" r="r" t="t"/>
            <a:pathLst>
              <a:path h="0" w="12192">
                <a:moveTo>
                  <a:pt x="0" y="0"/>
                </a:moveTo>
                <a:lnTo>
                  <a:pt x="12192" y="0"/>
                </a:lnTo>
              </a:path>
            </a:pathLst>
          </a:custGeom>
          <a:ln w="7365">
            <a:solidFill>
              <a:srgbClr val="FFFFFF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25" name="object 25"/>
          <p:cNvSpPr txBox="1"/>
          <p:nvPr/>
        </p:nvSpPr>
        <p:spPr>
          <a:xfrm>
            <a:off x="1074724" y="460248"/>
            <a:ext cx="1028649" cy="705865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4" name="object 24"/>
          <p:cNvSpPr txBox="1"/>
          <p:nvPr/>
        </p:nvSpPr>
        <p:spPr>
          <a:xfrm>
            <a:off x="2103374" y="460248"/>
            <a:ext cx="1943481" cy="705865"/>
          </a:xfrm>
          <a:prstGeom prst="rect">
            <a:avLst/>
          </a:prstGeom>
        </p:spPr>
        <p:txBody>
          <a:bodyPr bIns="0" lIns="0" rIns="0" rtlCol="0" tIns="12167" wrap="square">
            <a:noAutofit/>
          </a:bodyPr>
          <a:lstStyle/>
          <a:p>
            <a:pPr>
              <a:lnSpc>
                <a:spcPts val="1100"/>
              </a:lnSpc>
            </a:pPr>
            <a:endParaRPr sz="1100"/>
          </a:p>
          <a:p>
            <a:pPr marL="68580">
              <a:lnSpc>
                <a:spcPct val="95825"/>
              </a:lnSpc>
            </a:pPr>
            <a:r>
              <a:rPr b="1" dirty="0" smtClean="0" spc="1" sz="900">
                <a:latin typeface="Arial"/>
                <a:cs typeface="Arial"/>
              </a:rPr>
              <a:t>X</a:t>
            </a:r>
            <a:r>
              <a:rPr b="1" dirty="0" smtClean="0" spc="1" sz="900">
                <a:latin typeface="Arial"/>
                <a:cs typeface="Arial"/>
              </a:rPr>
              <a:t>x</a:t>
            </a:r>
            <a:r>
              <a:rPr b="1" dirty="0" smtClean="0" spc="1" sz="900">
                <a:latin typeface="Arial"/>
                <a:cs typeface="Arial"/>
              </a:rPr>
              <a:t>x</a:t>
            </a:r>
            <a:r>
              <a:rPr b="1" dirty="0" smtClean="0" spc="1" sz="900">
                <a:latin typeface="Arial"/>
                <a:cs typeface="Arial"/>
              </a:rPr>
              <a:t>x</a:t>
            </a:r>
            <a:r>
              <a:rPr b="1" dirty="0" smtClean="0" spc="1" sz="900">
                <a:latin typeface="Arial"/>
                <a:cs typeface="Arial"/>
              </a:rPr>
              <a:t>x</a:t>
            </a:r>
            <a:r>
              <a:rPr b="1" dirty="0" smtClean="0" spc="1" sz="900">
                <a:latin typeface="Arial"/>
                <a:cs typeface="Arial"/>
              </a:rPr>
              <a:t>x</a:t>
            </a:r>
            <a:r>
              <a:rPr b="1" dirty="0" smtClean="0" spc="1" sz="900">
                <a:latin typeface="Arial"/>
                <a:cs typeface="Arial"/>
              </a:rPr>
              <a:t> </a:t>
            </a:r>
            <a:r>
              <a:rPr b="1" dirty="0" smtClean="0" spc="1" sz="900">
                <a:latin typeface="Arial"/>
                <a:cs typeface="Arial"/>
              </a:rPr>
              <a:t>D</a:t>
            </a:r>
            <a:r>
              <a:rPr b="1" dirty="0" smtClean="0" spc="1" sz="900">
                <a:latin typeface="Arial"/>
                <a:cs typeface="Arial"/>
              </a:rPr>
              <a:t>e</a:t>
            </a:r>
            <a:r>
              <a:rPr b="1" dirty="0" smtClean="0" spc="1" sz="900">
                <a:latin typeface="Arial"/>
                <a:cs typeface="Arial"/>
              </a:rPr>
              <a:t>p</a:t>
            </a:r>
            <a:r>
              <a:rPr b="1" dirty="0" smtClean="0" spc="1" sz="900">
                <a:latin typeface="Arial"/>
                <a:cs typeface="Arial"/>
              </a:rPr>
              <a:t>a</a:t>
            </a:r>
            <a:r>
              <a:rPr b="1" dirty="0" smtClean="0" spc="1" sz="900">
                <a:latin typeface="Arial"/>
                <a:cs typeface="Arial"/>
              </a:rPr>
              <a:t>rt</a:t>
            </a:r>
            <a:r>
              <a:rPr b="1" dirty="0" smtClean="0" spc="1" sz="900">
                <a:latin typeface="Arial"/>
                <a:cs typeface="Arial"/>
              </a:rPr>
              <a:t>m</a:t>
            </a:r>
            <a:r>
              <a:rPr b="1" dirty="0" smtClean="0" spc="1" sz="900">
                <a:latin typeface="Arial"/>
                <a:cs typeface="Arial"/>
              </a:rPr>
              <a:t>e</a:t>
            </a:r>
            <a:r>
              <a:rPr b="1" dirty="0" smtClean="0" spc="1" sz="900">
                <a:latin typeface="Arial"/>
                <a:cs typeface="Arial"/>
              </a:rPr>
              <a:t>nt</a:t>
            </a:r>
            <a:endParaRPr sz="900">
              <a:latin typeface="Arial"/>
              <a:cs typeface="Arial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4046855" y="460248"/>
            <a:ext cx="1714906" cy="234696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2" name="object 22"/>
          <p:cNvSpPr txBox="1"/>
          <p:nvPr/>
        </p:nvSpPr>
        <p:spPr>
          <a:xfrm>
            <a:off x="5761761" y="460248"/>
            <a:ext cx="1170660" cy="234696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1" name="object 21"/>
          <p:cNvSpPr txBox="1"/>
          <p:nvPr/>
        </p:nvSpPr>
        <p:spPr>
          <a:xfrm>
            <a:off x="4046855" y="694944"/>
            <a:ext cx="1714906" cy="234696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0" name="object 20"/>
          <p:cNvSpPr txBox="1"/>
          <p:nvPr/>
        </p:nvSpPr>
        <p:spPr>
          <a:xfrm>
            <a:off x="5761761" y="694944"/>
            <a:ext cx="1170660" cy="234696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9" name="object 19"/>
          <p:cNvSpPr txBox="1"/>
          <p:nvPr/>
        </p:nvSpPr>
        <p:spPr>
          <a:xfrm>
            <a:off x="4046855" y="929640"/>
            <a:ext cx="1714906" cy="236473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8" name="object 18"/>
          <p:cNvSpPr txBox="1"/>
          <p:nvPr/>
        </p:nvSpPr>
        <p:spPr>
          <a:xfrm>
            <a:off x="5761761" y="929640"/>
            <a:ext cx="1170660" cy="236473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7" name="object 17"/>
          <p:cNvSpPr txBox="1"/>
          <p:nvPr/>
        </p:nvSpPr>
        <p:spPr>
          <a:xfrm>
            <a:off x="1074724" y="1166113"/>
            <a:ext cx="1028649" cy="234696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6" name="object 16"/>
          <p:cNvSpPr txBox="1"/>
          <p:nvPr/>
        </p:nvSpPr>
        <p:spPr>
          <a:xfrm>
            <a:off x="2103374" y="1166113"/>
            <a:ext cx="1943481" cy="234696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5" name="object 15"/>
          <p:cNvSpPr txBox="1"/>
          <p:nvPr/>
        </p:nvSpPr>
        <p:spPr>
          <a:xfrm>
            <a:off x="4046855" y="1166113"/>
            <a:ext cx="1714906" cy="234696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4" name="object 14"/>
          <p:cNvSpPr txBox="1"/>
          <p:nvPr/>
        </p:nvSpPr>
        <p:spPr>
          <a:xfrm>
            <a:off x="5761761" y="1166113"/>
            <a:ext cx="1170660" cy="234696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3" name="object 13"/>
          <p:cNvSpPr txBox="1"/>
          <p:nvPr/>
        </p:nvSpPr>
        <p:spPr>
          <a:xfrm>
            <a:off x="1074724" y="1400809"/>
            <a:ext cx="1028649" cy="234696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2" name="object 12"/>
          <p:cNvSpPr txBox="1"/>
          <p:nvPr/>
        </p:nvSpPr>
        <p:spPr>
          <a:xfrm>
            <a:off x="2103374" y="1400809"/>
            <a:ext cx="1943481" cy="234696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1" name="object 11"/>
          <p:cNvSpPr txBox="1"/>
          <p:nvPr/>
        </p:nvSpPr>
        <p:spPr>
          <a:xfrm>
            <a:off x="4046855" y="1400809"/>
            <a:ext cx="1714906" cy="234696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0" name="object 10"/>
          <p:cNvSpPr txBox="1"/>
          <p:nvPr/>
        </p:nvSpPr>
        <p:spPr>
          <a:xfrm>
            <a:off x="5761761" y="1400809"/>
            <a:ext cx="1170660" cy="234696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9" name="object 9"/>
          <p:cNvSpPr txBox="1"/>
          <p:nvPr/>
        </p:nvSpPr>
        <p:spPr>
          <a:xfrm>
            <a:off x="316811" y="313944"/>
            <a:ext cx="7140301" cy="9432035"/>
          </a:xfrm>
          <a:prstGeom prst="rect">
            <a:avLst/>
          </a:prstGeom>
        </p:spPr>
        <p:txBody>
          <a:bodyPr bIns="0" lIns="0" rIns="0" rtlCol="0" tIns="4039" wrap="square">
            <a:noAutofit/>
          </a:bodyPr>
          <a:lstStyle/>
          <a:p>
            <a:pPr>
              <a:lnSpc>
                <a:spcPts val="500"/>
              </a:lnSpc>
            </a:pPr>
            <a:endParaRPr sz="500"/>
          </a:p>
          <a:p>
            <a:pPr algn="ctr" marL="3773034" marR="2979423">
              <a:lnSpc>
                <a:spcPct val="95825"/>
              </a:lnSpc>
              <a:spcBef>
                <a:spcPts val="1000"/>
              </a:spcBef>
            </a:pPr>
            <a:r>
              <a:rPr b="1" dirty="0" smtClean="0" spc="0" sz="900">
                <a:latin typeface="Arial"/>
                <a:cs typeface="Arial"/>
              </a:rPr>
              <a:t>S</a:t>
            </a:r>
            <a:r>
              <a:rPr b="1" dirty="0" smtClean="0" spc="0" sz="900">
                <a:latin typeface="Arial"/>
                <a:cs typeface="Arial"/>
              </a:rPr>
              <a:t>O</a:t>
            </a:r>
            <a:r>
              <a:rPr b="1" dirty="0" smtClean="0" spc="0" sz="900">
                <a:latin typeface="Arial"/>
                <a:cs typeface="Arial"/>
              </a:rPr>
              <a:t>P</a:t>
            </a:r>
            <a:r>
              <a:rPr b="1" dirty="0" smtClean="0" spc="0" sz="900">
                <a:latin typeface="Arial"/>
                <a:cs typeface="Arial"/>
              </a:rPr>
              <a:t> </a:t>
            </a:r>
            <a:r>
              <a:rPr b="1" dirty="0" smtClean="0" spc="0" sz="900">
                <a:latin typeface="Arial"/>
                <a:cs typeface="Arial"/>
              </a:rPr>
              <a:t>#</a:t>
            </a:r>
            <a:endParaRPr sz="900">
              <a:latin typeface="Arial"/>
              <a:cs typeface="Arial"/>
            </a:endParaRPr>
          </a:p>
          <a:p>
            <a:pPr indent="-2739263" marL="3798877" marR="2193622">
              <a:lnSpc>
                <a:spcPts val="1279"/>
              </a:lnSpc>
              <a:spcBef>
                <a:spcPts val="632"/>
              </a:spcBef>
            </a:pPr>
            <a:r>
              <a:rPr dirty="0" smtClean="0" spc="-14" sz="1200">
                <a:latin typeface="Times New Roman"/>
                <a:cs typeface="Times New Roman"/>
              </a:rPr>
              <a:t>L</a:t>
            </a:r>
            <a:r>
              <a:rPr dirty="0" smtClean="0" spc="9" sz="1200">
                <a:latin typeface="Times New Roman"/>
                <a:cs typeface="Times New Roman"/>
              </a:rPr>
              <a:t>O</a:t>
            </a:r>
            <a:r>
              <a:rPr dirty="0" smtClean="0" spc="0" sz="1200">
                <a:latin typeface="Times New Roman"/>
                <a:cs typeface="Times New Roman"/>
              </a:rPr>
              <a:t>GO</a:t>
            </a:r>
            <a:r>
              <a:rPr dirty="0" smtClean="0" spc="0" sz="1200">
                <a:latin typeface="Times New Roman"/>
                <a:cs typeface="Times New Roman"/>
              </a:rPr>
              <a:t>        </a:t>
            </a:r>
            <a:r>
              <a:rPr dirty="0" smtClean="0" spc="235" sz="1200">
                <a:latin typeface="Times New Roman"/>
                <a:cs typeface="Times New Roman"/>
              </a:rPr>
              <a:t> </a:t>
            </a:r>
            <a:r>
              <a:rPr b="1" dirty="0" smtClean="0" spc="0" sz="900">
                <a:latin typeface="Arial"/>
                <a:cs typeface="Arial"/>
              </a:rPr>
              <a:t>X</a:t>
            </a:r>
            <a:r>
              <a:rPr b="1" dirty="0" smtClean="0" spc="4" sz="900">
                <a:latin typeface="Arial"/>
                <a:cs typeface="Arial"/>
              </a:rPr>
              <a:t>x</a:t>
            </a:r>
            <a:r>
              <a:rPr b="1" dirty="0" smtClean="0" spc="4" sz="900">
                <a:latin typeface="Arial"/>
                <a:cs typeface="Arial"/>
              </a:rPr>
              <a:t>x</a:t>
            </a:r>
            <a:r>
              <a:rPr b="1" dirty="0" smtClean="0" spc="4" sz="900">
                <a:latin typeface="Arial"/>
                <a:cs typeface="Arial"/>
              </a:rPr>
              <a:t>x</a:t>
            </a:r>
            <a:r>
              <a:rPr b="1" dirty="0" smtClean="0" spc="4" sz="900">
                <a:latin typeface="Arial"/>
                <a:cs typeface="Arial"/>
              </a:rPr>
              <a:t>x</a:t>
            </a:r>
            <a:r>
              <a:rPr b="1" dirty="0" smtClean="0" spc="0" sz="900">
                <a:latin typeface="Arial"/>
                <a:cs typeface="Arial"/>
              </a:rPr>
              <a:t>x</a:t>
            </a:r>
            <a:r>
              <a:rPr b="1" dirty="0" smtClean="0" spc="-4" sz="900">
                <a:latin typeface="Arial"/>
                <a:cs typeface="Arial"/>
              </a:rPr>
              <a:t> </a:t>
            </a:r>
            <a:r>
              <a:rPr b="1" dirty="0" smtClean="0" spc="0" sz="900">
                <a:latin typeface="Arial"/>
                <a:cs typeface="Arial"/>
              </a:rPr>
              <a:t>Di</a:t>
            </a:r>
            <a:r>
              <a:rPr b="1" dirty="0" smtClean="0" spc="-4" sz="900">
                <a:latin typeface="Arial"/>
                <a:cs typeface="Arial"/>
              </a:rPr>
              <a:t>v</a:t>
            </a:r>
            <a:r>
              <a:rPr b="1" dirty="0" smtClean="0" spc="0" sz="900">
                <a:latin typeface="Arial"/>
                <a:cs typeface="Arial"/>
              </a:rPr>
              <a:t>i</a:t>
            </a:r>
            <a:r>
              <a:rPr b="1" dirty="0" smtClean="0" spc="4" sz="900">
                <a:latin typeface="Arial"/>
                <a:cs typeface="Arial"/>
              </a:rPr>
              <a:t>s</a:t>
            </a:r>
            <a:r>
              <a:rPr b="1" dirty="0" smtClean="0" spc="0" sz="900">
                <a:latin typeface="Arial"/>
                <a:cs typeface="Arial"/>
              </a:rPr>
              <a:t>i</a:t>
            </a:r>
            <a:r>
              <a:rPr b="1" dirty="0" smtClean="0" spc="4" sz="900">
                <a:latin typeface="Arial"/>
                <a:cs typeface="Arial"/>
              </a:rPr>
              <a:t>o</a:t>
            </a:r>
            <a:r>
              <a:rPr b="1" dirty="0" smtClean="0" spc="0" sz="900">
                <a:latin typeface="Arial"/>
                <a:cs typeface="Arial"/>
              </a:rPr>
              <a:t>n</a:t>
            </a:r>
            <a:r>
              <a:rPr b="1" dirty="0" smtClean="0" spc="4" sz="900">
                <a:latin typeface="Arial"/>
                <a:cs typeface="Arial"/>
              </a:rPr>
              <a:t>/</a:t>
            </a:r>
            <a:r>
              <a:rPr b="1" dirty="0" smtClean="0" spc="0" sz="900">
                <a:latin typeface="Arial"/>
                <a:cs typeface="Arial"/>
              </a:rPr>
              <a:t>F</a:t>
            </a:r>
            <a:r>
              <a:rPr b="1" dirty="0" smtClean="0" spc="-9" sz="900">
                <a:latin typeface="Arial"/>
                <a:cs typeface="Arial"/>
              </a:rPr>
              <a:t>u</a:t>
            </a:r>
            <a:r>
              <a:rPr b="1" dirty="0" smtClean="0" spc="0" sz="900">
                <a:latin typeface="Arial"/>
                <a:cs typeface="Arial"/>
              </a:rPr>
              <a:t>n</a:t>
            </a:r>
            <a:r>
              <a:rPr b="1" dirty="0" smtClean="0" spc="4" sz="900">
                <a:latin typeface="Arial"/>
                <a:cs typeface="Arial"/>
              </a:rPr>
              <a:t>c</a:t>
            </a:r>
            <a:r>
              <a:rPr b="1" dirty="0" smtClean="0" spc="0" sz="900">
                <a:latin typeface="Arial"/>
                <a:cs typeface="Arial"/>
              </a:rPr>
              <a:t>ti</a:t>
            </a:r>
            <a:r>
              <a:rPr b="1" dirty="0" smtClean="0" spc="4" sz="900">
                <a:latin typeface="Arial"/>
                <a:cs typeface="Arial"/>
              </a:rPr>
              <a:t>o</a:t>
            </a:r>
            <a:r>
              <a:rPr b="1" dirty="0" smtClean="0" spc="0" sz="900">
                <a:latin typeface="Arial"/>
                <a:cs typeface="Arial"/>
              </a:rPr>
              <a:t>n</a:t>
            </a:r>
            <a:r>
              <a:rPr b="1" dirty="0" smtClean="0" spc="0" sz="900">
                <a:latin typeface="Arial"/>
                <a:cs typeface="Arial"/>
              </a:rPr>
              <a:t>                </a:t>
            </a:r>
            <a:r>
              <a:rPr b="1" dirty="0" smtClean="0" spc="159" sz="900">
                <a:latin typeface="Arial"/>
                <a:cs typeface="Arial"/>
              </a:rPr>
              <a:t> </a:t>
            </a:r>
            <a:r>
              <a:rPr b="1" dirty="0" smtClean="0" spc="0" sz="900">
                <a:latin typeface="Arial"/>
                <a:cs typeface="Arial"/>
              </a:rPr>
              <a:t>Re</a:t>
            </a:r>
            <a:r>
              <a:rPr b="1" dirty="0" smtClean="0" spc="-4" sz="900">
                <a:latin typeface="Arial"/>
                <a:cs typeface="Arial"/>
              </a:rPr>
              <a:t>v</a:t>
            </a:r>
            <a:r>
              <a:rPr b="1" dirty="0" smtClean="0" spc="0" sz="900">
                <a:latin typeface="Arial"/>
                <a:cs typeface="Arial"/>
              </a:rPr>
              <a:t>i</a:t>
            </a:r>
            <a:r>
              <a:rPr b="1" dirty="0" smtClean="0" spc="4" sz="900">
                <a:latin typeface="Arial"/>
                <a:cs typeface="Arial"/>
              </a:rPr>
              <a:t>s</a:t>
            </a:r>
            <a:r>
              <a:rPr b="1" dirty="0" smtClean="0" spc="0" sz="900">
                <a:latin typeface="Arial"/>
                <a:cs typeface="Arial"/>
              </a:rPr>
              <a:t>i</a:t>
            </a:r>
            <a:r>
              <a:rPr b="1" dirty="0" smtClean="0" spc="4" sz="900">
                <a:latin typeface="Arial"/>
                <a:cs typeface="Arial"/>
              </a:rPr>
              <a:t>o</a:t>
            </a:r>
            <a:r>
              <a:rPr b="1" dirty="0" smtClean="0" spc="0" sz="900">
                <a:latin typeface="Arial"/>
                <a:cs typeface="Arial"/>
              </a:rPr>
              <a:t>n</a:t>
            </a:r>
            <a:r>
              <a:rPr b="1" dirty="0" smtClean="0" spc="4" sz="900">
                <a:latin typeface="Arial"/>
                <a:cs typeface="Arial"/>
              </a:rPr>
              <a:t> </a:t>
            </a:r>
            <a:r>
              <a:rPr b="1" dirty="0" smtClean="0" spc="0" sz="900">
                <a:latin typeface="Arial"/>
                <a:cs typeface="Arial"/>
              </a:rPr>
              <a:t>#</a:t>
            </a:r>
            <a:r>
              <a:rPr b="1" dirty="0" smtClean="0" spc="0" sz="900">
                <a:latin typeface="Arial"/>
                <a:cs typeface="Arial"/>
              </a:rPr>
              <a:t> </a:t>
            </a:r>
            <a:endParaRPr sz="900">
              <a:latin typeface="Arial"/>
              <a:cs typeface="Arial"/>
            </a:endParaRPr>
          </a:p>
          <a:p>
            <a:pPr marL="3798877" marR="2193622">
              <a:lnSpc>
                <a:spcPts val="1034"/>
              </a:lnSpc>
              <a:spcBef>
                <a:spcPts val="749"/>
              </a:spcBef>
            </a:pPr>
            <a:r>
              <a:rPr b="1" dirty="0" smtClean="0" spc="0" sz="900">
                <a:latin typeface="Arial"/>
                <a:cs typeface="Arial"/>
              </a:rPr>
              <a:t>I</a:t>
            </a:r>
            <a:r>
              <a:rPr b="1" dirty="0" smtClean="0" spc="0" sz="900">
                <a:latin typeface="Arial"/>
                <a:cs typeface="Arial"/>
              </a:rPr>
              <a:t>m</a:t>
            </a:r>
            <a:r>
              <a:rPr b="1" dirty="0" smtClean="0" spc="0" sz="900">
                <a:latin typeface="Arial"/>
                <a:cs typeface="Arial"/>
              </a:rPr>
              <a:t>p</a:t>
            </a:r>
            <a:r>
              <a:rPr b="1" dirty="0" smtClean="0" spc="0" sz="900">
                <a:latin typeface="Arial"/>
                <a:cs typeface="Arial"/>
              </a:rPr>
              <a:t>l</a:t>
            </a:r>
            <a:r>
              <a:rPr b="1" dirty="0" smtClean="0" spc="0" sz="900">
                <a:latin typeface="Arial"/>
                <a:cs typeface="Arial"/>
              </a:rPr>
              <a:t>e</a:t>
            </a:r>
            <a:r>
              <a:rPr b="1" dirty="0" smtClean="0" spc="0" sz="900">
                <a:latin typeface="Arial"/>
                <a:cs typeface="Arial"/>
              </a:rPr>
              <a:t>m</a:t>
            </a:r>
            <a:r>
              <a:rPr b="1" dirty="0" smtClean="0" spc="0" sz="900">
                <a:latin typeface="Arial"/>
                <a:cs typeface="Arial"/>
              </a:rPr>
              <a:t>e</a:t>
            </a:r>
            <a:r>
              <a:rPr b="1" dirty="0" smtClean="0" spc="0" sz="900">
                <a:latin typeface="Arial"/>
                <a:cs typeface="Arial"/>
              </a:rPr>
              <a:t>nt</a:t>
            </a:r>
            <a:r>
              <a:rPr b="1" dirty="0" smtClean="0" spc="0" sz="900">
                <a:latin typeface="Arial"/>
                <a:cs typeface="Arial"/>
              </a:rPr>
              <a:t>a</a:t>
            </a:r>
            <a:r>
              <a:rPr b="1" dirty="0" smtClean="0" spc="0" sz="900">
                <a:latin typeface="Arial"/>
                <a:cs typeface="Arial"/>
              </a:rPr>
              <a:t>t</a:t>
            </a:r>
            <a:r>
              <a:rPr b="1" dirty="0" smtClean="0" spc="0" sz="900">
                <a:latin typeface="Arial"/>
                <a:cs typeface="Arial"/>
              </a:rPr>
              <a:t>i</a:t>
            </a:r>
            <a:r>
              <a:rPr b="1" dirty="0" smtClean="0" spc="0" sz="900">
                <a:latin typeface="Arial"/>
                <a:cs typeface="Arial"/>
              </a:rPr>
              <a:t>on</a:t>
            </a:r>
            <a:r>
              <a:rPr b="1" dirty="0" smtClean="0" spc="0" sz="900">
                <a:latin typeface="Arial"/>
                <a:cs typeface="Arial"/>
              </a:rPr>
              <a:t> </a:t>
            </a:r>
            <a:r>
              <a:rPr b="1" dirty="0" smtClean="0" spc="0" sz="900">
                <a:latin typeface="Arial"/>
                <a:cs typeface="Arial"/>
              </a:rPr>
              <a:t>D</a:t>
            </a:r>
            <a:r>
              <a:rPr b="1" dirty="0" smtClean="0" spc="0" sz="900">
                <a:latin typeface="Arial"/>
                <a:cs typeface="Arial"/>
              </a:rPr>
              <a:t>a</a:t>
            </a:r>
            <a:r>
              <a:rPr b="1" dirty="0" smtClean="0" spc="0" sz="900">
                <a:latin typeface="Arial"/>
                <a:cs typeface="Arial"/>
              </a:rPr>
              <a:t>te</a:t>
            </a:r>
            <a:endParaRPr sz="900">
              <a:latin typeface="Arial"/>
              <a:cs typeface="Arial"/>
            </a:endParaRPr>
          </a:p>
          <a:p>
            <a:pPr marL="826493">
              <a:lnSpc>
                <a:spcPct val="95825"/>
              </a:lnSpc>
              <a:spcBef>
                <a:spcPts val="862"/>
              </a:spcBef>
            </a:pPr>
            <a:r>
              <a:rPr b="1" dirty="0" smtClean="0" spc="0" sz="900">
                <a:latin typeface="Arial"/>
                <a:cs typeface="Arial"/>
              </a:rPr>
              <a:t>P</a:t>
            </a:r>
            <a:r>
              <a:rPr b="1" dirty="0" smtClean="0" spc="4" sz="900">
                <a:latin typeface="Arial"/>
                <a:cs typeface="Arial"/>
              </a:rPr>
              <a:t>a</a:t>
            </a:r>
            <a:r>
              <a:rPr b="1" dirty="0" smtClean="0" spc="0" sz="900">
                <a:latin typeface="Arial"/>
                <a:cs typeface="Arial"/>
              </a:rPr>
              <a:t>ge</a:t>
            </a:r>
            <a:r>
              <a:rPr b="1" dirty="0" smtClean="0" spc="0" sz="900">
                <a:latin typeface="Arial"/>
                <a:cs typeface="Arial"/>
              </a:rPr>
              <a:t> </a:t>
            </a:r>
            <a:r>
              <a:rPr b="1" dirty="0" smtClean="0" spc="9" sz="900">
                <a:latin typeface="Arial"/>
                <a:cs typeface="Arial"/>
              </a:rPr>
              <a:t> </a:t>
            </a:r>
            <a:r>
              <a:rPr b="1" dirty="0" smtClean="0" spc="0" sz="900">
                <a:latin typeface="Arial"/>
                <a:cs typeface="Arial"/>
              </a:rPr>
              <a:t>#</a:t>
            </a:r>
            <a:r>
              <a:rPr b="1" dirty="0" smtClean="0" spc="0" sz="900">
                <a:latin typeface="Arial"/>
                <a:cs typeface="Arial"/>
              </a:rPr>
              <a:t>                  </a:t>
            </a:r>
            <a:r>
              <a:rPr b="1" dirty="0" smtClean="0" spc="199" sz="900">
                <a:latin typeface="Arial"/>
                <a:cs typeface="Arial"/>
              </a:rPr>
              <a:t> </a:t>
            </a:r>
            <a:r>
              <a:rPr dirty="0" smtClean="0" spc="0" sz="900">
                <a:latin typeface="Arial"/>
                <a:cs typeface="Arial"/>
              </a:rPr>
              <a:t>1</a:t>
            </a:r>
            <a:r>
              <a:rPr dirty="0" smtClean="0" spc="4" sz="900">
                <a:latin typeface="Arial"/>
                <a:cs typeface="Arial"/>
              </a:rPr>
              <a:t> </a:t>
            </a:r>
            <a:r>
              <a:rPr dirty="0" smtClean="0" spc="4" sz="900">
                <a:latin typeface="Arial"/>
                <a:cs typeface="Arial"/>
              </a:rPr>
              <a:t>o</a:t>
            </a:r>
            <a:r>
              <a:rPr dirty="0" smtClean="0" spc="0" sz="900">
                <a:latin typeface="Arial"/>
                <a:cs typeface="Arial"/>
              </a:rPr>
              <a:t>f</a:t>
            </a:r>
            <a:r>
              <a:rPr dirty="0" smtClean="0" spc="4" sz="900">
                <a:latin typeface="Arial"/>
                <a:cs typeface="Arial"/>
              </a:rPr>
              <a:t> </a:t>
            </a:r>
            <a:r>
              <a:rPr dirty="0" smtClean="0" spc="-4" sz="900">
                <a:latin typeface="Arial"/>
                <a:cs typeface="Arial"/>
              </a:rPr>
              <a:t>x</a:t>
            </a:r>
            <a:r>
              <a:rPr dirty="0" smtClean="0" spc="0" sz="900">
                <a:latin typeface="Arial"/>
                <a:cs typeface="Arial"/>
              </a:rPr>
              <a:t>x</a:t>
            </a:r>
            <a:r>
              <a:rPr dirty="0" smtClean="0" spc="0" sz="900">
                <a:latin typeface="Arial"/>
                <a:cs typeface="Arial"/>
              </a:rPr>
              <a:t>                                                 </a:t>
            </a:r>
            <a:r>
              <a:rPr dirty="0" smtClean="0" spc="184" sz="900">
                <a:latin typeface="Arial"/>
                <a:cs typeface="Arial"/>
              </a:rPr>
              <a:t> </a:t>
            </a:r>
            <a:r>
              <a:rPr b="1" dirty="0" smtClean="0" spc="0" sz="900">
                <a:latin typeface="Arial"/>
                <a:cs typeface="Arial"/>
              </a:rPr>
              <a:t>L</a:t>
            </a:r>
            <a:r>
              <a:rPr b="1" dirty="0" smtClean="0" spc="4" sz="900">
                <a:latin typeface="Arial"/>
                <a:cs typeface="Arial"/>
              </a:rPr>
              <a:t>a</a:t>
            </a:r>
            <a:r>
              <a:rPr b="1" dirty="0" smtClean="0" spc="4" sz="900">
                <a:latin typeface="Arial"/>
                <a:cs typeface="Arial"/>
              </a:rPr>
              <a:t>s</a:t>
            </a:r>
            <a:r>
              <a:rPr b="1" dirty="0" smtClean="0" spc="0" sz="900">
                <a:latin typeface="Arial"/>
                <a:cs typeface="Arial"/>
              </a:rPr>
              <a:t>t</a:t>
            </a:r>
            <a:r>
              <a:rPr b="1" dirty="0" smtClean="0" spc="0" sz="900">
                <a:latin typeface="Arial"/>
                <a:cs typeface="Arial"/>
              </a:rPr>
              <a:t> </a:t>
            </a:r>
            <a:r>
              <a:rPr b="1" dirty="0" smtClean="0" spc="0" sz="900">
                <a:latin typeface="Arial"/>
                <a:cs typeface="Arial"/>
              </a:rPr>
              <a:t>R</a:t>
            </a:r>
            <a:r>
              <a:rPr b="1" dirty="0" smtClean="0" spc="4" sz="900">
                <a:latin typeface="Arial"/>
                <a:cs typeface="Arial"/>
              </a:rPr>
              <a:t>e</a:t>
            </a:r>
            <a:r>
              <a:rPr b="1" dirty="0" smtClean="0" spc="-9" sz="900">
                <a:latin typeface="Arial"/>
                <a:cs typeface="Arial"/>
              </a:rPr>
              <a:t>v</a:t>
            </a:r>
            <a:r>
              <a:rPr b="1" dirty="0" smtClean="0" spc="0" sz="900">
                <a:latin typeface="Arial"/>
                <a:cs typeface="Arial"/>
              </a:rPr>
              <a:t>i</a:t>
            </a:r>
            <a:r>
              <a:rPr b="1" dirty="0" smtClean="0" spc="-4" sz="900">
                <a:latin typeface="Arial"/>
                <a:cs typeface="Arial"/>
              </a:rPr>
              <a:t>e</a:t>
            </a:r>
            <a:r>
              <a:rPr b="1" dirty="0" smtClean="0" spc="4" sz="900">
                <a:latin typeface="Arial"/>
                <a:cs typeface="Arial"/>
              </a:rPr>
              <a:t>w</a:t>
            </a:r>
            <a:r>
              <a:rPr b="1" dirty="0" smtClean="0" spc="4" sz="900">
                <a:latin typeface="Arial"/>
                <a:cs typeface="Arial"/>
              </a:rPr>
              <a:t>e</a:t>
            </a:r>
            <a:r>
              <a:rPr b="1" dirty="0" smtClean="0" spc="0" sz="900">
                <a:latin typeface="Arial"/>
                <a:cs typeface="Arial"/>
              </a:rPr>
              <a:t>d</a:t>
            </a:r>
            <a:r>
              <a:rPr b="1" dirty="0" smtClean="0" spc="4" sz="900">
                <a:latin typeface="Arial"/>
                <a:cs typeface="Arial"/>
              </a:rPr>
              <a:t>/</a:t>
            </a:r>
            <a:r>
              <a:rPr b="1" dirty="0" smtClean="0" spc="0" sz="900">
                <a:latin typeface="Arial"/>
                <a:cs typeface="Arial"/>
              </a:rPr>
              <a:t>Up</a:t>
            </a:r>
            <a:r>
              <a:rPr b="1" dirty="0" smtClean="0" spc="-9" sz="900">
                <a:latin typeface="Arial"/>
                <a:cs typeface="Arial"/>
              </a:rPr>
              <a:t>d</a:t>
            </a:r>
            <a:r>
              <a:rPr b="1" dirty="0" smtClean="0" spc="4" sz="900">
                <a:latin typeface="Arial"/>
                <a:cs typeface="Arial"/>
              </a:rPr>
              <a:t>a</a:t>
            </a:r>
            <a:r>
              <a:rPr b="1" dirty="0" smtClean="0" spc="0" sz="900">
                <a:latin typeface="Arial"/>
                <a:cs typeface="Arial"/>
              </a:rPr>
              <a:t>te</a:t>
            </a:r>
            <a:r>
              <a:rPr b="1" dirty="0" smtClean="0" spc="4" sz="900">
                <a:latin typeface="Arial"/>
                <a:cs typeface="Arial"/>
              </a:rPr>
              <a:t> </a:t>
            </a:r>
            <a:r>
              <a:rPr b="1" dirty="0" smtClean="0" spc="0" sz="900">
                <a:latin typeface="Arial"/>
                <a:cs typeface="Arial"/>
              </a:rPr>
              <a:t>D</a:t>
            </a:r>
            <a:r>
              <a:rPr b="1" dirty="0" smtClean="0" spc="4" sz="900">
                <a:latin typeface="Arial"/>
                <a:cs typeface="Arial"/>
              </a:rPr>
              <a:t>a</a:t>
            </a:r>
            <a:r>
              <a:rPr b="1" dirty="0" smtClean="0" spc="0" sz="900">
                <a:latin typeface="Arial"/>
                <a:cs typeface="Arial"/>
              </a:rPr>
              <a:t>te</a:t>
            </a:r>
            <a:endParaRPr sz="900">
              <a:latin typeface="Arial"/>
              <a:cs typeface="Arial"/>
            </a:endParaRPr>
          </a:p>
          <a:p>
            <a:pPr marL="826493">
              <a:lnSpc>
                <a:spcPct val="95825"/>
              </a:lnSpc>
              <a:spcBef>
                <a:spcPts val="789"/>
              </a:spcBef>
            </a:pPr>
            <a:r>
              <a:rPr b="1" dirty="0" smtClean="0" spc="0" sz="900">
                <a:latin typeface="Arial"/>
                <a:cs typeface="Arial"/>
              </a:rPr>
              <a:t>S</a:t>
            </a:r>
            <a:r>
              <a:rPr b="1" dirty="0" smtClean="0" spc="-4" sz="900">
                <a:latin typeface="Arial"/>
                <a:cs typeface="Arial"/>
              </a:rPr>
              <a:t>O</a:t>
            </a:r>
            <a:r>
              <a:rPr b="1" dirty="0" smtClean="0" spc="0" sz="900">
                <a:latin typeface="Arial"/>
                <a:cs typeface="Arial"/>
              </a:rPr>
              <a:t>P</a:t>
            </a:r>
            <a:r>
              <a:rPr b="1" dirty="0" smtClean="0" spc="0" sz="900">
                <a:latin typeface="Arial"/>
                <a:cs typeface="Arial"/>
              </a:rPr>
              <a:t> </a:t>
            </a:r>
            <a:r>
              <a:rPr b="1" dirty="0" smtClean="0" spc="-4" sz="900">
                <a:latin typeface="Arial"/>
                <a:cs typeface="Arial"/>
              </a:rPr>
              <a:t>O</a:t>
            </a:r>
            <a:r>
              <a:rPr b="1" dirty="0" smtClean="0" spc="19" sz="900">
                <a:latin typeface="Arial"/>
                <a:cs typeface="Arial"/>
              </a:rPr>
              <a:t>w</a:t>
            </a:r>
            <a:r>
              <a:rPr b="1" dirty="0" smtClean="0" spc="-9" sz="900">
                <a:latin typeface="Arial"/>
                <a:cs typeface="Arial"/>
              </a:rPr>
              <a:t>n</a:t>
            </a:r>
            <a:r>
              <a:rPr b="1" dirty="0" smtClean="0" spc="4" sz="900">
                <a:latin typeface="Arial"/>
                <a:cs typeface="Arial"/>
              </a:rPr>
              <a:t>e</a:t>
            </a:r>
            <a:r>
              <a:rPr b="1" dirty="0" smtClean="0" spc="0" sz="900">
                <a:latin typeface="Arial"/>
                <a:cs typeface="Arial"/>
              </a:rPr>
              <a:t>r</a:t>
            </a:r>
            <a:r>
              <a:rPr b="1" dirty="0" smtClean="0" spc="0" sz="900">
                <a:latin typeface="Arial"/>
                <a:cs typeface="Arial"/>
              </a:rPr>
              <a:t>                                                                        </a:t>
            </a:r>
            <a:r>
              <a:rPr b="1" dirty="0" smtClean="0" spc="249" sz="900">
                <a:latin typeface="Arial"/>
                <a:cs typeface="Arial"/>
              </a:rPr>
              <a:t> </a:t>
            </a:r>
            <a:r>
              <a:rPr b="1" dirty="0" smtClean="0" spc="-14" sz="900">
                <a:latin typeface="Arial"/>
                <a:cs typeface="Arial"/>
              </a:rPr>
              <a:t>A</a:t>
            </a:r>
            <a:r>
              <a:rPr b="1" dirty="0" smtClean="0" spc="0" sz="900">
                <a:latin typeface="Arial"/>
                <a:cs typeface="Arial"/>
              </a:rPr>
              <a:t>p</a:t>
            </a:r>
            <a:r>
              <a:rPr b="1" dirty="0" smtClean="0" spc="4" sz="900">
                <a:latin typeface="Arial"/>
                <a:cs typeface="Arial"/>
              </a:rPr>
              <a:t>p</a:t>
            </a:r>
            <a:r>
              <a:rPr b="1" dirty="0" smtClean="0" spc="0" sz="900">
                <a:latin typeface="Arial"/>
                <a:cs typeface="Arial"/>
              </a:rPr>
              <a:t>r</a:t>
            </a:r>
            <a:r>
              <a:rPr b="1" dirty="0" smtClean="0" spc="9" sz="900">
                <a:latin typeface="Arial"/>
                <a:cs typeface="Arial"/>
              </a:rPr>
              <a:t>o</a:t>
            </a:r>
            <a:r>
              <a:rPr b="1" dirty="0" smtClean="0" spc="-9" sz="900">
                <a:latin typeface="Arial"/>
                <a:cs typeface="Arial"/>
              </a:rPr>
              <a:t>v</a:t>
            </a:r>
            <a:r>
              <a:rPr b="1" dirty="0" smtClean="0" spc="4" sz="900">
                <a:latin typeface="Arial"/>
                <a:cs typeface="Arial"/>
              </a:rPr>
              <a:t>a</a:t>
            </a:r>
            <a:r>
              <a:rPr b="1" dirty="0" smtClean="0" spc="0" sz="900">
                <a:latin typeface="Arial"/>
                <a:cs typeface="Arial"/>
              </a:rPr>
              <a:t>l</a:t>
            </a:r>
            <a:endParaRPr sz="900">
              <a:latin typeface="Arial"/>
              <a:cs typeface="Arial"/>
            </a:endParaRPr>
          </a:p>
          <a:p>
            <a:pPr marL="826493">
              <a:lnSpc>
                <a:spcPct val="101277"/>
              </a:lnSpc>
              <a:spcBef>
                <a:spcPts val="3039"/>
              </a:spcBef>
            </a:pPr>
            <a:r>
              <a:rPr b="1" dirty="0" smtClean="0" spc="-2" sz="1000">
                <a:latin typeface="Verdana"/>
                <a:cs typeface="Verdana"/>
              </a:rPr>
              <a:t>Sta</a:t>
            </a:r>
            <a:r>
              <a:rPr b="1" dirty="0" smtClean="0" spc="-2" sz="1000">
                <a:latin typeface="Verdana"/>
                <a:cs typeface="Verdana"/>
              </a:rPr>
              <a:t>n</a:t>
            </a:r>
            <a:r>
              <a:rPr b="1" dirty="0" smtClean="0" spc="-2" sz="1000">
                <a:latin typeface="Verdana"/>
                <a:cs typeface="Verdana"/>
              </a:rPr>
              <a:t>d</a:t>
            </a:r>
            <a:r>
              <a:rPr b="1" dirty="0" smtClean="0" spc="-2" sz="1000">
                <a:latin typeface="Verdana"/>
                <a:cs typeface="Verdana"/>
              </a:rPr>
              <a:t>a</a:t>
            </a:r>
            <a:r>
              <a:rPr b="1" dirty="0" smtClean="0" spc="-2" sz="1000">
                <a:latin typeface="Verdana"/>
                <a:cs typeface="Verdana"/>
              </a:rPr>
              <a:t>r</a:t>
            </a:r>
            <a:r>
              <a:rPr b="1" dirty="0" smtClean="0" spc="-2" sz="1000">
                <a:latin typeface="Verdana"/>
                <a:cs typeface="Verdana"/>
              </a:rPr>
              <a:t>d</a:t>
            </a:r>
            <a:r>
              <a:rPr b="1" dirty="0" smtClean="0" spc="-2" sz="1000">
                <a:latin typeface="Verdana"/>
                <a:cs typeface="Verdana"/>
              </a:rPr>
              <a:t> </a:t>
            </a:r>
            <a:r>
              <a:rPr b="1" dirty="0" smtClean="0" spc="-2" sz="1000">
                <a:latin typeface="Verdana"/>
                <a:cs typeface="Verdana"/>
              </a:rPr>
              <a:t>O</a:t>
            </a:r>
            <a:r>
              <a:rPr b="1" dirty="0" smtClean="0" spc="-2" sz="1000">
                <a:latin typeface="Verdana"/>
                <a:cs typeface="Verdana"/>
              </a:rPr>
              <a:t>p</a:t>
            </a:r>
            <a:r>
              <a:rPr b="1" dirty="0" smtClean="0" spc="-2" sz="1000">
                <a:latin typeface="Verdana"/>
                <a:cs typeface="Verdana"/>
              </a:rPr>
              <a:t>e</a:t>
            </a:r>
            <a:r>
              <a:rPr b="1" dirty="0" smtClean="0" spc="-2" sz="1000">
                <a:latin typeface="Verdana"/>
                <a:cs typeface="Verdana"/>
              </a:rPr>
              <a:t>r</a:t>
            </a:r>
            <a:r>
              <a:rPr b="1" dirty="0" smtClean="0" spc="-2" sz="1000">
                <a:latin typeface="Verdana"/>
                <a:cs typeface="Verdana"/>
              </a:rPr>
              <a:t>a</a:t>
            </a:r>
            <a:r>
              <a:rPr b="1" dirty="0" smtClean="0" spc="-2" sz="1000">
                <a:latin typeface="Verdana"/>
                <a:cs typeface="Verdana"/>
              </a:rPr>
              <a:t>t</a:t>
            </a:r>
            <a:r>
              <a:rPr b="1" dirty="0" smtClean="0" spc="-2" sz="1000">
                <a:latin typeface="Verdana"/>
                <a:cs typeface="Verdana"/>
              </a:rPr>
              <a:t>i</a:t>
            </a:r>
            <a:r>
              <a:rPr b="1" dirty="0" smtClean="0" spc="-2" sz="1000">
                <a:latin typeface="Verdana"/>
                <a:cs typeface="Verdana"/>
              </a:rPr>
              <a:t>ng</a:t>
            </a:r>
            <a:r>
              <a:rPr b="1" dirty="0" smtClean="0" spc="-2" sz="1000">
                <a:latin typeface="Verdana"/>
                <a:cs typeface="Verdana"/>
              </a:rPr>
              <a:t> </a:t>
            </a:r>
            <a:r>
              <a:rPr b="1" dirty="0" smtClean="0" spc="-2" sz="1000">
                <a:latin typeface="Verdana"/>
                <a:cs typeface="Verdana"/>
              </a:rPr>
              <a:t>P</a:t>
            </a:r>
            <a:r>
              <a:rPr b="1" dirty="0" smtClean="0" spc="-2" sz="1000">
                <a:latin typeface="Verdana"/>
                <a:cs typeface="Verdana"/>
              </a:rPr>
              <a:t>r</a:t>
            </a:r>
            <a:r>
              <a:rPr b="1" dirty="0" smtClean="0" spc="-2" sz="1000">
                <a:latin typeface="Verdana"/>
                <a:cs typeface="Verdana"/>
              </a:rPr>
              <a:t>oce</a:t>
            </a:r>
            <a:r>
              <a:rPr b="1" dirty="0" smtClean="0" spc="-2" sz="1000">
                <a:latin typeface="Verdana"/>
                <a:cs typeface="Verdana"/>
              </a:rPr>
              <a:t>d</a:t>
            </a:r>
            <a:r>
              <a:rPr b="1" dirty="0" smtClean="0" spc="-2" sz="1000">
                <a:latin typeface="Verdana"/>
                <a:cs typeface="Verdana"/>
              </a:rPr>
              <a:t>u</a:t>
            </a:r>
            <a:r>
              <a:rPr b="1" dirty="0" smtClean="0" spc="-2" sz="1000">
                <a:latin typeface="Verdana"/>
                <a:cs typeface="Verdana"/>
              </a:rPr>
              <a:t>r</a:t>
            </a:r>
            <a:r>
              <a:rPr b="1" dirty="0" smtClean="0" spc="-2" sz="1000">
                <a:latin typeface="Verdana"/>
                <a:cs typeface="Verdana"/>
              </a:rPr>
              <a:t>e</a:t>
            </a:r>
            <a:endParaRPr sz="1000">
              <a:latin typeface="Verdana"/>
              <a:cs typeface="Verdana"/>
            </a:endParaRPr>
          </a:p>
          <a:p>
            <a:pPr marL="826493">
              <a:lnSpc>
                <a:spcPct val="101277"/>
              </a:lnSpc>
              <a:spcBef>
                <a:spcPts val="2120"/>
              </a:spcBef>
            </a:pPr>
            <a:r>
              <a:rPr b="1" dirty="0" i="1" smtClean="0" spc="0" sz="1000">
                <a:latin typeface="Verdana"/>
                <a:cs typeface="Verdana"/>
              </a:rPr>
              <a:t>1.</a:t>
            </a:r>
            <a:r>
              <a:rPr b="1" dirty="0" i="1" smtClean="0" spc="0" sz="1000">
                <a:latin typeface="Verdana"/>
                <a:cs typeface="Verdana"/>
              </a:rPr>
              <a:t>      </a:t>
            </a:r>
            <a:r>
              <a:rPr b="1" dirty="0" i="1" smtClean="0" spc="134" sz="1000">
                <a:latin typeface="Verdana"/>
                <a:cs typeface="Verdana"/>
              </a:rPr>
              <a:t> </a:t>
            </a:r>
            <a:r>
              <a:rPr b="1" dirty="0" i="1" smtClean="0" spc="0" sz="1000">
                <a:latin typeface="Verdana"/>
                <a:cs typeface="Verdana"/>
              </a:rPr>
              <a:t>Purp</a:t>
            </a:r>
            <a:r>
              <a:rPr b="1" dirty="0" i="1" smtClean="0" spc="9" sz="1000">
                <a:latin typeface="Verdana"/>
                <a:cs typeface="Verdana"/>
              </a:rPr>
              <a:t>o</a:t>
            </a:r>
            <a:r>
              <a:rPr b="1" dirty="0" i="1" smtClean="0" spc="0" sz="1000">
                <a:latin typeface="Verdana"/>
                <a:cs typeface="Verdana"/>
              </a:rPr>
              <a:t>se</a:t>
            </a:r>
            <a:endParaRPr sz="1000">
              <a:latin typeface="Verdana"/>
              <a:cs typeface="Verdana"/>
            </a:endParaRPr>
          </a:p>
          <a:p>
            <a:pPr marL="826493">
              <a:lnSpc>
                <a:spcPct val="101277"/>
              </a:lnSpc>
              <a:spcBef>
                <a:spcPts val="2564"/>
              </a:spcBef>
            </a:pPr>
            <a:r>
              <a:rPr b="1" dirty="0" i="1" smtClean="0" spc="0" sz="1000">
                <a:latin typeface="Verdana"/>
                <a:cs typeface="Verdana"/>
              </a:rPr>
              <a:t>2.</a:t>
            </a:r>
            <a:r>
              <a:rPr b="1" dirty="0" i="1" smtClean="0" spc="0" sz="1000">
                <a:latin typeface="Verdana"/>
                <a:cs typeface="Verdana"/>
              </a:rPr>
              <a:t>      </a:t>
            </a:r>
            <a:r>
              <a:rPr b="1" dirty="0" i="1" smtClean="0" spc="134" sz="1000">
                <a:latin typeface="Verdana"/>
                <a:cs typeface="Verdana"/>
              </a:rPr>
              <a:t> </a:t>
            </a:r>
            <a:r>
              <a:rPr b="1" dirty="0" i="1" smtClean="0" spc="0" sz="1000">
                <a:latin typeface="Verdana"/>
                <a:cs typeface="Verdana"/>
              </a:rPr>
              <a:t>Scope</a:t>
            </a:r>
            <a:endParaRPr sz="1000">
              <a:latin typeface="Verdana"/>
              <a:cs typeface="Verdana"/>
            </a:endParaRPr>
          </a:p>
          <a:p>
            <a:pPr marL="826493">
              <a:lnSpc>
                <a:spcPct val="101277"/>
              </a:lnSpc>
              <a:spcBef>
                <a:spcPts val="3779"/>
              </a:spcBef>
            </a:pPr>
            <a:r>
              <a:rPr b="1" dirty="0" i="1" smtClean="0" spc="0" sz="1000">
                <a:latin typeface="Verdana"/>
                <a:cs typeface="Verdana"/>
              </a:rPr>
              <a:t>3.</a:t>
            </a:r>
            <a:r>
              <a:rPr b="1" dirty="0" i="1" smtClean="0" spc="0" sz="1000">
                <a:latin typeface="Verdana"/>
                <a:cs typeface="Verdana"/>
              </a:rPr>
              <a:t>      </a:t>
            </a:r>
            <a:r>
              <a:rPr b="1" dirty="0" i="1" smtClean="0" spc="134" sz="1000">
                <a:latin typeface="Verdana"/>
                <a:cs typeface="Verdana"/>
              </a:rPr>
              <a:t> </a:t>
            </a:r>
            <a:r>
              <a:rPr b="1" dirty="0" i="1" smtClean="0" spc="0" sz="1000">
                <a:latin typeface="Verdana"/>
                <a:cs typeface="Verdana"/>
              </a:rPr>
              <a:t>Pre</a:t>
            </a:r>
            <a:r>
              <a:rPr b="1" dirty="0" i="1" smtClean="0" spc="4" sz="1000">
                <a:latin typeface="Verdana"/>
                <a:cs typeface="Verdana"/>
              </a:rPr>
              <a:t>r</a:t>
            </a:r>
            <a:r>
              <a:rPr b="1" dirty="0" i="1" smtClean="0" spc="0" sz="1000">
                <a:latin typeface="Verdana"/>
                <a:cs typeface="Verdana"/>
              </a:rPr>
              <a:t>eq</a:t>
            </a:r>
            <a:r>
              <a:rPr b="1" dirty="0" i="1" smtClean="0" spc="4" sz="1000">
                <a:latin typeface="Verdana"/>
                <a:cs typeface="Verdana"/>
              </a:rPr>
              <a:t>u</a:t>
            </a:r>
            <a:r>
              <a:rPr b="1" dirty="0" i="1" smtClean="0" spc="-4" sz="1000">
                <a:latin typeface="Verdana"/>
                <a:cs typeface="Verdana"/>
              </a:rPr>
              <a:t>i</a:t>
            </a:r>
            <a:r>
              <a:rPr b="1" dirty="0" i="1" smtClean="0" spc="9" sz="1000">
                <a:latin typeface="Verdana"/>
                <a:cs typeface="Verdana"/>
              </a:rPr>
              <a:t>s</a:t>
            </a:r>
            <a:r>
              <a:rPr b="1" dirty="0" i="1" smtClean="0" spc="-4" sz="1000">
                <a:latin typeface="Verdana"/>
                <a:cs typeface="Verdana"/>
              </a:rPr>
              <a:t>i</a:t>
            </a:r>
            <a:r>
              <a:rPr b="1" dirty="0" i="1" smtClean="0" spc="0" sz="1000">
                <a:latin typeface="Verdana"/>
                <a:cs typeface="Verdana"/>
              </a:rPr>
              <a:t>tes</a:t>
            </a:r>
            <a:endParaRPr sz="1000">
              <a:latin typeface="Verdana"/>
              <a:cs typeface="Verdana"/>
            </a:endParaRPr>
          </a:p>
          <a:p>
            <a:pPr marL="826493">
              <a:lnSpc>
                <a:spcPct val="101277"/>
              </a:lnSpc>
              <a:spcBef>
                <a:spcPts val="2564"/>
              </a:spcBef>
            </a:pPr>
            <a:r>
              <a:rPr b="1" dirty="0" i="1" smtClean="0" spc="0" sz="1000">
                <a:latin typeface="Verdana"/>
                <a:cs typeface="Verdana"/>
              </a:rPr>
              <a:t>4.</a:t>
            </a:r>
            <a:r>
              <a:rPr b="1" dirty="0" i="1" smtClean="0" spc="0" sz="1000">
                <a:latin typeface="Verdana"/>
                <a:cs typeface="Verdana"/>
              </a:rPr>
              <a:t>      </a:t>
            </a:r>
            <a:r>
              <a:rPr b="1" dirty="0" i="1" smtClean="0" spc="134" sz="1000">
                <a:latin typeface="Verdana"/>
                <a:cs typeface="Verdana"/>
              </a:rPr>
              <a:t> </a:t>
            </a:r>
            <a:r>
              <a:rPr b="1" dirty="0" i="1" smtClean="0" spc="0" sz="1000">
                <a:latin typeface="Verdana"/>
                <a:cs typeface="Verdana"/>
              </a:rPr>
              <a:t>Res</a:t>
            </a:r>
            <a:r>
              <a:rPr b="1" dirty="0" i="1" smtClean="0" spc="-4" sz="1000">
                <a:latin typeface="Verdana"/>
                <a:cs typeface="Verdana"/>
              </a:rPr>
              <a:t>p</a:t>
            </a:r>
            <a:r>
              <a:rPr b="1" dirty="0" i="1" smtClean="0" spc="9" sz="1000">
                <a:latin typeface="Verdana"/>
                <a:cs typeface="Verdana"/>
              </a:rPr>
              <a:t>o</a:t>
            </a:r>
            <a:r>
              <a:rPr b="1" dirty="0" i="1" smtClean="0" spc="0" sz="1000">
                <a:latin typeface="Verdana"/>
                <a:cs typeface="Verdana"/>
              </a:rPr>
              <a:t>n</a:t>
            </a:r>
            <a:r>
              <a:rPr b="1" dirty="0" i="1" smtClean="0" spc="4" sz="1000">
                <a:latin typeface="Verdana"/>
                <a:cs typeface="Verdana"/>
              </a:rPr>
              <a:t>s</a:t>
            </a:r>
            <a:r>
              <a:rPr b="1" dirty="0" i="1" smtClean="0" spc="-4" sz="1000">
                <a:latin typeface="Verdana"/>
                <a:cs typeface="Verdana"/>
              </a:rPr>
              <a:t>i</a:t>
            </a:r>
            <a:r>
              <a:rPr b="1" dirty="0" i="1" smtClean="0" spc="0" sz="1000">
                <a:latin typeface="Verdana"/>
                <a:cs typeface="Verdana"/>
              </a:rPr>
              <a:t>b</a:t>
            </a:r>
            <a:r>
              <a:rPr b="1" dirty="0" i="1" smtClean="0" spc="4" sz="1000">
                <a:latin typeface="Verdana"/>
                <a:cs typeface="Verdana"/>
              </a:rPr>
              <a:t>i</a:t>
            </a:r>
            <a:r>
              <a:rPr b="1" dirty="0" i="1" smtClean="0" spc="-4" sz="1000">
                <a:latin typeface="Verdana"/>
                <a:cs typeface="Verdana"/>
              </a:rPr>
              <a:t>l</a:t>
            </a:r>
            <a:r>
              <a:rPr b="1" dirty="0" i="1" smtClean="0" spc="-4" sz="1000">
                <a:latin typeface="Verdana"/>
                <a:cs typeface="Verdana"/>
              </a:rPr>
              <a:t>i</a:t>
            </a:r>
            <a:r>
              <a:rPr b="1" dirty="0" i="1" smtClean="0" spc="14" sz="1000">
                <a:latin typeface="Verdana"/>
                <a:cs typeface="Verdana"/>
              </a:rPr>
              <a:t>t</a:t>
            </a:r>
            <a:r>
              <a:rPr b="1" dirty="0" i="1" smtClean="0" spc="-4" sz="1000">
                <a:latin typeface="Verdana"/>
                <a:cs typeface="Verdana"/>
              </a:rPr>
              <a:t>i</a:t>
            </a:r>
            <a:r>
              <a:rPr b="1" dirty="0" i="1" smtClean="0" spc="9" sz="1000">
                <a:latin typeface="Verdana"/>
                <a:cs typeface="Verdana"/>
              </a:rPr>
              <a:t>e</a:t>
            </a:r>
            <a:r>
              <a:rPr b="1" dirty="0" i="1" smtClean="0" spc="0" sz="1000">
                <a:latin typeface="Verdana"/>
                <a:cs typeface="Verdana"/>
              </a:rPr>
              <a:t>s</a:t>
            </a:r>
            <a:endParaRPr sz="1000">
              <a:latin typeface="Verdana"/>
              <a:cs typeface="Verdana"/>
            </a:endParaRPr>
          </a:p>
          <a:p>
            <a:pPr marL="826493">
              <a:lnSpc>
                <a:spcPct val="101277"/>
              </a:lnSpc>
              <a:spcBef>
                <a:spcPts val="2564"/>
              </a:spcBef>
            </a:pPr>
            <a:r>
              <a:rPr b="1" dirty="0" i="1" smtClean="0" spc="0" sz="1000">
                <a:latin typeface="Verdana"/>
                <a:cs typeface="Verdana"/>
              </a:rPr>
              <a:t>5.</a:t>
            </a:r>
            <a:r>
              <a:rPr b="1" dirty="0" i="1" smtClean="0" spc="0" sz="1000">
                <a:latin typeface="Verdana"/>
                <a:cs typeface="Verdana"/>
              </a:rPr>
              <a:t>      </a:t>
            </a:r>
            <a:r>
              <a:rPr b="1" dirty="0" i="1" smtClean="0" spc="134" sz="1000">
                <a:latin typeface="Verdana"/>
                <a:cs typeface="Verdana"/>
              </a:rPr>
              <a:t> </a:t>
            </a:r>
            <a:r>
              <a:rPr b="1" dirty="0" i="1" smtClean="0" spc="0" sz="1000">
                <a:latin typeface="Verdana"/>
                <a:cs typeface="Verdana"/>
              </a:rPr>
              <a:t>Proce</a:t>
            </a:r>
            <a:r>
              <a:rPr b="1" dirty="0" i="1" smtClean="0" spc="9" sz="1000">
                <a:latin typeface="Verdana"/>
                <a:cs typeface="Verdana"/>
              </a:rPr>
              <a:t>d</a:t>
            </a:r>
            <a:r>
              <a:rPr b="1" dirty="0" i="1" smtClean="0" spc="0" sz="1000">
                <a:latin typeface="Verdana"/>
                <a:cs typeface="Verdana"/>
              </a:rPr>
              <a:t>u</a:t>
            </a:r>
            <a:r>
              <a:rPr b="1" dirty="0" i="1" smtClean="0" spc="-4" sz="1000">
                <a:latin typeface="Verdana"/>
                <a:cs typeface="Verdana"/>
              </a:rPr>
              <a:t>r</a:t>
            </a:r>
            <a:r>
              <a:rPr b="1" dirty="0" i="1" smtClean="0" spc="0" sz="1000">
                <a:latin typeface="Verdana"/>
                <a:cs typeface="Verdana"/>
              </a:rPr>
              <a:t>e</a:t>
            </a:r>
            <a:endParaRPr sz="1000">
              <a:latin typeface="Verdana"/>
              <a:cs typeface="Verdana"/>
            </a:endParaRPr>
          </a:p>
          <a:p>
            <a:pPr marL="826493">
              <a:lnSpc>
                <a:spcPct val="101277"/>
              </a:lnSpc>
              <a:spcBef>
                <a:spcPts val="2564"/>
              </a:spcBef>
            </a:pPr>
            <a:r>
              <a:rPr b="1" dirty="0" i="1" smtClean="0" spc="0" sz="1000">
                <a:latin typeface="Verdana"/>
                <a:cs typeface="Verdana"/>
              </a:rPr>
              <a:t>6.</a:t>
            </a:r>
            <a:r>
              <a:rPr b="1" dirty="0" i="1" smtClean="0" spc="0" sz="1000">
                <a:latin typeface="Verdana"/>
                <a:cs typeface="Verdana"/>
              </a:rPr>
              <a:t>      </a:t>
            </a:r>
            <a:r>
              <a:rPr b="1" dirty="0" i="1" smtClean="0" spc="134" sz="1000">
                <a:latin typeface="Verdana"/>
                <a:cs typeface="Verdana"/>
              </a:rPr>
              <a:t> </a:t>
            </a:r>
            <a:r>
              <a:rPr b="1" dirty="0" i="1" smtClean="0" spc="0" sz="1000">
                <a:latin typeface="Verdana"/>
                <a:cs typeface="Verdana"/>
              </a:rPr>
              <a:t>Ref</a:t>
            </a:r>
            <a:r>
              <a:rPr b="1" dirty="0" i="1" smtClean="0" spc="9" sz="1000">
                <a:latin typeface="Verdana"/>
                <a:cs typeface="Verdana"/>
              </a:rPr>
              <a:t>e</a:t>
            </a:r>
            <a:r>
              <a:rPr b="1" dirty="0" i="1" smtClean="0" spc="-4" sz="1000">
                <a:latin typeface="Verdana"/>
                <a:cs typeface="Verdana"/>
              </a:rPr>
              <a:t>r</a:t>
            </a:r>
            <a:r>
              <a:rPr b="1" dirty="0" i="1" smtClean="0" spc="0" sz="1000">
                <a:latin typeface="Verdana"/>
                <a:cs typeface="Verdana"/>
              </a:rPr>
              <a:t>en</a:t>
            </a:r>
            <a:r>
              <a:rPr b="1" dirty="0" i="1" smtClean="0" spc="9" sz="1000">
                <a:latin typeface="Verdana"/>
                <a:cs typeface="Verdana"/>
              </a:rPr>
              <a:t>c</a:t>
            </a:r>
            <a:r>
              <a:rPr b="1" dirty="0" i="1" smtClean="0" spc="0" sz="1000">
                <a:latin typeface="Verdana"/>
                <a:cs typeface="Verdana"/>
              </a:rPr>
              <a:t>es</a:t>
            </a:r>
            <a:endParaRPr sz="1000">
              <a:latin typeface="Verdana"/>
              <a:cs typeface="Verdana"/>
            </a:endParaRPr>
          </a:p>
          <a:p>
            <a:pPr marL="826493">
              <a:lnSpc>
                <a:spcPct val="101277"/>
              </a:lnSpc>
              <a:spcBef>
                <a:spcPts val="2566"/>
              </a:spcBef>
            </a:pPr>
            <a:r>
              <a:rPr b="1" dirty="0" i="1" smtClean="0" spc="0" sz="1000">
                <a:latin typeface="Verdana"/>
                <a:cs typeface="Verdana"/>
              </a:rPr>
              <a:t>7.</a:t>
            </a:r>
            <a:r>
              <a:rPr b="1" dirty="0" i="1" smtClean="0" spc="0" sz="1000">
                <a:latin typeface="Verdana"/>
                <a:cs typeface="Verdana"/>
              </a:rPr>
              <a:t>      </a:t>
            </a:r>
            <a:r>
              <a:rPr b="1" dirty="0" i="1" smtClean="0" spc="134" sz="1000">
                <a:latin typeface="Verdana"/>
                <a:cs typeface="Verdana"/>
              </a:rPr>
              <a:t> </a:t>
            </a:r>
            <a:r>
              <a:rPr b="1" dirty="0" i="1" smtClean="0" spc="0" sz="1000">
                <a:latin typeface="Verdana"/>
                <a:cs typeface="Verdana"/>
              </a:rPr>
              <a:t>Def</a:t>
            </a:r>
            <a:r>
              <a:rPr b="1" dirty="0" i="1" smtClean="0" spc="4" sz="1000">
                <a:latin typeface="Verdana"/>
                <a:cs typeface="Verdana"/>
              </a:rPr>
              <a:t>i</a:t>
            </a:r>
            <a:r>
              <a:rPr b="1" dirty="0" i="1" smtClean="0" spc="0" sz="1000">
                <a:latin typeface="Verdana"/>
                <a:cs typeface="Verdana"/>
              </a:rPr>
              <a:t>n</a:t>
            </a:r>
            <a:r>
              <a:rPr b="1" dirty="0" i="1" smtClean="0" spc="-4" sz="1000">
                <a:latin typeface="Verdana"/>
                <a:cs typeface="Verdana"/>
              </a:rPr>
              <a:t>i</a:t>
            </a:r>
            <a:r>
              <a:rPr b="1" dirty="0" i="1" smtClean="0" spc="14" sz="1000">
                <a:latin typeface="Verdana"/>
                <a:cs typeface="Verdana"/>
              </a:rPr>
              <a:t>t</a:t>
            </a:r>
            <a:r>
              <a:rPr b="1" dirty="0" i="1" smtClean="0" spc="-4" sz="1000">
                <a:latin typeface="Verdana"/>
                <a:cs typeface="Verdana"/>
              </a:rPr>
              <a:t>i</a:t>
            </a:r>
            <a:r>
              <a:rPr b="1" dirty="0" i="1" smtClean="0" spc="0" sz="1000">
                <a:latin typeface="Verdana"/>
                <a:cs typeface="Verdana"/>
              </a:rPr>
              <a:t>ons</a:t>
            </a:r>
            <a:endParaRPr sz="1000">
              <a:latin typeface="Verdana"/>
              <a:cs typeface="Verdana"/>
            </a:endParaRPr>
          </a:p>
          <a:p>
            <a:pPr marL="826493">
              <a:lnSpc>
                <a:spcPct val="95825"/>
              </a:lnSpc>
              <a:spcBef>
                <a:spcPts val="30256"/>
              </a:spcBef>
            </a:pPr>
            <a:r>
              <a:rPr dirty="0" smtClean="0" spc="0" sz="1200">
                <a:latin typeface="Times New Roman"/>
                <a:cs typeface="Times New Roman"/>
              </a:rPr>
              <a:t>Do</a:t>
            </a:r>
            <a:r>
              <a:rPr dirty="0" smtClean="0" spc="0" sz="1200">
                <a:latin typeface="Times New Roman"/>
                <a:cs typeface="Times New Roman"/>
              </a:rPr>
              <a:t>c</a:t>
            </a:r>
            <a:r>
              <a:rPr dirty="0" smtClean="0" spc="0" sz="1200">
                <a:latin typeface="Times New Roman"/>
                <a:cs typeface="Times New Roman"/>
              </a:rPr>
              <a:t>uments:</a:t>
            </a:r>
            <a:r>
              <a:rPr dirty="0" smtClean="0" spc="0" sz="1200">
                <a:latin typeface="Times New Roman"/>
                <a:cs typeface="Times New Roman"/>
              </a:rPr>
              <a:t> </a:t>
            </a:r>
            <a:r>
              <a:rPr dirty="0" smtClean="0" spc="0" sz="1200">
                <a:latin typeface="Times New Roman"/>
                <a:cs typeface="Times New Roman"/>
              </a:rPr>
              <a:t>S</a:t>
            </a:r>
            <a:r>
              <a:rPr dirty="0" smtClean="0" spc="0" sz="1200">
                <a:latin typeface="Times New Roman"/>
                <a:cs typeface="Times New Roman"/>
              </a:rPr>
              <a:t>OP</a:t>
            </a:r>
            <a:r>
              <a:rPr dirty="0" smtClean="0" spc="0" sz="1200">
                <a:latin typeface="Times New Roman"/>
                <a:cs typeface="Times New Roman"/>
              </a:rPr>
              <a:t> </a:t>
            </a:r>
            <a:r>
              <a:rPr dirty="0" smtClean="0" spc="0" sz="1200">
                <a:latin typeface="Times New Roman"/>
                <a:cs typeface="Times New Roman"/>
              </a:rPr>
              <a:t>shor</a:t>
            </a:r>
            <a:r>
              <a:rPr dirty="0" smtClean="0" spc="0" sz="1200">
                <a:latin typeface="Times New Roman"/>
                <a:cs typeface="Times New Roman"/>
              </a:rPr>
              <a:t>t</a:t>
            </a:r>
            <a:r>
              <a:rPr dirty="0" smtClean="0" spc="0" sz="1200">
                <a:latin typeface="Times New Roman"/>
                <a:cs typeface="Times New Roman"/>
              </a:rPr>
              <a:t>-</a:t>
            </a:r>
            <a:r>
              <a:rPr dirty="0" smtClean="0" spc="0" sz="1200">
                <a:latin typeface="Times New Roman"/>
                <a:cs typeface="Times New Roman"/>
              </a:rPr>
              <a:t>fo</a:t>
            </a:r>
            <a:r>
              <a:rPr dirty="0" smtClean="0" spc="0" sz="1200">
                <a:latin typeface="Times New Roman"/>
                <a:cs typeface="Times New Roman"/>
              </a:rPr>
              <a:t>r</a:t>
            </a:r>
            <a:r>
              <a:rPr dirty="0" smtClean="0" spc="0" sz="1200">
                <a:latin typeface="Times New Roman"/>
                <a:cs typeface="Times New Roman"/>
              </a:rPr>
              <a:t>m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125016" y="2419350"/>
            <a:ext cx="5523865" cy="152400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7" name="object 7"/>
          <p:cNvSpPr txBox="1"/>
          <p:nvPr/>
        </p:nvSpPr>
        <p:spPr>
          <a:xfrm>
            <a:off x="1125016" y="2899409"/>
            <a:ext cx="5523865" cy="152400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6" name="object 6"/>
          <p:cNvSpPr txBox="1"/>
          <p:nvPr/>
        </p:nvSpPr>
        <p:spPr>
          <a:xfrm>
            <a:off x="1125016" y="3535298"/>
            <a:ext cx="5523865" cy="152400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" name="object 5"/>
          <p:cNvSpPr txBox="1"/>
          <p:nvPr/>
        </p:nvSpPr>
        <p:spPr>
          <a:xfrm>
            <a:off x="1125016" y="4015359"/>
            <a:ext cx="5523865" cy="152400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" name="object 4"/>
          <p:cNvSpPr txBox="1"/>
          <p:nvPr/>
        </p:nvSpPr>
        <p:spPr>
          <a:xfrm>
            <a:off x="1125016" y="4495418"/>
            <a:ext cx="5523865" cy="152400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" name="object 3"/>
          <p:cNvSpPr txBox="1"/>
          <p:nvPr/>
        </p:nvSpPr>
        <p:spPr>
          <a:xfrm>
            <a:off x="1125016" y="4975479"/>
            <a:ext cx="5523865" cy="152400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" name="object 2"/>
          <p:cNvSpPr txBox="1"/>
          <p:nvPr/>
        </p:nvSpPr>
        <p:spPr>
          <a:xfrm>
            <a:off x="1125016" y="5455792"/>
            <a:ext cx="5523865" cy="152400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mitype="http://purl.org/dc/dcmitype/" xmlns:xsi="http://www.w3.org/2001/XMLSchema-instance"/>
</file>