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1077772" y="460248"/>
            <a:ext cx="1022604" cy="0"/>
          </a:xfrm>
          <a:custGeom>
            <a:avLst/>
            <a:gdLst/>
            <a:ahLst/>
            <a:cxnLst/>
            <a:rect b="b" l="l" r="r" t="t"/>
            <a:pathLst>
              <a:path h="0" w="1022604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106422" y="460248"/>
            <a:ext cx="1937257" cy="0"/>
          </a:xfrm>
          <a:custGeom>
            <a:avLst/>
            <a:gdLst/>
            <a:ahLst/>
            <a:cxnLst/>
            <a:rect b="b" l="l" r="r" t="t"/>
            <a:pathLst>
              <a:path h="0" w="1937257">
                <a:moveTo>
                  <a:pt x="0" y="0"/>
                </a:moveTo>
                <a:lnTo>
                  <a:pt x="19372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049903" y="460248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765038" y="460248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077772" y="1166113"/>
            <a:ext cx="1022604" cy="0"/>
          </a:xfrm>
          <a:custGeom>
            <a:avLst/>
            <a:gdLst/>
            <a:ahLst/>
            <a:cxnLst/>
            <a:rect b="b" l="l" r="r" t="t"/>
            <a:pathLst>
              <a:path h="0" w="1022604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106422" y="1166113"/>
            <a:ext cx="1937257" cy="0"/>
          </a:xfrm>
          <a:custGeom>
            <a:avLst/>
            <a:gdLst/>
            <a:ahLst/>
            <a:cxnLst/>
            <a:rect b="b" l="l" r="r" t="t"/>
            <a:pathLst>
              <a:path h="0" w="1937257">
                <a:moveTo>
                  <a:pt x="0" y="0"/>
                </a:moveTo>
                <a:lnTo>
                  <a:pt x="19372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049903" y="1166113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765038" y="1166113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077772" y="1400809"/>
            <a:ext cx="1022604" cy="0"/>
          </a:xfrm>
          <a:custGeom>
            <a:avLst/>
            <a:gdLst/>
            <a:ahLst/>
            <a:cxnLst/>
            <a:rect b="b" l="l" r="r" t="t"/>
            <a:pathLst>
              <a:path h="0" w="1022604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106422" y="1400809"/>
            <a:ext cx="1937257" cy="0"/>
          </a:xfrm>
          <a:custGeom>
            <a:avLst/>
            <a:gdLst/>
            <a:ahLst/>
            <a:cxnLst/>
            <a:rect b="b" l="l" r="r" t="t"/>
            <a:pathLst>
              <a:path h="0" w="1937257">
                <a:moveTo>
                  <a:pt x="0" y="0"/>
                </a:moveTo>
                <a:lnTo>
                  <a:pt x="19372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049903" y="1400809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765038" y="1400809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074724" y="457200"/>
            <a:ext cx="0" cy="1181353"/>
          </a:xfrm>
          <a:custGeom>
            <a:avLst/>
            <a:gdLst/>
            <a:ahLst/>
            <a:cxnLst/>
            <a:rect b="b" l="l" r="r" t="t"/>
            <a:pathLst>
              <a:path h="1181353" w="0">
                <a:moveTo>
                  <a:pt x="0" y="0"/>
                </a:moveTo>
                <a:lnTo>
                  <a:pt x="0" y="1181353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077772" y="1635505"/>
            <a:ext cx="1022604" cy="0"/>
          </a:xfrm>
          <a:custGeom>
            <a:avLst/>
            <a:gdLst/>
            <a:ahLst/>
            <a:cxnLst/>
            <a:rect b="b" l="l" r="r" t="t"/>
            <a:pathLst>
              <a:path h="0" w="1022604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103374" y="457200"/>
            <a:ext cx="0" cy="1181353"/>
          </a:xfrm>
          <a:custGeom>
            <a:avLst/>
            <a:gdLst/>
            <a:ahLst/>
            <a:cxnLst/>
            <a:rect b="b" l="l" r="r" t="t"/>
            <a:pathLst>
              <a:path h="1181353" w="0">
                <a:moveTo>
                  <a:pt x="0" y="0"/>
                </a:moveTo>
                <a:lnTo>
                  <a:pt x="0" y="1181353"/>
                </a:lnTo>
              </a:path>
            </a:pathLst>
          </a:custGeom>
          <a:ln w="7365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106422" y="1635505"/>
            <a:ext cx="1937257" cy="0"/>
          </a:xfrm>
          <a:custGeom>
            <a:avLst/>
            <a:gdLst/>
            <a:ahLst/>
            <a:cxnLst/>
            <a:rect b="b" l="l" r="r" t="t"/>
            <a:pathLst>
              <a:path h="0" w="1937257">
                <a:moveTo>
                  <a:pt x="0" y="0"/>
                </a:moveTo>
                <a:lnTo>
                  <a:pt x="19372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049903" y="694944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765038" y="694944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049903" y="929640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765038" y="929640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046855" y="457199"/>
            <a:ext cx="0" cy="1181354"/>
          </a:xfrm>
          <a:custGeom>
            <a:avLst/>
            <a:gdLst/>
            <a:ahLst/>
            <a:cxnLst/>
            <a:rect b="b" l="l" r="r" t="t"/>
            <a:pathLst>
              <a:path h="1181354" w="0">
                <a:moveTo>
                  <a:pt x="0" y="0"/>
                </a:moveTo>
                <a:lnTo>
                  <a:pt x="0" y="1181354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049903" y="1635505"/>
            <a:ext cx="1708657" cy="0"/>
          </a:xfrm>
          <a:custGeom>
            <a:avLst/>
            <a:gdLst/>
            <a:ahLst/>
            <a:cxnLst/>
            <a:rect b="b" l="l" r="r" t="t"/>
            <a:pathLst>
              <a:path h="0" w="1708657">
                <a:moveTo>
                  <a:pt x="0" y="0"/>
                </a:moveTo>
                <a:lnTo>
                  <a:pt x="1708657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761761" y="457047"/>
            <a:ext cx="0" cy="1181658"/>
          </a:xfrm>
          <a:custGeom>
            <a:avLst/>
            <a:gdLst/>
            <a:ahLst/>
            <a:cxnLst/>
            <a:rect b="b" l="l" r="r" t="t"/>
            <a:pathLst>
              <a:path h="1181658" w="0">
                <a:moveTo>
                  <a:pt x="0" y="0"/>
                </a:moveTo>
                <a:lnTo>
                  <a:pt x="0" y="1181658"/>
                </a:lnTo>
              </a:path>
            </a:pathLst>
          </a:custGeom>
          <a:ln w="7670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765038" y="1635505"/>
            <a:ext cx="1164336" cy="0"/>
          </a:xfrm>
          <a:custGeom>
            <a:avLst/>
            <a:gdLst/>
            <a:ahLst/>
            <a:cxnLst/>
            <a:rect b="b" l="l" r="r" t="t"/>
            <a:pathLst>
              <a:path h="0" w="1164336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7366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932421" y="457200"/>
            <a:ext cx="0" cy="1181353"/>
          </a:xfrm>
          <a:custGeom>
            <a:avLst/>
            <a:gdLst/>
            <a:ahLst/>
            <a:cxnLst/>
            <a:rect b="b" l="l" r="r" t="t"/>
            <a:pathLst>
              <a:path h="1181353" w="0">
                <a:moveTo>
                  <a:pt x="0" y="0"/>
                </a:moveTo>
                <a:lnTo>
                  <a:pt x="0" y="1181353"/>
                </a:lnTo>
              </a:path>
            </a:pathLst>
          </a:custGeom>
          <a:ln w="7365">
            <a:solidFill>
              <a:srgbClr val="C0C0C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125016" y="2559050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6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125016" y="3039109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6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125016" y="3674998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6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125016" y="4155059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5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125016" y="4635118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6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125016" y="5115179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5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125016" y="5595492"/>
            <a:ext cx="5523865" cy="0"/>
          </a:xfrm>
          <a:custGeom>
            <a:avLst/>
            <a:gdLst/>
            <a:ahLst/>
            <a:cxnLst/>
            <a:rect b="b" l="l" r="r" t="t"/>
            <a:pathLst>
              <a:path h="0"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7366">
            <a:solidFill>
              <a:srgbClr val="00008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307848"/>
            <a:ext cx="18288" cy="0"/>
          </a:xfrm>
          <a:custGeom>
            <a:avLst/>
            <a:gdLst/>
            <a:ahLst/>
            <a:cxnLst/>
            <a:rect b="b" l="l" r="r" t="t"/>
            <a:pathLst>
              <a:path h="0" w="18288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6" y="316992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0896" y="313944"/>
            <a:ext cx="12192" cy="0"/>
          </a:xfrm>
          <a:custGeom>
            <a:avLst/>
            <a:gdLst/>
            <a:ahLst/>
            <a:cxnLst/>
            <a:rect b="b" l="l" r="r" t="t"/>
            <a:pathLst>
              <a:path h="0"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3088" y="307848"/>
            <a:ext cx="7127748" cy="0"/>
          </a:xfrm>
          <a:custGeom>
            <a:avLst/>
            <a:gdLst/>
            <a:ahLst/>
            <a:cxnLst/>
            <a:rect b="b" l="l" r="r" t="t"/>
            <a:pathLst>
              <a:path h="0" w="7127748">
                <a:moveTo>
                  <a:pt x="0" y="0"/>
                </a:moveTo>
                <a:lnTo>
                  <a:pt x="71277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3088" y="320040"/>
            <a:ext cx="7127748" cy="0"/>
          </a:xfrm>
          <a:custGeom>
            <a:avLst/>
            <a:gdLst/>
            <a:ahLst/>
            <a:cxnLst/>
            <a:rect b="b" l="l" r="r" t="t"/>
            <a:pathLst>
              <a:path h="0" w="7127748">
                <a:moveTo>
                  <a:pt x="0" y="0"/>
                </a:moveTo>
                <a:lnTo>
                  <a:pt x="71277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0835" y="307848"/>
            <a:ext cx="18288" cy="0"/>
          </a:xfrm>
          <a:custGeom>
            <a:avLst/>
            <a:gdLst/>
            <a:ahLst/>
            <a:cxnLst/>
            <a:rect b="b" l="l" r="r" t="t"/>
            <a:pathLst>
              <a:path h="0" w="18288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6932" y="316992"/>
            <a:ext cx="6095" cy="0"/>
          </a:xfrm>
          <a:custGeom>
            <a:avLst/>
            <a:gdLst/>
            <a:ahLst/>
            <a:cxnLst/>
            <a:rect b="b" l="l" r="r" t="t"/>
            <a:pathLst>
              <a:path h="0"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0835" y="313944"/>
            <a:ext cx="12192" cy="0"/>
          </a:xfrm>
          <a:custGeom>
            <a:avLst/>
            <a:gdLst/>
            <a:ahLst/>
            <a:cxnLst/>
            <a:rect b="b" l="l" r="r" t="t"/>
            <a:pathLst>
              <a:path h="0"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3582" y="310896"/>
            <a:ext cx="0" cy="9438132"/>
          </a:xfrm>
          <a:custGeom>
            <a:avLst/>
            <a:gdLst/>
            <a:ahLst/>
            <a:cxnLst/>
            <a:rect b="b" l="l" r="r" t="t"/>
            <a:pathLst>
              <a:path h="9438132" w="0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20040" y="323087"/>
            <a:ext cx="0" cy="9413748"/>
          </a:xfrm>
          <a:custGeom>
            <a:avLst/>
            <a:gdLst/>
            <a:ahLst/>
            <a:cxnLst/>
            <a:rect b="b" l="l" r="r" t="t"/>
            <a:pathLst>
              <a:path h="9413748" w="0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460341" y="310896"/>
            <a:ext cx="0" cy="9438131"/>
          </a:xfrm>
          <a:custGeom>
            <a:avLst/>
            <a:gdLst/>
            <a:ahLst/>
            <a:cxnLst/>
            <a:rect b="b" l="l" r="r" t="t"/>
            <a:pathLst>
              <a:path h="9438131" w="0">
                <a:moveTo>
                  <a:pt x="0" y="0"/>
                </a:moveTo>
                <a:lnTo>
                  <a:pt x="0" y="94381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453884" y="323087"/>
            <a:ext cx="0" cy="9413748"/>
          </a:xfrm>
          <a:custGeom>
            <a:avLst/>
            <a:gdLst/>
            <a:ahLst/>
            <a:cxnLst/>
            <a:rect b="b" l="l" r="r" t="t"/>
            <a:pathLst>
              <a:path h="9413748" w="0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04800" y="9752076"/>
            <a:ext cx="18288" cy="0"/>
          </a:xfrm>
          <a:custGeom>
            <a:avLst/>
            <a:gdLst/>
            <a:ahLst/>
            <a:cxnLst/>
            <a:rect b="b" l="l" r="r" t="t"/>
            <a:pathLst>
              <a:path h="0" w="18288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10896" y="9742931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10896" y="9745980"/>
            <a:ext cx="12192" cy="0"/>
          </a:xfrm>
          <a:custGeom>
            <a:avLst/>
            <a:gdLst/>
            <a:ahLst/>
            <a:cxnLst/>
            <a:rect b="b" l="l" r="r" t="t"/>
            <a:pathLst>
              <a:path h="0"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23088" y="9752076"/>
            <a:ext cx="7127748" cy="0"/>
          </a:xfrm>
          <a:custGeom>
            <a:avLst/>
            <a:gdLst/>
            <a:ahLst/>
            <a:cxnLst/>
            <a:rect b="b" l="l" r="r" t="t"/>
            <a:pathLst>
              <a:path h="0" w="7127748">
                <a:moveTo>
                  <a:pt x="0" y="0"/>
                </a:moveTo>
                <a:lnTo>
                  <a:pt x="712774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23088" y="9739883"/>
            <a:ext cx="7127748" cy="0"/>
          </a:xfrm>
          <a:custGeom>
            <a:avLst/>
            <a:gdLst/>
            <a:ahLst/>
            <a:cxnLst/>
            <a:rect b="b" l="l" r="r" t="t"/>
            <a:pathLst>
              <a:path h="0" w="7127748">
                <a:moveTo>
                  <a:pt x="0" y="0"/>
                </a:moveTo>
                <a:lnTo>
                  <a:pt x="71277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450835" y="9752076"/>
            <a:ext cx="18288" cy="0"/>
          </a:xfrm>
          <a:custGeom>
            <a:avLst/>
            <a:gdLst/>
            <a:ahLst/>
            <a:cxnLst/>
            <a:rect b="b" l="l" r="r" t="t"/>
            <a:pathLst>
              <a:path h="0" w="18288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456932" y="9742931"/>
            <a:ext cx="6095" cy="0"/>
          </a:xfrm>
          <a:custGeom>
            <a:avLst/>
            <a:gdLst/>
            <a:ahLst/>
            <a:cxnLst/>
            <a:rect b="b" l="l" r="r" t="t"/>
            <a:pathLst>
              <a:path h="0"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450835" y="9745980"/>
            <a:ext cx="12192" cy="0"/>
          </a:xfrm>
          <a:custGeom>
            <a:avLst/>
            <a:gdLst/>
            <a:ahLst/>
            <a:cxnLst/>
            <a:rect b="b" l="l" r="r" t="t"/>
            <a:pathLst>
              <a:path h="0"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074724" y="460248"/>
            <a:ext cx="1028649" cy="70586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103374" y="460248"/>
            <a:ext cx="1943481" cy="705865"/>
          </a:xfrm>
          <a:prstGeom prst="rect">
            <a:avLst/>
          </a:prstGeom>
        </p:spPr>
        <p:txBody>
          <a:bodyPr bIns="0" lIns="0" rIns="0" rtlCol="0" tIns="12167" wrap="square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68580">
              <a:lnSpc>
                <a:spcPct val="95825"/>
              </a:lnSpc>
            </a:pP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x</a:t>
            </a:r>
            <a:r>
              <a:rPr b="1" dirty="0" smtClean="0" spc="1" sz="900">
                <a:latin typeface="Arial"/>
                <a:cs typeface="Arial"/>
              </a:rPr>
              <a:t> </a:t>
            </a:r>
            <a:r>
              <a:rPr b="1" dirty="0" smtClean="0" spc="1" sz="900">
                <a:latin typeface="Arial"/>
                <a:cs typeface="Arial"/>
              </a:rPr>
              <a:t>D</a:t>
            </a:r>
            <a:r>
              <a:rPr b="1" dirty="0" smtClean="0" spc="1" sz="900">
                <a:latin typeface="Arial"/>
                <a:cs typeface="Arial"/>
              </a:rPr>
              <a:t>e</a:t>
            </a:r>
            <a:r>
              <a:rPr b="1" dirty="0" smtClean="0" spc="1" sz="900">
                <a:latin typeface="Arial"/>
                <a:cs typeface="Arial"/>
              </a:rPr>
              <a:t>p</a:t>
            </a:r>
            <a:r>
              <a:rPr b="1" dirty="0" smtClean="0" spc="1" sz="900">
                <a:latin typeface="Arial"/>
                <a:cs typeface="Arial"/>
              </a:rPr>
              <a:t>a</a:t>
            </a:r>
            <a:r>
              <a:rPr b="1" dirty="0" smtClean="0" spc="1" sz="900">
                <a:latin typeface="Arial"/>
                <a:cs typeface="Arial"/>
              </a:rPr>
              <a:t>rt</a:t>
            </a:r>
            <a:r>
              <a:rPr b="1" dirty="0" smtClean="0" spc="1" sz="900">
                <a:latin typeface="Arial"/>
                <a:cs typeface="Arial"/>
              </a:rPr>
              <a:t>m</a:t>
            </a:r>
            <a:r>
              <a:rPr b="1" dirty="0" smtClean="0" spc="1" sz="900">
                <a:latin typeface="Arial"/>
                <a:cs typeface="Arial"/>
              </a:rPr>
              <a:t>e</a:t>
            </a:r>
            <a:r>
              <a:rPr b="1" dirty="0" smtClean="0" spc="1" sz="900">
                <a:latin typeface="Arial"/>
                <a:cs typeface="Arial"/>
              </a:rPr>
              <a:t>nt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46855" y="460248"/>
            <a:ext cx="1714906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61761" y="460248"/>
            <a:ext cx="1170660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046855" y="694944"/>
            <a:ext cx="1714906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61761" y="694944"/>
            <a:ext cx="1170660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046855" y="929640"/>
            <a:ext cx="1714906" cy="23647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761761" y="929640"/>
            <a:ext cx="1170660" cy="23647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074724" y="1166113"/>
            <a:ext cx="1028649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03374" y="1166113"/>
            <a:ext cx="1943481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046855" y="1166113"/>
            <a:ext cx="1714906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61761" y="1166113"/>
            <a:ext cx="1170660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074724" y="1400809"/>
            <a:ext cx="1028649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103374" y="1400809"/>
            <a:ext cx="1943481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046855" y="1400809"/>
            <a:ext cx="1714906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761761" y="1400809"/>
            <a:ext cx="1170660" cy="23469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16811" y="313944"/>
            <a:ext cx="7140301" cy="9432035"/>
          </a:xfrm>
          <a:prstGeom prst="rect">
            <a:avLst/>
          </a:prstGeom>
        </p:spPr>
        <p:txBody>
          <a:bodyPr bIns="0" lIns="0" rIns="0" rtlCol="0" tIns="4039" wrap="square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algn="ctr" marL="3773034" marR="2979423">
              <a:lnSpc>
                <a:spcPct val="95825"/>
              </a:lnSpc>
              <a:spcBef>
                <a:spcPts val="1000"/>
              </a:spcBef>
            </a:pPr>
            <a:r>
              <a:rPr b="1" dirty="0" smtClean="0" spc="0" sz="900">
                <a:latin typeface="Arial"/>
                <a:cs typeface="Arial"/>
              </a:rPr>
              <a:t>S</a:t>
            </a:r>
            <a:r>
              <a:rPr b="1" dirty="0" smtClean="0" spc="0" sz="900">
                <a:latin typeface="Arial"/>
                <a:cs typeface="Arial"/>
              </a:rPr>
              <a:t>O</a:t>
            </a:r>
            <a:r>
              <a:rPr b="1" dirty="0" smtClean="0" spc="0" sz="900">
                <a:latin typeface="Arial"/>
                <a:cs typeface="Arial"/>
              </a:rPr>
              <a:t>P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#</a:t>
            </a:r>
            <a:endParaRPr sz="900">
              <a:latin typeface="Arial"/>
              <a:cs typeface="Arial"/>
            </a:endParaRPr>
          </a:p>
          <a:p>
            <a:pPr indent="-2739263" marL="3798877" marR="2193622">
              <a:lnSpc>
                <a:spcPts val="1279"/>
              </a:lnSpc>
              <a:spcBef>
                <a:spcPts val="632"/>
              </a:spcBef>
            </a:pPr>
            <a:r>
              <a:rPr dirty="0" smtClean="0" spc="-14" sz="1200">
                <a:latin typeface="Times New Roman"/>
                <a:cs typeface="Times New Roman"/>
              </a:rPr>
              <a:t>L</a:t>
            </a:r>
            <a:r>
              <a:rPr dirty="0" smtClean="0" spc="9" sz="1200">
                <a:latin typeface="Times New Roman"/>
                <a:cs typeface="Times New Roman"/>
              </a:rPr>
              <a:t>O</a:t>
            </a:r>
            <a:r>
              <a:rPr dirty="0" smtClean="0" spc="0" sz="1200">
                <a:latin typeface="Times New Roman"/>
                <a:cs typeface="Times New Roman"/>
              </a:rPr>
              <a:t>GO</a:t>
            </a:r>
            <a:r>
              <a:rPr dirty="0" smtClean="0" spc="0" sz="1200">
                <a:latin typeface="Times New Roman"/>
                <a:cs typeface="Times New Roman"/>
              </a:rPr>
              <a:t>        </a:t>
            </a:r>
            <a:r>
              <a:rPr dirty="0" smtClean="0" spc="235" sz="1200">
                <a:latin typeface="Times New Roman"/>
                <a:cs typeface="Times New Roman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X</a:t>
            </a:r>
            <a:r>
              <a:rPr b="1" dirty="0" smtClean="0" spc="4" sz="900">
                <a:latin typeface="Arial"/>
                <a:cs typeface="Arial"/>
              </a:rPr>
              <a:t>x</a:t>
            </a:r>
            <a:r>
              <a:rPr b="1" dirty="0" smtClean="0" spc="4" sz="900">
                <a:latin typeface="Arial"/>
                <a:cs typeface="Arial"/>
              </a:rPr>
              <a:t>x</a:t>
            </a:r>
            <a:r>
              <a:rPr b="1" dirty="0" smtClean="0" spc="4" sz="900">
                <a:latin typeface="Arial"/>
                <a:cs typeface="Arial"/>
              </a:rPr>
              <a:t>x</a:t>
            </a:r>
            <a:r>
              <a:rPr b="1" dirty="0" smtClean="0" spc="4" sz="900">
                <a:latin typeface="Arial"/>
                <a:cs typeface="Arial"/>
              </a:rPr>
              <a:t>x</a:t>
            </a:r>
            <a:r>
              <a:rPr b="1" dirty="0" smtClean="0" spc="0" sz="900">
                <a:latin typeface="Arial"/>
                <a:cs typeface="Arial"/>
              </a:rPr>
              <a:t>x</a:t>
            </a:r>
            <a:r>
              <a:rPr b="1" dirty="0" smtClean="0" spc="-4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Di</a:t>
            </a:r>
            <a:r>
              <a:rPr b="1" dirty="0" smtClean="0" spc="-4" sz="900">
                <a:latin typeface="Arial"/>
                <a:cs typeface="Arial"/>
              </a:rPr>
              <a:t>v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4" sz="900">
                <a:latin typeface="Arial"/>
                <a:cs typeface="Arial"/>
              </a:rPr>
              <a:t>s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4" sz="900">
                <a:latin typeface="Arial"/>
                <a:cs typeface="Arial"/>
              </a:rPr>
              <a:t>o</a:t>
            </a:r>
            <a:r>
              <a:rPr b="1" dirty="0" smtClean="0" spc="0" sz="900">
                <a:latin typeface="Arial"/>
                <a:cs typeface="Arial"/>
              </a:rPr>
              <a:t>n</a:t>
            </a:r>
            <a:r>
              <a:rPr b="1" dirty="0" smtClean="0" spc="4" sz="900">
                <a:latin typeface="Arial"/>
                <a:cs typeface="Arial"/>
              </a:rPr>
              <a:t>/</a:t>
            </a:r>
            <a:r>
              <a:rPr b="1" dirty="0" smtClean="0" spc="0" sz="900">
                <a:latin typeface="Arial"/>
                <a:cs typeface="Arial"/>
              </a:rPr>
              <a:t>F</a:t>
            </a:r>
            <a:r>
              <a:rPr b="1" dirty="0" smtClean="0" spc="-9" sz="900">
                <a:latin typeface="Arial"/>
                <a:cs typeface="Arial"/>
              </a:rPr>
              <a:t>u</a:t>
            </a:r>
            <a:r>
              <a:rPr b="1" dirty="0" smtClean="0" spc="0" sz="900">
                <a:latin typeface="Arial"/>
                <a:cs typeface="Arial"/>
              </a:rPr>
              <a:t>n</a:t>
            </a:r>
            <a:r>
              <a:rPr b="1" dirty="0" smtClean="0" spc="4" sz="900">
                <a:latin typeface="Arial"/>
                <a:cs typeface="Arial"/>
              </a:rPr>
              <a:t>c</a:t>
            </a:r>
            <a:r>
              <a:rPr b="1" dirty="0" smtClean="0" spc="0" sz="900">
                <a:latin typeface="Arial"/>
                <a:cs typeface="Arial"/>
              </a:rPr>
              <a:t>ti</a:t>
            </a:r>
            <a:r>
              <a:rPr b="1" dirty="0" smtClean="0" spc="4" sz="900">
                <a:latin typeface="Arial"/>
                <a:cs typeface="Arial"/>
              </a:rPr>
              <a:t>o</a:t>
            </a:r>
            <a:r>
              <a:rPr b="1" dirty="0" smtClean="0" spc="0" sz="900">
                <a:latin typeface="Arial"/>
                <a:cs typeface="Arial"/>
              </a:rPr>
              <a:t>n</a:t>
            </a:r>
            <a:r>
              <a:rPr b="1" dirty="0" smtClean="0" spc="0" sz="900">
                <a:latin typeface="Arial"/>
                <a:cs typeface="Arial"/>
              </a:rPr>
              <a:t>                </a:t>
            </a:r>
            <a:r>
              <a:rPr b="1" dirty="0" smtClean="0" spc="159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Re</a:t>
            </a:r>
            <a:r>
              <a:rPr b="1" dirty="0" smtClean="0" spc="-4" sz="900">
                <a:latin typeface="Arial"/>
                <a:cs typeface="Arial"/>
              </a:rPr>
              <a:t>v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4" sz="900">
                <a:latin typeface="Arial"/>
                <a:cs typeface="Arial"/>
              </a:rPr>
              <a:t>s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4" sz="900">
                <a:latin typeface="Arial"/>
                <a:cs typeface="Arial"/>
              </a:rPr>
              <a:t>o</a:t>
            </a:r>
            <a:r>
              <a:rPr b="1" dirty="0" smtClean="0" spc="0" sz="900">
                <a:latin typeface="Arial"/>
                <a:cs typeface="Arial"/>
              </a:rPr>
              <a:t>n</a:t>
            </a:r>
            <a:r>
              <a:rPr b="1" dirty="0" smtClean="0" spc="4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#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  <a:p>
            <a:pPr marL="3798877" marR="2193622">
              <a:lnSpc>
                <a:spcPts val="1034"/>
              </a:lnSpc>
              <a:spcBef>
                <a:spcPts val="749"/>
              </a:spcBef>
            </a:pP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0" sz="900">
                <a:latin typeface="Arial"/>
                <a:cs typeface="Arial"/>
              </a:rPr>
              <a:t>m</a:t>
            </a:r>
            <a:r>
              <a:rPr b="1" dirty="0" smtClean="0" spc="0" sz="900">
                <a:latin typeface="Arial"/>
                <a:cs typeface="Arial"/>
              </a:rPr>
              <a:t>p</a:t>
            </a:r>
            <a:r>
              <a:rPr b="1" dirty="0" smtClean="0" spc="0" sz="900">
                <a:latin typeface="Arial"/>
                <a:cs typeface="Arial"/>
              </a:rPr>
              <a:t>l</a:t>
            </a:r>
            <a:r>
              <a:rPr b="1" dirty="0" smtClean="0" spc="0" sz="900">
                <a:latin typeface="Arial"/>
                <a:cs typeface="Arial"/>
              </a:rPr>
              <a:t>e</a:t>
            </a:r>
            <a:r>
              <a:rPr b="1" dirty="0" smtClean="0" spc="0" sz="900">
                <a:latin typeface="Arial"/>
                <a:cs typeface="Arial"/>
              </a:rPr>
              <a:t>m</a:t>
            </a:r>
            <a:r>
              <a:rPr b="1" dirty="0" smtClean="0" spc="0" sz="900">
                <a:latin typeface="Arial"/>
                <a:cs typeface="Arial"/>
              </a:rPr>
              <a:t>e</a:t>
            </a:r>
            <a:r>
              <a:rPr b="1" dirty="0" smtClean="0" spc="0" sz="900">
                <a:latin typeface="Arial"/>
                <a:cs typeface="Arial"/>
              </a:rPr>
              <a:t>nt</a:t>
            </a:r>
            <a:r>
              <a:rPr b="1" dirty="0" smtClean="0" spc="0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t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0" sz="900">
                <a:latin typeface="Arial"/>
                <a:cs typeface="Arial"/>
              </a:rPr>
              <a:t>on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D</a:t>
            </a:r>
            <a:r>
              <a:rPr b="1" dirty="0" smtClean="0" spc="0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  <a:p>
            <a:pPr marL="826493">
              <a:lnSpc>
                <a:spcPct val="95825"/>
              </a:lnSpc>
              <a:spcBef>
                <a:spcPts val="862"/>
              </a:spcBef>
            </a:pPr>
            <a:r>
              <a:rPr b="1" dirty="0" smtClean="0" spc="0" sz="900">
                <a:latin typeface="Arial"/>
                <a:cs typeface="Arial"/>
              </a:rPr>
              <a:t>P</a:t>
            </a:r>
            <a:r>
              <a:rPr b="1" dirty="0" smtClean="0" spc="4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ge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r>
              <a:rPr b="1" dirty="0" smtClean="0" spc="9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#</a:t>
            </a:r>
            <a:r>
              <a:rPr b="1" dirty="0" smtClean="0" spc="0" sz="900">
                <a:latin typeface="Arial"/>
                <a:cs typeface="Arial"/>
              </a:rPr>
              <a:t>                  </a:t>
            </a:r>
            <a:r>
              <a:rPr b="1" dirty="0" smtClean="0" spc="199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1</a:t>
            </a:r>
            <a:r>
              <a:rPr dirty="0" smtClean="0" spc="4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o</a:t>
            </a:r>
            <a:r>
              <a:rPr dirty="0" smtClean="0" spc="0" sz="900">
                <a:latin typeface="Arial"/>
                <a:cs typeface="Arial"/>
              </a:rPr>
              <a:t>f</a:t>
            </a:r>
            <a:r>
              <a:rPr dirty="0" smtClean="0" spc="4" sz="900">
                <a:latin typeface="Arial"/>
                <a:cs typeface="Arial"/>
              </a:rPr>
              <a:t> </a:t>
            </a:r>
            <a:r>
              <a:rPr dirty="0" smtClean="0" spc="-4" sz="900">
                <a:latin typeface="Arial"/>
                <a:cs typeface="Arial"/>
              </a:rPr>
              <a:t>x</a:t>
            </a:r>
            <a:r>
              <a:rPr dirty="0" smtClean="0" spc="0" sz="900">
                <a:latin typeface="Arial"/>
                <a:cs typeface="Arial"/>
              </a:rPr>
              <a:t>x</a:t>
            </a:r>
            <a:r>
              <a:rPr dirty="0" smtClean="0" spc="0" sz="900">
                <a:latin typeface="Arial"/>
                <a:cs typeface="Arial"/>
              </a:rPr>
              <a:t>                                                 </a:t>
            </a:r>
            <a:r>
              <a:rPr dirty="0" smtClean="0" spc="184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L</a:t>
            </a:r>
            <a:r>
              <a:rPr b="1" dirty="0" smtClean="0" spc="4" sz="900">
                <a:latin typeface="Arial"/>
                <a:cs typeface="Arial"/>
              </a:rPr>
              <a:t>a</a:t>
            </a:r>
            <a:r>
              <a:rPr b="1" dirty="0" smtClean="0" spc="4" sz="900">
                <a:latin typeface="Arial"/>
                <a:cs typeface="Arial"/>
              </a:rPr>
              <a:t>s</a:t>
            </a:r>
            <a:r>
              <a:rPr b="1" dirty="0" smtClean="0" spc="0" sz="900">
                <a:latin typeface="Arial"/>
                <a:cs typeface="Arial"/>
              </a:rPr>
              <a:t>t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R</a:t>
            </a:r>
            <a:r>
              <a:rPr b="1" dirty="0" smtClean="0" spc="4" sz="900">
                <a:latin typeface="Arial"/>
                <a:cs typeface="Arial"/>
              </a:rPr>
              <a:t>e</a:t>
            </a:r>
            <a:r>
              <a:rPr b="1" dirty="0" smtClean="0" spc="-9" sz="900">
                <a:latin typeface="Arial"/>
                <a:cs typeface="Arial"/>
              </a:rPr>
              <a:t>v</a:t>
            </a:r>
            <a:r>
              <a:rPr b="1" dirty="0" smtClean="0" spc="0" sz="900">
                <a:latin typeface="Arial"/>
                <a:cs typeface="Arial"/>
              </a:rPr>
              <a:t>i</a:t>
            </a:r>
            <a:r>
              <a:rPr b="1" dirty="0" smtClean="0" spc="-4" sz="900">
                <a:latin typeface="Arial"/>
                <a:cs typeface="Arial"/>
              </a:rPr>
              <a:t>e</a:t>
            </a:r>
            <a:r>
              <a:rPr b="1" dirty="0" smtClean="0" spc="4" sz="900">
                <a:latin typeface="Arial"/>
                <a:cs typeface="Arial"/>
              </a:rPr>
              <a:t>w</a:t>
            </a:r>
            <a:r>
              <a:rPr b="1" dirty="0" smtClean="0" spc="4" sz="900">
                <a:latin typeface="Arial"/>
                <a:cs typeface="Arial"/>
              </a:rPr>
              <a:t>e</a:t>
            </a:r>
            <a:r>
              <a:rPr b="1" dirty="0" smtClean="0" spc="0" sz="900">
                <a:latin typeface="Arial"/>
                <a:cs typeface="Arial"/>
              </a:rPr>
              <a:t>d</a:t>
            </a:r>
            <a:r>
              <a:rPr b="1" dirty="0" smtClean="0" spc="4" sz="900">
                <a:latin typeface="Arial"/>
                <a:cs typeface="Arial"/>
              </a:rPr>
              <a:t>/</a:t>
            </a:r>
            <a:r>
              <a:rPr b="1" dirty="0" smtClean="0" spc="0" sz="900">
                <a:latin typeface="Arial"/>
                <a:cs typeface="Arial"/>
              </a:rPr>
              <a:t>Up</a:t>
            </a:r>
            <a:r>
              <a:rPr b="1" dirty="0" smtClean="0" spc="-9" sz="900">
                <a:latin typeface="Arial"/>
                <a:cs typeface="Arial"/>
              </a:rPr>
              <a:t>d</a:t>
            </a:r>
            <a:r>
              <a:rPr b="1" dirty="0" smtClean="0" spc="4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te</a:t>
            </a:r>
            <a:r>
              <a:rPr b="1" dirty="0" smtClean="0" spc="4" sz="900">
                <a:latin typeface="Arial"/>
                <a:cs typeface="Arial"/>
              </a:rPr>
              <a:t> </a:t>
            </a:r>
            <a:r>
              <a:rPr b="1" dirty="0" smtClean="0" spc="0" sz="900">
                <a:latin typeface="Arial"/>
                <a:cs typeface="Arial"/>
              </a:rPr>
              <a:t>D</a:t>
            </a:r>
            <a:r>
              <a:rPr b="1" dirty="0" smtClean="0" spc="4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  <a:p>
            <a:pPr marL="826493">
              <a:lnSpc>
                <a:spcPct val="95825"/>
              </a:lnSpc>
              <a:spcBef>
                <a:spcPts val="789"/>
              </a:spcBef>
            </a:pPr>
            <a:r>
              <a:rPr b="1" dirty="0" smtClean="0" spc="0" sz="900">
                <a:latin typeface="Arial"/>
                <a:cs typeface="Arial"/>
              </a:rPr>
              <a:t>S</a:t>
            </a:r>
            <a:r>
              <a:rPr b="1" dirty="0" smtClean="0" spc="-4" sz="900">
                <a:latin typeface="Arial"/>
                <a:cs typeface="Arial"/>
              </a:rPr>
              <a:t>O</a:t>
            </a:r>
            <a:r>
              <a:rPr b="1" dirty="0" smtClean="0" spc="0" sz="900">
                <a:latin typeface="Arial"/>
                <a:cs typeface="Arial"/>
              </a:rPr>
              <a:t>P</a:t>
            </a:r>
            <a:r>
              <a:rPr b="1" dirty="0" smtClean="0" spc="0" sz="900">
                <a:latin typeface="Arial"/>
                <a:cs typeface="Arial"/>
              </a:rPr>
              <a:t> </a:t>
            </a:r>
            <a:r>
              <a:rPr b="1" dirty="0" smtClean="0" spc="-4" sz="900">
                <a:latin typeface="Arial"/>
                <a:cs typeface="Arial"/>
              </a:rPr>
              <a:t>O</a:t>
            </a:r>
            <a:r>
              <a:rPr b="1" dirty="0" smtClean="0" spc="19" sz="900">
                <a:latin typeface="Arial"/>
                <a:cs typeface="Arial"/>
              </a:rPr>
              <a:t>w</a:t>
            </a:r>
            <a:r>
              <a:rPr b="1" dirty="0" smtClean="0" spc="-9" sz="900">
                <a:latin typeface="Arial"/>
                <a:cs typeface="Arial"/>
              </a:rPr>
              <a:t>n</a:t>
            </a:r>
            <a:r>
              <a:rPr b="1" dirty="0" smtClean="0" spc="4" sz="900">
                <a:latin typeface="Arial"/>
                <a:cs typeface="Arial"/>
              </a:rPr>
              <a:t>e</a:t>
            </a:r>
            <a:r>
              <a:rPr b="1" dirty="0" smtClean="0" spc="0" sz="900">
                <a:latin typeface="Arial"/>
                <a:cs typeface="Arial"/>
              </a:rPr>
              <a:t>r</a:t>
            </a:r>
            <a:r>
              <a:rPr b="1" dirty="0" smtClean="0" spc="0" sz="900">
                <a:latin typeface="Arial"/>
                <a:cs typeface="Arial"/>
              </a:rPr>
              <a:t>                                                                        </a:t>
            </a:r>
            <a:r>
              <a:rPr b="1" dirty="0" smtClean="0" spc="249" sz="900">
                <a:latin typeface="Arial"/>
                <a:cs typeface="Arial"/>
              </a:rPr>
              <a:t> </a:t>
            </a:r>
            <a:r>
              <a:rPr b="1" dirty="0" smtClean="0" spc="-14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p</a:t>
            </a:r>
            <a:r>
              <a:rPr b="1" dirty="0" smtClean="0" spc="4" sz="900">
                <a:latin typeface="Arial"/>
                <a:cs typeface="Arial"/>
              </a:rPr>
              <a:t>p</a:t>
            </a:r>
            <a:r>
              <a:rPr b="1" dirty="0" smtClean="0" spc="0" sz="900">
                <a:latin typeface="Arial"/>
                <a:cs typeface="Arial"/>
              </a:rPr>
              <a:t>r</a:t>
            </a:r>
            <a:r>
              <a:rPr b="1" dirty="0" smtClean="0" spc="9" sz="900">
                <a:latin typeface="Arial"/>
                <a:cs typeface="Arial"/>
              </a:rPr>
              <a:t>o</a:t>
            </a:r>
            <a:r>
              <a:rPr b="1" dirty="0" smtClean="0" spc="-9" sz="900">
                <a:latin typeface="Arial"/>
                <a:cs typeface="Arial"/>
              </a:rPr>
              <a:t>v</a:t>
            </a:r>
            <a:r>
              <a:rPr b="1" dirty="0" smtClean="0" spc="4" sz="900">
                <a:latin typeface="Arial"/>
                <a:cs typeface="Arial"/>
              </a:rPr>
              <a:t>a</a:t>
            </a:r>
            <a:r>
              <a:rPr b="1" dirty="0" smtClean="0" spc="0" sz="90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  <a:p>
            <a:pPr marL="826493">
              <a:lnSpc>
                <a:spcPct val="101277"/>
              </a:lnSpc>
              <a:spcBef>
                <a:spcPts val="3039"/>
              </a:spcBef>
            </a:pPr>
            <a:r>
              <a:rPr b="1" dirty="0" smtClean="0" spc="-2" sz="1000">
                <a:latin typeface="Verdana"/>
                <a:cs typeface="Verdana"/>
              </a:rPr>
              <a:t>Sta</a:t>
            </a:r>
            <a:r>
              <a:rPr b="1" dirty="0" smtClean="0" spc="-2" sz="1000">
                <a:latin typeface="Verdana"/>
                <a:cs typeface="Verdana"/>
              </a:rPr>
              <a:t>n</a:t>
            </a:r>
            <a:r>
              <a:rPr b="1" dirty="0" smtClean="0" spc="-2" sz="1000">
                <a:latin typeface="Verdana"/>
                <a:cs typeface="Verdana"/>
              </a:rPr>
              <a:t>d</a:t>
            </a:r>
            <a:r>
              <a:rPr b="1" dirty="0" smtClean="0" spc="-2" sz="1000">
                <a:latin typeface="Verdana"/>
                <a:cs typeface="Verdana"/>
              </a:rPr>
              <a:t>a</a:t>
            </a:r>
            <a:r>
              <a:rPr b="1" dirty="0" smtClean="0" spc="-2" sz="1000">
                <a:latin typeface="Verdana"/>
                <a:cs typeface="Verdana"/>
              </a:rPr>
              <a:t>r</a:t>
            </a:r>
            <a:r>
              <a:rPr b="1" dirty="0" smtClean="0" spc="-2" sz="1000">
                <a:latin typeface="Verdana"/>
                <a:cs typeface="Verdana"/>
              </a:rPr>
              <a:t>d</a:t>
            </a:r>
            <a:r>
              <a:rPr b="1" dirty="0" smtClean="0" spc="-2" sz="1000">
                <a:latin typeface="Verdana"/>
                <a:cs typeface="Verdana"/>
              </a:rPr>
              <a:t> </a:t>
            </a:r>
            <a:r>
              <a:rPr b="1" dirty="0" smtClean="0" spc="-2" sz="1000">
                <a:latin typeface="Verdana"/>
                <a:cs typeface="Verdana"/>
              </a:rPr>
              <a:t>O</a:t>
            </a:r>
            <a:r>
              <a:rPr b="1" dirty="0" smtClean="0" spc="-2" sz="1000">
                <a:latin typeface="Verdana"/>
                <a:cs typeface="Verdana"/>
              </a:rPr>
              <a:t>p</a:t>
            </a:r>
            <a:r>
              <a:rPr b="1" dirty="0" smtClean="0" spc="-2" sz="1000">
                <a:latin typeface="Verdana"/>
                <a:cs typeface="Verdana"/>
              </a:rPr>
              <a:t>e</a:t>
            </a:r>
            <a:r>
              <a:rPr b="1" dirty="0" smtClean="0" spc="-2" sz="1000">
                <a:latin typeface="Verdana"/>
                <a:cs typeface="Verdana"/>
              </a:rPr>
              <a:t>r</a:t>
            </a:r>
            <a:r>
              <a:rPr b="1" dirty="0" smtClean="0" spc="-2" sz="1000">
                <a:latin typeface="Verdana"/>
                <a:cs typeface="Verdana"/>
              </a:rPr>
              <a:t>a</a:t>
            </a:r>
            <a:r>
              <a:rPr b="1" dirty="0" smtClean="0" spc="-2" sz="1000">
                <a:latin typeface="Verdana"/>
                <a:cs typeface="Verdana"/>
              </a:rPr>
              <a:t>t</a:t>
            </a:r>
            <a:r>
              <a:rPr b="1" dirty="0" smtClean="0" spc="-2" sz="1000">
                <a:latin typeface="Verdana"/>
                <a:cs typeface="Verdana"/>
              </a:rPr>
              <a:t>i</a:t>
            </a:r>
            <a:r>
              <a:rPr b="1" dirty="0" smtClean="0" spc="-2" sz="1000">
                <a:latin typeface="Verdana"/>
                <a:cs typeface="Verdana"/>
              </a:rPr>
              <a:t>ng</a:t>
            </a:r>
            <a:r>
              <a:rPr b="1" dirty="0" smtClean="0" spc="-2" sz="1000">
                <a:latin typeface="Verdana"/>
                <a:cs typeface="Verdana"/>
              </a:rPr>
              <a:t> </a:t>
            </a:r>
            <a:r>
              <a:rPr b="1" dirty="0" smtClean="0" spc="-2" sz="1000">
                <a:latin typeface="Verdana"/>
                <a:cs typeface="Verdana"/>
              </a:rPr>
              <a:t>P</a:t>
            </a:r>
            <a:r>
              <a:rPr b="1" dirty="0" smtClean="0" spc="-2" sz="1000">
                <a:latin typeface="Verdana"/>
                <a:cs typeface="Verdana"/>
              </a:rPr>
              <a:t>r</a:t>
            </a:r>
            <a:r>
              <a:rPr b="1" dirty="0" smtClean="0" spc="-2" sz="1000">
                <a:latin typeface="Verdana"/>
                <a:cs typeface="Verdana"/>
              </a:rPr>
              <a:t>oce</a:t>
            </a:r>
            <a:r>
              <a:rPr b="1" dirty="0" smtClean="0" spc="-2" sz="1000">
                <a:latin typeface="Verdana"/>
                <a:cs typeface="Verdana"/>
              </a:rPr>
              <a:t>d</a:t>
            </a:r>
            <a:r>
              <a:rPr b="1" dirty="0" smtClean="0" spc="-2" sz="1000">
                <a:latin typeface="Verdana"/>
                <a:cs typeface="Verdana"/>
              </a:rPr>
              <a:t>u</a:t>
            </a:r>
            <a:r>
              <a:rPr b="1" dirty="0" smtClean="0" spc="-2" sz="1000">
                <a:latin typeface="Verdana"/>
                <a:cs typeface="Verdana"/>
              </a:rPr>
              <a:t>r</a:t>
            </a:r>
            <a:r>
              <a:rPr b="1" dirty="0" smtClean="0" spc="-2" sz="100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120"/>
              </a:spcBef>
            </a:pPr>
            <a:r>
              <a:rPr b="1" dirty="0" i="1" smtClean="0" spc="0" sz="1000">
                <a:latin typeface="Verdana"/>
                <a:cs typeface="Verdana"/>
              </a:rPr>
              <a:t>1.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Purp</a:t>
            </a:r>
            <a:r>
              <a:rPr b="1" dirty="0" i="1" smtClean="0" spc="9" sz="1000">
                <a:latin typeface="Verdana"/>
                <a:cs typeface="Verdana"/>
              </a:rPr>
              <a:t>o</a:t>
            </a:r>
            <a:r>
              <a:rPr b="1" dirty="0" i="1" smtClean="0" spc="0" sz="1000">
                <a:latin typeface="Verdana"/>
                <a:cs typeface="Verdana"/>
              </a:rPr>
              <a:t>se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564"/>
              </a:spcBef>
            </a:pPr>
            <a:r>
              <a:rPr b="1" dirty="0" i="1" smtClean="0" spc="0" sz="1000">
                <a:latin typeface="Verdana"/>
                <a:cs typeface="Verdana"/>
              </a:rPr>
              <a:t>2.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Scope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3779"/>
              </a:spcBef>
            </a:pPr>
            <a:r>
              <a:rPr b="1" dirty="0" i="1" smtClean="0" spc="0" sz="1000">
                <a:latin typeface="Verdana"/>
                <a:cs typeface="Verdana"/>
              </a:rPr>
              <a:t>3.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Pre</a:t>
            </a:r>
            <a:r>
              <a:rPr b="1" dirty="0" i="1" smtClean="0" spc="4" sz="1000">
                <a:latin typeface="Verdana"/>
                <a:cs typeface="Verdana"/>
              </a:rPr>
              <a:t>r</a:t>
            </a:r>
            <a:r>
              <a:rPr b="1" dirty="0" i="1" smtClean="0" spc="0" sz="1000">
                <a:latin typeface="Verdana"/>
                <a:cs typeface="Verdana"/>
              </a:rPr>
              <a:t>eq</a:t>
            </a:r>
            <a:r>
              <a:rPr b="1" dirty="0" i="1" smtClean="0" spc="4" sz="1000">
                <a:latin typeface="Verdana"/>
                <a:cs typeface="Verdana"/>
              </a:rPr>
              <a:t>u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9" sz="1000">
                <a:latin typeface="Verdana"/>
                <a:cs typeface="Verdana"/>
              </a:rPr>
              <a:t>s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0" sz="1000">
                <a:latin typeface="Verdana"/>
                <a:cs typeface="Verdana"/>
              </a:rPr>
              <a:t>tes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564"/>
              </a:spcBef>
            </a:pPr>
            <a:r>
              <a:rPr b="1" dirty="0" i="1" smtClean="0" spc="0" sz="1000">
                <a:latin typeface="Verdana"/>
                <a:cs typeface="Verdana"/>
              </a:rPr>
              <a:t>4.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Res</a:t>
            </a:r>
            <a:r>
              <a:rPr b="1" dirty="0" i="1" smtClean="0" spc="-4" sz="1000">
                <a:latin typeface="Verdana"/>
                <a:cs typeface="Verdana"/>
              </a:rPr>
              <a:t>p</a:t>
            </a:r>
            <a:r>
              <a:rPr b="1" dirty="0" i="1" smtClean="0" spc="9" sz="1000">
                <a:latin typeface="Verdana"/>
                <a:cs typeface="Verdana"/>
              </a:rPr>
              <a:t>o</a:t>
            </a:r>
            <a:r>
              <a:rPr b="1" dirty="0" i="1" smtClean="0" spc="0" sz="1000">
                <a:latin typeface="Verdana"/>
                <a:cs typeface="Verdana"/>
              </a:rPr>
              <a:t>n</a:t>
            </a:r>
            <a:r>
              <a:rPr b="1" dirty="0" i="1" smtClean="0" spc="4" sz="1000">
                <a:latin typeface="Verdana"/>
                <a:cs typeface="Verdana"/>
              </a:rPr>
              <a:t>s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0" sz="1000">
                <a:latin typeface="Verdana"/>
                <a:cs typeface="Verdana"/>
              </a:rPr>
              <a:t>b</a:t>
            </a:r>
            <a:r>
              <a:rPr b="1" dirty="0" i="1" smtClean="0" spc="4" sz="1000">
                <a:latin typeface="Verdana"/>
                <a:cs typeface="Verdana"/>
              </a:rPr>
              <a:t>i</a:t>
            </a:r>
            <a:r>
              <a:rPr b="1" dirty="0" i="1" smtClean="0" spc="-4" sz="1000">
                <a:latin typeface="Verdana"/>
                <a:cs typeface="Verdana"/>
              </a:rPr>
              <a:t>l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14" sz="1000">
                <a:latin typeface="Verdana"/>
                <a:cs typeface="Verdana"/>
              </a:rPr>
              <a:t>t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9" sz="1000">
                <a:latin typeface="Verdana"/>
                <a:cs typeface="Verdana"/>
              </a:rPr>
              <a:t>e</a:t>
            </a:r>
            <a:r>
              <a:rPr b="1" dirty="0" i="1" smtClean="0" spc="0" sz="100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564"/>
              </a:spcBef>
            </a:pPr>
            <a:r>
              <a:rPr b="1" dirty="0" i="1" smtClean="0" spc="0" sz="1000">
                <a:latin typeface="Verdana"/>
                <a:cs typeface="Verdana"/>
              </a:rPr>
              <a:t>5.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Proce</a:t>
            </a:r>
            <a:r>
              <a:rPr b="1" dirty="0" i="1" smtClean="0" spc="9" sz="1000">
                <a:latin typeface="Verdana"/>
                <a:cs typeface="Verdana"/>
              </a:rPr>
              <a:t>d</a:t>
            </a:r>
            <a:r>
              <a:rPr b="1" dirty="0" i="1" smtClean="0" spc="0" sz="1000">
                <a:latin typeface="Verdana"/>
                <a:cs typeface="Verdana"/>
              </a:rPr>
              <a:t>u</a:t>
            </a:r>
            <a:r>
              <a:rPr b="1" dirty="0" i="1" smtClean="0" spc="-4" sz="1000">
                <a:latin typeface="Verdana"/>
                <a:cs typeface="Verdana"/>
              </a:rPr>
              <a:t>r</a:t>
            </a:r>
            <a:r>
              <a:rPr b="1" dirty="0" i="1" smtClean="0" spc="0" sz="100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564"/>
              </a:spcBef>
            </a:pPr>
            <a:r>
              <a:rPr b="1" dirty="0" i="1" smtClean="0" spc="0" sz="1000">
                <a:latin typeface="Verdana"/>
                <a:cs typeface="Verdana"/>
              </a:rPr>
              <a:t>6.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Ref</a:t>
            </a:r>
            <a:r>
              <a:rPr b="1" dirty="0" i="1" smtClean="0" spc="9" sz="1000">
                <a:latin typeface="Verdana"/>
                <a:cs typeface="Verdana"/>
              </a:rPr>
              <a:t>e</a:t>
            </a:r>
            <a:r>
              <a:rPr b="1" dirty="0" i="1" smtClean="0" spc="-4" sz="1000">
                <a:latin typeface="Verdana"/>
                <a:cs typeface="Verdana"/>
              </a:rPr>
              <a:t>r</a:t>
            </a:r>
            <a:r>
              <a:rPr b="1" dirty="0" i="1" smtClean="0" spc="0" sz="1000">
                <a:latin typeface="Verdana"/>
                <a:cs typeface="Verdana"/>
              </a:rPr>
              <a:t>en</a:t>
            </a:r>
            <a:r>
              <a:rPr b="1" dirty="0" i="1" smtClean="0" spc="9" sz="1000">
                <a:latin typeface="Verdana"/>
                <a:cs typeface="Verdana"/>
              </a:rPr>
              <a:t>c</a:t>
            </a:r>
            <a:r>
              <a:rPr b="1" dirty="0" i="1" smtClean="0" spc="0" sz="1000">
                <a:latin typeface="Verdana"/>
                <a:cs typeface="Verdana"/>
              </a:rPr>
              <a:t>es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101277"/>
              </a:lnSpc>
              <a:spcBef>
                <a:spcPts val="2566"/>
              </a:spcBef>
            </a:pPr>
            <a:r>
              <a:rPr b="1" dirty="0" i="1" smtClean="0" spc="0" sz="1000">
                <a:latin typeface="Verdana"/>
                <a:cs typeface="Verdana"/>
              </a:rPr>
              <a:t>7.</a:t>
            </a:r>
            <a:r>
              <a:rPr b="1" dirty="0" i="1" smtClean="0" spc="0" sz="1000">
                <a:latin typeface="Verdana"/>
                <a:cs typeface="Verdana"/>
              </a:rPr>
              <a:t>      </a:t>
            </a:r>
            <a:r>
              <a:rPr b="1" dirty="0" i="1" smtClean="0" spc="134" sz="1000">
                <a:latin typeface="Verdana"/>
                <a:cs typeface="Verdana"/>
              </a:rPr>
              <a:t> </a:t>
            </a:r>
            <a:r>
              <a:rPr b="1" dirty="0" i="1" smtClean="0" spc="0" sz="1000">
                <a:latin typeface="Verdana"/>
                <a:cs typeface="Verdana"/>
              </a:rPr>
              <a:t>Def</a:t>
            </a:r>
            <a:r>
              <a:rPr b="1" dirty="0" i="1" smtClean="0" spc="4" sz="1000">
                <a:latin typeface="Verdana"/>
                <a:cs typeface="Verdana"/>
              </a:rPr>
              <a:t>i</a:t>
            </a:r>
            <a:r>
              <a:rPr b="1" dirty="0" i="1" smtClean="0" spc="0" sz="1000">
                <a:latin typeface="Verdana"/>
                <a:cs typeface="Verdana"/>
              </a:rPr>
              <a:t>n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14" sz="1000">
                <a:latin typeface="Verdana"/>
                <a:cs typeface="Verdana"/>
              </a:rPr>
              <a:t>t</a:t>
            </a:r>
            <a:r>
              <a:rPr b="1" dirty="0" i="1" smtClean="0" spc="-4" sz="1000">
                <a:latin typeface="Verdana"/>
                <a:cs typeface="Verdana"/>
              </a:rPr>
              <a:t>i</a:t>
            </a:r>
            <a:r>
              <a:rPr b="1" dirty="0" i="1" smtClean="0" spc="0" sz="1000">
                <a:latin typeface="Verdana"/>
                <a:cs typeface="Verdana"/>
              </a:rPr>
              <a:t>ons</a:t>
            </a:r>
            <a:endParaRPr sz="1000">
              <a:latin typeface="Verdana"/>
              <a:cs typeface="Verdana"/>
            </a:endParaRPr>
          </a:p>
          <a:p>
            <a:pPr marL="826493">
              <a:lnSpc>
                <a:spcPct val="95825"/>
              </a:lnSpc>
              <a:spcBef>
                <a:spcPts val="30256"/>
              </a:spcBef>
            </a:pPr>
            <a:r>
              <a:rPr dirty="0" smtClean="0" spc="0" sz="1200">
                <a:latin typeface="Times New Roman"/>
                <a:cs typeface="Times New Roman"/>
              </a:rPr>
              <a:t>Do</a:t>
            </a:r>
            <a:r>
              <a:rPr dirty="0" smtClean="0" spc="0" sz="1200">
                <a:latin typeface="Times New Roman"/>
                <a:cs typeface="Times New Roman"/>
              </a:rPr>
              <a:t>c</a:t>
            </a:r>
            <a:r>
              <a:rPr dirty="0" smtClean="0" spc="0" sz="1200">
                <a:latin typeface="Times New Roman"/>
                <a:cs typeface="Times New Roman"/>
              </a:rPr>
              <a:t>uments: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</a:t>
            </a:r>
            <a:r>
              <a:rPr dirty="0" smtClean="0" spc="0" sz="1200">
                <a:latin typeface="Times New Roman"/>
                <a:cs typeface="Times New Roman"/>
              </a:rPr>
              <a:t>OP</a:t>
            </a:r>
            <a:r>
              <a:rPr dirty="0" smtClean="0" spc="0" sz="1200">
                <a:latin typeface="Times New Roman"/>
                <a:cs typeface="Times New Roman"/>
              </a:rPr>
              <a:t> </a:t>
            </a:r>
            <a:r>
              <a:rPr dirty="0" smtClean="0" spc="0" sz="1200">
                <a:latin typeface="Times New Roman"/>
                <a:cs typeface="Times New Roman"/>
              </a:rPr>
              <a:t>shor</a:t>
            </a:r>
            <a:r>
              <a:rPr dirty="0" smtClean="0" spc="0" sz="1200">
                <a:latin typeface="Times New Roman"/>
                <a:cs typeface="Times New Roman"/>
              </a:rPr>
              <a:t>t</a:t>
            </a:r>
            <a:r>
              <a:rPr dirty="0" smtClean="0" spc="0" sz="1200">
                <a:latin typeface="Times New Roman"/>
                <a:cs typeface="Times New Roman"/>
              </a:rPr>
              <a:t>-</a:t>
            </a:r>
            <a:r>
              <a:rPr dirty="0" smtClean="0" spc="0" sz="1200">
                <a:latin typeface="Times New Roman"/>
                <a:cs typeface="Times New Roman"/>
              </a:rPr>
              <a:t>fo</a:t>
            </a:r>
            <a:r>
              <a:rPr dirty="0" smtClean="0" spc="0" sz="1200">
                <a:latin typeface="Times New Roman"/>
                <a:cs typeface="Times New Roman"/>
              </a:rPr>
              <a:t>r</a:t>
            </a:r>
            <a:r>
              <a:rPr dirty="0" smtClean="0" spc="0" sz="120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5016" y="2419350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125016" y="2899409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125016" y="3535298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125016" y="4015359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25016" y="4495418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25016" y="4975479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25016" y="5455792"/>
            <a:ext cx="552386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