
<file path=[Content_Types].xml><?xml version="1.0" encoding="utf-8"?>
<Types xmlns="http://schemas.openxmlformats.org/package/2006/content-types"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Layout+xml" PartName="/ppt/slideLayouts/slideLayout1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theme+xml" PartName="/ppt/theme/theme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presentationml.tableStyles+xml" PartName="/ppt/tableStyles.xml"/>
  <Override ContentType="application/vnd.openxmlformats-officedocument.presentationml.slide+xml" PartName="/ppt/slides/slide1.xml"/>
</Types>
</file>

<file path=_rels/.rels><?xml version="1.0" encoding="UTF-8" standalone="yes"?>
<Relationships xmlns="http://schemas.openxmlformats.org/package/2006/relationships"><Relationship Id="rId1" Target="ppt/presentation.xml" Type="http://schemas.openxmlformats.org/officeDocument/2006/relationships/officeDocument"/><Relationship Id="rId2" Target="docProps/app.xml" Type="http://schemas.openxmlformats.org/officeDocument/2006/relationships/extended-properties"/><Relationship Id="rId3" Target="docProps/core.xml" Type="http://schemas.openxmlformats.org/package/2006/relationships/metadata/core-properties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arget="slideMasters/slideMaster1.xml" Type="http://schemas.openxmlformats.org/officeDocument/2006/relationships/slideMaster"/><Relationship Id="rId2" Target="theme/theme1.xml" Type="http://schemas.openxmlformats.org/officeDocument/2006/relationships/theme"/><Relationship Id="rId3" Target="viewProps.xml" Type="http://schemas.openxmlformats.org/officeDocument/2006/relationships/viewProps"/><Relationship Id="rId4" Target="presProps.xml" Type="http://schemas.openxmlformats.org/officeDocument/2006/relationships/presProps"/><Relationship Id="rId5" Target="tableStyles.xml" Type="http://schemas.openxmlformats.org/officeDocument/2006/relationships/tableStyles"/><Relationship Id="rId6" Target="slides/slide1.xml" Type="http://schemas.openxmlformats.org/officeDocument/2006/relationships/slide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arget="../slideLayouts/slideLayout1.xml" Type="http://schemas.openxmlformats.org/officeDocument/2006/relationships/slideLayout"/></Relationships>
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ject 28"/>
          <p:cNvSpPr/>
          <p:nvPr/>
        </p:nvSpPr>
        <p:spPr>
          <a:xfrm>
            <a:off x="1044575" y="1398269"/>
            <a:ext cx="5923915" cy="2150110"/>
          </a:xfrm>
          <a:custGeom>
            <a:avLst/>
            <a:gdLst/>
            <a:ahLst/>
            <a:cxnLst/>
            <a:rect b="b" l="l" r="r" t="t"/>
            <a:pathLst>
              <a:path h="2150110" w="5923915">
                <a:moveTo>
                  <a:pt x="0" y="2150110"/>
                </a:moveTo>
                <a:lnTo>
                  <a:pt x="5923915" y="2150110"/>
                </a:lnTo>
                <a:lnTo>
                  <a:pt x="5923915" y="0"/>
                </a:lnTo>
                <a:lnTo>
                  <a:pt x="0" y="0"/>
                </a:lnTo>
                <a:lnTo>
                  <a:pt x="0" y="2150110"/>
                </a:lnTo>
                <a:close/>
              </a:path>
            </a:pathLst>
          </a:custGeom>
          <a:ln w="12192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5640705" y="626936"/>
            <a:ext cx="1460249" cy="243331"/>
          </a:xfrm>
          <a:prstGeom prst="rect">
            <a:avLst/>
          </a:prstGeom>
        </p:spPr>
        <p:txBody>
          <a:bodyPr bIns="0" lIns="0" rIns="0" rtlCol="0" tIns="8318" wrap="square">
            <a:noAutofit/>
          </a:bodyPr>
          <a:lstStyle/>
          <a:p>
            <a:pPr algn="r" indent="-1112901" marL="1108076" marR="12700">
              <a:lnSpc>
                <a:spcPts val="910"/>
              </a:lnSpc>
            </a:pPr>
            <a:r>
              <a:rPr dirty="0" smtClean="0" spc="-2" sz="800">
                <a:latin typeface="Arial"/>
                <a:cs typeface="Arial"/>
              </a:rPr>
              <a:t>G</a:t>
            </a:r>
            <a:r>
              <a:rPr dirty="0" smtClean="0" spc="-2" sz="800">
                <a:latin typeface="Arial"/>
                <a:cs typeface="Arial"/>
              </a:rPr>
              <a:t>e</a:t>
            </a:r>
            <a:r>
              <a:rPr dirty="0" smtClean="0" spc="-2" sz="800">
                <a:latin typeface="Arial"/>
                <a:cs typeface="Arial"/>
              </a:rPr>
              <a:t>n</a:t>
            </a:r>
            <a:r>
              <a:rPr dirty="0" smtClean="0" spc="-2" sz="800">
                <a:latin typeface="Arial"/>
                <a:cs typeface="Arial"/>
              </a:rPr>
              <a:t>e</a:t>
            </a:r>
            <a:r>
              <a:rPr dirty="0" smtClean="0" spc="-2" sz="800">
                <a:latin typeface="Arial"/>
                <a:cs typeface="Arial"/>
              </a:rPr>
              <a:t>r</a:t>
            </a:r>
            <a:r>
              <a:rPr dirty="0" smtClean="0" spc="-2" sz="800">
                <a:latin typeface="Arial"/>
                <a:cs typeface="Arial"/>
              </a:rPr>
              <a:t>a</a:t>
            </a:r>
            <a:r>
              <a:rPr dirty="0" smtClean="0" spc="-2" sz="800">
                <a:latin typeface="Arial"/>
                <a:cs typeface="Arial"/>
              </a:rPr>
              <a:t>l</a:t>
            </a:r>
            <a:r>
              <a:rPr dirty="0" smtClean="0" spc="-2" sz="800">
                <a:latin typeface="Arial"/>
                <a:cs typeface="Arial"/>
              </a:rPr>
              <a:t> </a:t>
            </a:r>
            <a:r>
              <a:rPr dirty="0" smtClean="0" spc="-2" sz="800">
                <a:latin typeface="Arial"/>
                <a:cs typeface="Arial"/>
              </a:rPr>
              <a:t>L</a:t>
            </a:r>
            <a:r>
              <a:rPr dirty="0" smtClean="0" spc="-2" sz="800">
                <a:latin typeface="Arial"/>
                <a:cs typeface="Arial"/>
              </a:rPr>
              <a:t>a</a:t>
            </a:r>
            <a:r>
              <a:rPr dirty="0" smtClean="0" spc="-2" sz="800">
                <a:latin typeface="Arial"/>
                <a:cs typeface="Arial"/>
              </a:rPr>
              <a:t>b</a:t>
            </a:r>
            <a:r>
              <a:rPr dirty="0" smtClean="0" spc="-2" sz="800">
                <a:latin typeface="Arial"/>
                <a:cs typeface="Arial"/>
              </a:rPr>
              <a:t>o</a:t>
            </a:r>
            <a:r>
              <a:rPr dirty="0" smtClean="0" spc="-2" sz="800">
                <a:latin typeface="Arial"/>
                <a:cs typeface="Arial"/>
              </a:rPr>
              <a:t>r</a:t>
            </a:r>
            <a:r>
              <a:rPr dirty="0" smtClean="0" spc="-2" sz="800">
                <a:latin typeface="Arial"/>
                <a:cs typeface="Arial"/>
              </a:rPr>
              <a:t>a</a:t>
            </a:r>
            <a:r>
              <a:rPr dirty="0" smtClean="0" spc="-2" sz="800">
                <a:latin typeface="Arial"/>
                <a:cs typeface="Arial"/>
              </a:rPr>
              <a:t>t</a:t>
            </a:r>
            <a:r>
              <a:rPr dirty="0" smtClean="0" spc="-2" sz="800">
                <a:latin typeface="Arial"/>
                <a:cs typeface="Arial"/>
              </a:rPr>
              <a:t>o</a:t>
            </a:r>
            <a:r>
              <a:rPr dirty="0" smtClean="0" spc="-2" sz="800">
                <a:latin typeface="Arial"/>
                <a:cs typeface="Arial"/>
              </a:rPr>
              <a:t>r</a:t>
            </a:r>
            <a:r>
              <a:rPr dirty="0" smtClean="0" spc="-2" sz="800">
                <a:latin typeface="Arial"/>
                <a:cs typeface="Arial"/>
              </a:rPr>
              <a:t>y</a:t>
            </a:r>
            <a:r>
              <a:rPr dirty="0" smtClean="0" spc="-2" sz="800">
                <a:latin typeface="Arial"/>
                <a:cs typeface="Arial"/>
              </a:rPr>
              <a:t> </a:t>
            </a:r>
            <a:r>
              <a:rPr dirty="0" smtClean="0" spc="-2" sz="800">
                <a:latin typeface="Arial"/>
                <a:cs typeface="Arial"/>
              </a:rPr>
              <a:t>S</a:t>
            </a:r>
            <a:r>
              <a:rPr dirty="0" smtClean="0" spc="-2" sz="800">
                <a:latin typeface="Arial"/>
                <a:cs typeface="Arial"/>
              </a:rPr>
              <a:t>a</a:t>
            </a:r>
            <a:r>
              <a:rPr dirty="0" smtClean="0" spc="-2" sz="800">
                <a:latin typeface="Arial"/>
                <a:cs typeface="Arial"/>
              </a:rPr>
              <a:t>f</a:t>
            </a:r>
            <a:r>
              <a:rPr dirty="0" smtClean="0" spc="-2" sz="800">
                <a:latin typeface="Arial"/>
                <a:cs typeface="Arial"/>
              </a:rPr>
              <a:t>e</a:t>
            </a:r>
            <a:r>
              <a:rPr dirty="0" smtClean="0" spc="-2" sz="800">
                <a:latin typeface="Arial"/>
                <a:cs typeface="Arial"/>
              </a:rPr>
              <a:t>t</a:t>
            </a:r>
            <a:r>
              <a:rPr dirty="0" smtClean="0" spc="-2" sz="800">
                <a:latin typeface="Arial"/>
                <a:cs typeface="Arial"/>
              </a:rPr>
              <a:t>y</a:t>
            </a:r>
            <a:r>
              <a:rPr dirty="0" smtClean="0" spc="-2" sz="800">
                <a:latin typeface="Arial"/>
                <a:cs typeface="Arial"/>
              </a:rPr>
              <a:t> </a:t>
            </a:r>
            <a:r>
              <a:rPr dirty="0" smtClean="0" spc="-2" sz="800">
                <a:latin typeface="Arial"/>
                <a:cs typeface="Arial"/>
              </a:rPr>
              <a:t>S</a:t>
            </a:r>
            <a:r>
              <a:rPr dirty="0" smtClean="0" spc="-2" sz="800">
                <a:latin typeface="Arial"/>
                <a:cs typeface="Arial"/>
              </a:rPr>
              <a:t>O</a:t>
            </a:r>
            <a:r>
              <a:rPr dirty="0" smtClean="0" spc="-2" sz="800">
                <a:latin typeface="Arial"/>
                <a:cs typeface="Arial"/>
              </a:rPr>
              <a:t>P</a:t>
            </a:r>
            <a:r>
              <a:rPr dirty="0" smtClean="0" spc="-2" sz="800">
                <a:latin typeface="Arial"/>
                <a:cs typeface="Arial"/>
              </a:rPr>
              <a:t> </a:t>
            </a:r>
            <a:r>
              <a:rPr dirty="0" smtClean="0" spc="-2" sz="800">
                <a:latin typeface="Arial"/>
                <a:cs typeface="Arial"/>
              </a:rPr>
              <a:t>P</a:t>
            </a:r>
            <a:r>
              <a:rPr dirty="0" smtClean="0" spc="-2" sz="800">
                <a:latin typeface="Arial"/>
                <a:cs typeface="Arial"/>
              </a:rPr>
              <a:t>a</a:t>
            </a:r>
            <a:r>
              <a:rPr dirty="0" smtClean="0" spc="-2" sz="800">
                <a:latin typeface="Arial"/>
                <a:cs typeface="Arial"/>
              </a:rPr>
              <a:t>g</a:t>
            </a:r>
            <a:r>
              <a:rPr dirty="0" smtClean="0" spc="-2" sz="800">
                <a:latin typeface="Arial"/>
                <a:cs typeface="Arial"/>
              </a:rPr>
              <a:t>e</a:t>
            </a:r>
            <a:r>
              <a:rPr dirty="0" smtClean="0" spc="-2" sz="800">
                <a:latin typeface="Arial"/>
                <a:cs typeface="Arial"/>
              </a:rPr>
              <a:t> </a:t>
            </a:r>
            <a:r>
              <a:rPr dirty="0" smtClean="0" spc="-2" sz="800">
                <a:latin typeface="Arial"/>
                <a:cs typeface="Arial"/>
              </a:rPr>
              <a:t>1</a:t>
            </a:r>
            <a:endParaRPr sz="8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264410" y="954225"/>
            <a:ext cx="3280537" cy="254000"/>
          </a:xfrm>
          <a:prstGeom prst="rect">
            <a:avLst/>
          </a:prstGeom>
        </p:spPr>
        <p:txBody>
          <a:bodyPr bIns="0" lIns="0" rIns="0" rtlCol="0" tIns="12319" wrap="square">
            <a:noAutofit/>
          </a:bodyPr>
          <a:lstStyle/>
          <a:p>
            <a:pPr marL="12700">
              <a:lnSpc>
                <a:spcPts val="1939"/>
              </a:lnSpc>
            </a:pPr>
            <a:r>
              <a:rPr b="1" dirty="0" smtClean="0" sz="1800">
                <a:latin typeface="Times New Roman"/>
                <a:cs typeface="Times New Roman"/>
              </a:rPr>
              <a:t>Sta</a:t>
            </a:r>
            <a:r>
              <a:rPr b="1" dirty="0" smtClean="0" sz="1800">
                <a:latin typeface="Times New Roman"/>
                <a:cs typeface="Times New Roman"/>
              </a:rPr>
              <a:t>n</a:t>
            </a:r>
            <a:r>
              <a:rPr b="1" dirty="0" smtClean="0" sz="1800">
                <a:latin typeface="Times New Roman"/>
                <a:cs typeface="Times New Roman"/>
              </a:rPr>
              <a:t>dard</a:t>
            </a:r>
            <a:r>
              <a:rPr b="1" dirty="0" smtClean="0" sz="1800">
                <a:latin typeface="Times New Roman"/>
                <a:cs typeface="Times New Roman"/>
              </a:rPr>
              <a:t> </a:t>
            </a:r>
            <a:r>
              <a:rPr b="1" dirty="0" smtClean="0" sz="1800">
                <a:latin typeface="Times New Roman"/>
                <a:cs typeface="Times New Roman"/>
              </a:rPr>
              <a:t>Ope</a:t>
            </a:r>
            <a:r>
              <a:rPr b="1" dirty="0" smtClean="0" sz="1800">
                <a:latin typeface="Times New Roman"/>
                <a:cs typeface="Times New Roman"/>
              </a:rPr>
              <a:t>r</a:t>
            </a:r>
            <a:r>
              <a:rPr b="1" dirty="0" smtClean="0" sz="1800">
                <a:latin typeface="Times New Roman"/>
                <a:cs typeface="Times New Roman"/>
              </a:rPr>
              <a:t>ating</a:t>
            </a:r>
            <a:r>
              <a:rPr b="1" dirty="0" smtClean="0" sz="1800">
                <a:latin typeface="Times New Roman"/>
                <a:cs typeface="Times New Roman"/>
              </a:rPr>
              <a:t> </a:t>
            </a:r>
            <a:r>
              <a:rPr b="1" dirty="0" smtClean="0" sz="1800">
                <a:latin typeface="Times New Roman"/>
                <a:cs typeface="Times New Roman"/>
              </a:rPr>
              <a:t>P</a:t>
            </a:r>
            <a:r>
              <a:rPr b="1" dirty="0" smtClean="0" sz="1800">
                <a:latin typeface="Times New Roman"/>
                <a:cs typeface="Times New Roman"/>
              </a:rPr>
              <a:t>r</a:t>
            </a:r>
            <a:r>
              <a:rPr b="1" dirty="0" smtClean="0" sz="1800">
                <a:latin typeface="Times New Roman"/>
                <a:cs typeface="Times New Roman"/>
              </a:rPr>
              <a:t>o</a:t>
            </a:r>
            <a:r>
              <a:rPr b="1" dirty="0" smtClean="0" sz="1800">
                <a:latin typeface="Times New Roman"/>
                <a:cs typeface="Times New Roman"/>
              </a:rPr>
              <a:t>c</a:t>
            </a:r>
            <a:r>
              <a:rPr b="1" dirty="0" smtClean="0" sz="1800">
                <a:latin typeface="Times New Roman"/>
                <a:cs typeface="Times New Roman"/>
              </a:rPr>
              <a:t>e</a:t>
            </a:r>
            <a:r>
              <a:rPr b="1" dirty="0" smtClean="0" sz="1800">
                <a:latin typeface="Times New Roman"/>
                <a:cs typeface="Times New Roman"/>
              </a:rPr>
              <a:t>d</a:t>
            </a:r>
            <a:r>
              <a:rPr b="1" dirty="0" smtClean="0" sz="1800">
                <a:latin typeface="Times New Roman"/>
                <a:cs typeface="Times New Roman"/>
              </a:rPr>
              <a:t>u</a:t>
            </a:r>
            <a:r>
              <a:rPr b="1" dirty="0" smtClean="0" sz="1800">
                <a:latin typeface="Times New Roman"/>
                <a:cs typeface="Times New Roman"/>
              </a:rPr>
              <a:t>r</a:t>
            </a:r>
            <a:r>
              <a:rPr b="1" dirty="0" smtClean="0" sz="1800">
                <a:latin typeface="Times New Roman"/>
                <a:cs typeface="Times New Roman"/>
              </a:rPr>
              <a:t>e</a:t>
            </a:r>
            <a:r>
              <a:rPr b="1" dirty="0" smtClean="0" sz="1800">
                <a:latin typeface="Times New Roman"/>
                <a:cs typeface="Times New Roman"/>
              </a:rPr>
              <a:t> </a:t>
            </a:r>
            <a:r>
              <a:rPr b="1" dirty="0" smtClean="0" sz="1800">
                <a:solidFill>
                  <a:srgbClr val="0000FF"/>
                </a:solidFill>
                <a:latin typeface="Times New Roman"/>
                <a:cs typeface="Times New Roman"/>
              </a:rPr>
              <a:t>#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73100" y="3880183"/>
            <a:ext cx="666851" cy="177800"/>
          </a:xfrm>
          <a:prstGeom prst="rect">
            <a:avLst/>
          </a:prstGeom>
        </p:spPr>
        <p:txBody>
          <a:bodyPr bIns="0" lIns="0" rIns="0" rtlCol="0" tIns="8413" wrap="square">
            <a:noAutofit/>
          </a:bodyPr>
          <a:lstStyle/>
          <a:p>
            <a:pPr marL="12700">
              <a:lnSpc>
                <a:spcPts val="1325"/>
              </a:lnSpc>
            </a:pPr>
            <a:r>
              <a:rPr b="1" dirty="0" smtClean="0" sz="1200">
                <a:latin typeface="Arial"/>
                <a:cs typeface="Arial"/>
              </a:rPr>
              <a:t>G</a:t>
            </a:r>
            <a:r>
              <a:rPr b="1" dirty="0" smtClean="0" sz="1200">
                <a:latin typeface="Arial"/>
                <a:cs typeface="Arial"/>
              </a:rPr>
              <a:t>e</a:t>
            </a:r>
            <a:r>
              <a:rPr b="1" dirty="0" smtClean="0" sz="1200">
                <a:latin typeface="Arial"/>
                <a:cs typeface="Arial"/>
              </a:rPr>
              <a:t>ner</a:t>
            </a:r>
            <a:r>
              <a:rPr b="1" dirty="0" smtClean="0" sz="1200">
                <a:latin typeface="Arial"/>
                <a:cs typeface="Arial"/>
              </a:rPr>
              <a:t>a</a:t>
            </a:r>
            <a:r>
              <a:rPr b="1" dirty="0" smtClean="0" sz="1200">
                <a:latin typeface="Arial"/>
                <a:cs typeface="Arial"/>
              </a:rPr>
              <a:t>l:</a:t>
            </a:r>
            <a:endParaRPr sz="12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73100" y="4348051"/>
            <a:ext cx="938123" cy="177800"/>
          </a:xfrm>
          <a:prstGeom prst="rect">
            <a:avLst/>
          </a:prstGeom>
        </p:spPr>
        <p:txBody>
          <a:bodyPr bIns="0" lIns="0" rIns="0" rtlCol="0" tIns="8413" wrap="square">
            <a:noAutofit/>
          </a:bodyPr>
          <a:lstStyle/>
          <a:p>
            <a:pPr marL="12700">
              <a:lnSpc>
                <a:spcPts val="1325"/>
              </a:lnSpc>
            </a:pPr>
            <a:r>
              <a:rPr b="1" dirty="0" smtClean="0" spc="0" sz="1200">
                <a:latin typeface="Arial"/>
                <a:cs typeface="Arial"/>
              </a:rPr>
              <a:t>Pro</a:t>
            </a:r>
            <a:r>
              <a:rPr b="1" dirty="0" smtClean="0" spc="0" sz="1200">
                <a:latin typeface="Arial"/>
                <a:cs typeface="Arial"/>
              </a:rPr>
              <a:t>c</a:t>
            </a:r>
            <a:r>
              <a:rPr b="1" dirty="0" smtClean="0" spc="0" sz="1200">
                <a:latin typeface="Arial"/>
                <a:cs typeface="Arial"/>
              </a:rPr>
              <a:t>e</a:t>
            </a:r>
            <a:r>
              <a:rPr b="1" dirty="0" smtClean="0" spc="0" sz="1200">
                <a:latin typeface="Arial"/>
                <a:cs typeface="Arial"/>
              </a:rPr>
              <a:t>dur</a:t>
            </a:r>
            <a:r>
              <a:rPr b="1" dirty="0" smtClean="0" spc="0" sz="1200">
                <a:latin typeface="Arial"/>
                <a:cs typeface="Arial"/>
              </a:rPr>
              <a:t>e</a:t>
            </a:r>
            <a:r>
              <a:rPr b="1" dirty="0" smtClean="0" spc="0" sz="1200">
                <a:latin typeface="Arial"/>
                <a:cs typeface="Arial"/>
              </a:rPr>
              <a:t>s</a:t>
            </a:r>
            <a:r>
              <a:rPr b="1" dirty="0" smtClean="0" spc="0" sz="1200">
                <a:latin typeface="Arial"/>
                <a:cs typeface="Arial"/>
              </a:rPr>
              <a:t>:</a:t>
            </a:r>
            <a:endParaRPr sz="12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73100" y="4695180"/>
            <a:ext cx="114477" cy="151891"/>
          </a:xfrm>
          <a:prstGeom prst="rect">
            <a:avLst/>
          </a:prstGeom>
        </p:spPr>
        <p:txBody>
          <a:bodyPr bIns="0" lIns="0" rIns="0" rtlCol="0" tIns="7111" wrap="square">
            <a:noAutofit/>
          </a:bodyPr>
          <a:lstStyle/>
          <a:p>
            <a:pPr marL="12700">
              <a:lnSpc>
                <a:spcPts val="1120"/>
              </a:lnSpc>
            </a:pPr>
            <a:r>
              <a:rPr b="1" dirty="0" smtClean="0" sz="1000">
                <a:latin typeface="Arial"/>
                <a:cs typeface="Arial"/>
              </a:rPr>
              <a:t>I.</a:t>
            </a:r>
            <a:endParaRPr sz="10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130604" y="4695180"/>
            <a:ext cx="1629951" cy="151891"/>
          </a:xfrm>
          <a:prstGeom prst="rect">
            <a:avLst/>
          </a:prstGeom>
        </p:spPr>
        <p:txBody>
          <a:bodyPr bIns="0" lIns="0" rIns="0" rtlCol="0" tIns="7111" wrap="square">
            <a:noAutofit/>
          </a:bodyPr>
          <a:lstStyle/>
          <a:p>
            <a:pPr marL="12700">
              <a:lnSpc>
                <a:spcPts val="1120"/>
              </a:lnSpc>
            </a:pPr>
            <a:r>
              <a:rPr b="1" dirty="0" smtClean="0" spc="0" sz="1000">
                <a:latin typeface="Arial"/>
                <a:cs typeface="Arial"/>
              </a:rPr>
              <a:t>H</a:t>
            </a:r>
            <a:r>
              <a:rPr b="1" dirty="0" smtClean="0" spc="0" sz="1000">
                <a:latin typeface="Arial"/>
                <a:cs typeface="Arial"/>
              </a:rPr>
              <a:t>A</a:t>
            </a:r>
            <a:r>
              <a:rPr b="1" dirty="0" smtClean="0" spc="0" sz="1000">
                <a:latin typeface="Arial"/>
                <a:cs typeface="Arial"/>
              </a:rPr>
              <a:t>Z</a:t>
            </a:r>
            <a:r>
              <a:rPr b="1" dirty="0" smtClean="0" spc="0" sz="1000">
                <a:latin typeface="Arial"/>
                <a:cs typeface="Arial"/>
              </a:rPr>
              <a:t>A</a:t>
            </a:r>
            <a:r>
              <a:rPr b="1" dirty="0" smtClean="0" spc="0" sz="1000">
                <a:latin typeface="Arial"/>
                <a:cs typeface="Arial"/>
              </a:rPr>
              <a:t>R</a:t>
            </a:r>
            <a:r>
              <a:rPr b="1" dirty="0" smtClean="0" spc="0" sz="1000">
                <a:latin typeface="Arial"/>
                <a:cs typeface="Arial"/>
              </a:rPr>
              <a:t>D</a:t>
            </a:r>
            <a:r>
              <a:rPr b="1" dirty="0" smtClean="0" spc="0" sz="1000">
                <a:latin typeface="Arial"/>
                <a:cs typeface="Arial"/>
              </a:rPr>
              <a:t> </a:t>
            </a:r>
            <a:r>
              <a:rPr b="1" dirty="0" smtClean="0" spc="0" sz="1000">
                <a:latin typeface="Arial"/>
                <a:cs typeface="Arial"/>
              </a:rPr>
              <a:t>I</a:t>
            </a:r>
            <a:r>
              <a:rPr b="1" dirty="0" smtClean="0" spc="0" sz="1000">
                <a:latin typeface="Arial"/>
                <a:cs typeface="Arial"/>
              </a:rPr>
              <a:t>D</a:t>
            </a:r>
            <a:r>
              <a:rPr b="1" dirty="0" smtClean="0" spc="0" sz="1000">
                <a:latin typeface="Arial"/>
                <a:cs typeface="Arial"/>
              </a:rPr>
              <a:t>E</a:t>
            </a:r>
            <a:r>
              <a:rPr b="1" dirty="0" smtClean="0" spc="0" sz="1000">
                <a:latin typeface="Arial"/>
                <a:cs typeface="Arial"/>
              </a:rPr>
              <a:t>N</a:t>
            </a:r>
            <a:r>
              <a:rPr b="1" dirty="0" smtClean="0" spc="0" sz="1000">
                <a:latin typeface="Arial"/>
                <a:cs typeface="Arial"/>
              </a:rPr>
              <a:t>T</a:t>
            </a:r>
            <a:r>
              <a:rPr b="1" dirty="0" smtClean="0" spc="0" sz="1000">
                <a:latin typeface="Arial"/>
                <a:cs typeface="Arial"/>
              </a:rPr>
              <a:t>IFI</a:t>
            </a:r>
            <a:r>
              <a:rPr b="1" dirty="0" smtClean="0" spc="0" sz="1000">
                <a:latin typeface="Arial"/>
                <a:cs typeface="Arial"/>
              </a:rPr>
              <a:t>C</a:t>
            </a:r>
            <a:r>
              <a:rPr b="1" dirty="0" smtClean="0" spc="0" sz="1000">
                <a:latin typeface="Arial"/>
                <a:cs typeface="Arial"/>
              </a:rPr>
              <a:t>A</a:t>
            </a:r>
            <a:r>
              <a:rPr b="1" dirty="0" smtClean="0" spc="0" sz="1000">
                <a:latin typeface="Arial"/>
                <a:cs typeface="Arial"/>
              </a:rPr>
              <a:t>T</a:t>
            </a:r>
            <a:r>
              <a:rPr b="1" dirty="0" smtClean="0" spc="0" sz="1000">
                <a:latin typeface="Arial"/>
                <a:cs typeface="Arial"/>
              </a:rPr>
              <a:t>I</a:t>
            </a:r>
            <a:r>
              <a:rPr b="1" dirty="0" smtClean="0" spc="0" sz="1000">
                <a:latin typeface="Arial"/>
                <a:cs typeface="Arial"/>
              </a:rPr>
              <a:t>O</a:t>
            </a:r>
            <a:r>
              <a:rPr b="1" dirty="0" smtClean="0" spc="0" sz="1000">
                <a:latin typeface="Arial"/>
                <a:cs typeface="Arial"/>
              </a:rPr>
              <a:t>N</a:t>
            </a:r>
            <a:endParaRPr sz="10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73100" y="4987788"/>
            <a:ext cx="149529" cy="151891"/>
          </a:xfrm>
          <a:prstGeom prst="rect">
            <a:avLst/>
          </a:prstGeom>
        </p:spPr>
        <p:txBody>
          <a:bodyPr bIns="0" lIns="0" rIns="0" rtlCol="0" tIns="7111" wrap="square">
            <a:noAutofit/>
          </a:bodyPr>
          <a:lstStyle/>
          <a:p>
            <a:pPr marL="12700">
              <a:lnSpc>
                <a:spcPts val="1120"/>
              </a:lnSpc>
            </a:pPr>
            <a:r>
              <a:rPr b="1" dirty="0" smtClean="0" sz="1000">
                <a:latin typeface="Arial"/>
                <a:cs typeface="Arial"/>
              </a:rPr>
              <a:t>II.</a:t>
            </a:r>
            <a:endParaRPr sz="10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130604" y="4987788"/>
            <a:ext cx="1609838" cy="151891"/>
          </a:xfrm>
          <a:prstGeom prst="rect">
            <a:avLst/>
          </a:prstGeom>
        </p:spPr>
        <p:txBody>
          <a:bodyPr bIns="0" lIns="0" rIns="0" rtlCol="0" tIns="7111" wrap="square">
            <a:noAutofit/>
          </a:bodyPr>
          <a:lstStyle/>
          <a:p>
            <a:pPr marL="12700">
              <a:lnSpc>
                <a:spcPts val="1120"/>
              </a:lnSpc>
            </a:pPr>
            <a:r>
              <a:rPr b="1" dirty="0" smtClean="0" spc="-1" sz="1000">
                <a:latin typeface="Arial"/>
                <a:cs typeface="Arial"/>
              </a:rPr>
              <a:t>E</a:t>
            </a:r>
            <a:r>
              <a:rPr b="1" dirty="0" smtClean="0" spc="-1" sz="1000">
                <a:latin typeface="Arial"/>
                <a:cs typeface="Arial"/>
              </a:rPr>
              <a:t>X</a:t>
            </a:r>
            <a:r>
              <a:rPr b="1" dirty="0" smtClean="0" spc="-1" sz="1000">
                <a:latin typeface="Arial"/>
                <a:cs typeface="Arial"/>
              </a:rPr>
              <a:t>P</a:t>
            </a:r>
            <a:r>
              <a:rPr b="1" dirty="0" smtClean="0" spc="-1" sz="1000">
                <a:latin typeface="Arial"/>
                <a:cs typeface="Arial"/>
              </a:rPr>
              <a:t>O</a:t>
            </a:r>
            <a:r>
              <a:rPr b="1" dirty="0" smtClean="0" spc="-1" sz="1000">
                <a:latin typeface="Arial"/>
                <a:cs typeface="Arial"/>
              </a:rPr>
              <a:t>S</a:t>
            </a:r>
            <a:r>
              <a:rPr b="1" dirty="0" smtClean="0" spc="-1" sz="1000">
                <a:latin typeface="Arial"/>
                <a:cs typeface="Arial"/>
              </a:rPr>
              <a:t>U</a:t>
            </a:r>
            <a:r>
              <a:rPr b="1" dirty="0" smtClean="0" spc="-1" sz="1000">
                <a:latin typeface="Arial"/>
                <a:cs typeface="Arial"/>
              </a:rPr>
              <a:t>RE</a:t>
            </a:r>
            <a:r>
              <a:rPr b="1" dirty="0" smtClean="0" spc="-1" sz="1000">
                <a:latin typeface="Arial"/>
                <a:cs typeface="Arial"/>
              </a:rPr>
              <a:t> </a:t>
            </a:r>
            <a:r>
              <a:rPr b="1" dirty="0" smtClean="0" spc="-1" sz="1000">
                <a:latin typeface="Arial"/>
                <a:cs typeface="Arial"/>
              </a:rPr>
              <a:t>M</a:t>
            </a:r>
            <a:r>
              <a:rPr b="1" dirty="0" smtClean="0" spc="-1" sz="1000">
                <a:latin typeface="Arial"/>
                <a:cs typeface="Arial"/>
              </a:rPr>
              <a:t>O</a:t>
            </a:r>
            <a:r>
              <a:rPr b="1" dirty="0" smtClean="0" spc="-1" sz="1000">
                <a:latin typeface="Arial"/>
                <a:cs typeface="Arial"/>
              </a:rPr>
              <a:t>NI</a:t>
            </a:r>
            <a:r>
              <a:rPr b="1" dirty="0" smtClean="0" spc="-1" sz="1000">
                <a:latin typeface="Arial"/>
                <a:cs typeface="Arial"/>
              </a:rPr>
              <a:t>T</a:t>
            </a:r>
            <a:r>
              <a:rPr b="1" dirty="0" smtClean="0" spc="-1" sz="1000">
                <a:latin typeface="Arial"/>
                <a:cs typeface="Arial"/>
              </a:rPr>
              <a:t>O</a:t>
            </a:r>
            <a:r>
              <a:rPr b="1" dirty="0" smtClean="0" spc="-1" sz="1000">
                <a:latin typeface="Arial"/>
                <a:cs typeface="Arial"/>
              </a:rPr>
              <a:t>RI</a:t>
            </a:r>
            <a:r>
              <a:rPr b="1" dirty="0" smtClean="0" spc="-1" sz="1000">
                <a:latin typeface="Arial"/>
                <a:cs typeface="Arial"/>
              </a:rPr>
              <a:t>N</a:t>
            </a:r>
            <a:r>
              <a:rPr b="1" dirty="0" smtClean="0" spc="-1" sz="1000">
                <a:latin typeface="Arial"/>
                <a:cs typeface="Arial"/>
              </a:rPr>
              <a:t>G</a:t>
            </a:r>
            <a:endParaRPr sz="10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73100" y="5425430"/>
            <a:ext cx="184581" cy="151891"/>
          </a:xfrm>
          <a:prstGeom prst="rect">
            <a:avLst/>
          </a:prstGeom>
        </p:spPr>
        <p:txBody>
          <a:bodyPr bIns="0" lIns="0" rIns="0" rtlCol="0" tIns="7111" wrap="square">
            <a:noAutofit/>
          </a:bodyPr>
          <a:lstStyle/>
          <a:p>
            <a:pPr marL="12700">
              <a:lnSpc>
                <a:spcPts val="1120"/>
              </a:lnSpc>
            </a:pPr>
            <a:r>
              <a:rPr b="1" dirty="0" smtClean="0" sz="1000">
                <a:latin typeface="Arial"/>
                <a:cs typeface="Arial"/>
              </a:rPr>
              <a:t>III.</a:t>
            </a:r>
            <a:endParaRPr sz="10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130604" y="5425430"/>
            <a:ext cx="1317768" cy="151891"/>
          </a:xfrm>
          <a:prstGeom prst="rect">
            <a:avLst/>
          </a:prstGeom>
        </p:spPr>
        <p:txBody>
          <a:bodyPr bIns="0" lIns="0" rIns="0" rtlCol="0" tIns="7111" wrap="square">
            <a:noAutofit/>
          </a:bodyPr>
          <a:lstStyle/>
          <a:p>
            <a:pPr marL="12700">
              <a:lnSpc>
                <a:spcPts val="1120"/>
              </a:lnSpc>
            </a:pPr>
            <a:r>
              <a:rPr b="1" dirty="0" smtClean="0" spc="-2" sz="1000">
                <a:latin typeface="Arial"/>
                <a:cs typeface="Arial"/>
              </a:rPr>
              <a:t>M</a:t>
            </a:r>
            <a:r>
              <a:rPr b="1" dirty="0" smtClean="0" spc="-2" sz="1000">
                <a:latin typeface="Arial"/>
                <a:cs typeface="Arial"/>
              </a:rPr>
              <a:t>E</a:t>
            </a:r>
            <a:r>
              <a:rPr b="1" dirty="0" smtClean="0" spc="-2" sz="1000">
                <a:latin typeface="Arial"/>
                <a:cs typeface="Arial"/>
              </a:rPr>
              <a:t>DI</a:t>
            </a:r>
            <a:r>
              <a:rPr b="1" dirty="0" smtClean="0" spc="-2" sz="1000">
                <a:latin typeface="Arial"/>
                <a:cs typeface="Arial"/>
              </a:rPr>
              <a:t>C</a:t>
            </a:r>
            <a:r>
              <a:rPr b="1" dirty="0" smtClean="0" spc="-2" sz="1000">
                <a:latin typeface="Arial"/>
                <a:cs typeface="Arial"/>
              </a:rPr>
              <a:t>A</a:t>
            </a:r>
            <a:r>
              <a:rPr b="1" dirty="0" smtClean="0" spc="-2" sz="1000">
                <a:latin typeface="Arial"/>
                <a:cs typeface="Arial"/>
              </a:rPr>
              <a:t>L</a:t>
            </a:r>
            <a:r>
              <a:rPr b="1" dirty="0" smtClean="0" spc="-2" sz="1000">
                <a:latin typeface="Arial"/>
                <a:cs typeface="Arial"/>
              </a:rPr>
              <a:t> </a:t>
            </a:r>
            <a:r>
              <a:rPr b="1" dirty="0" smtClean="0" spc="-2" sz="1000">
                <a:latin typeface="Arial"/>
                <a:cs typeface="Arial"/>
              </a:rPr>
              <a:t>P</a:t>
            </a:r>
            <a:r>
              <a:rPr b="1" dirty="0" smtClean="0" spc="-2" sz="1000">
                <a:latin typeface="Arial"/>
                <a:cs typeface="Arial"/>
              </a:rPr>
              <a:t>R</a:t>
            </a:r>
            <a:r>
              <a:rPr b="1" dirty="0" smtClean="0" spc="-2" sz="1000">
                <a:latin typeface="Arial"/>
                <a:cs typeface="Arial"/>
              </a:rPr>
              <a:t>O</a:t>
            </a:r>
            <a:r>
              <a:rPr b="1" dirty="0" smtClean="0" spc="-2" sz="1000">
                <a:latin typeface="Arial"/>
                <a:cs typeface="Arial"/>
              </a:rPr>
              <a:t>G</a:t>
            </a:r>
            <a:r>
              <a:rPr b="1" dirty="0" smtClean="0" spc="-2" sz="1000">
                <a:latin typeface="Arial"/>
                <a:cs typeface="Arial"/>
              </a:rPr>
              <a:t>R</a:t>
            </a:r>
            <a:r>
              <a:rPr b="1" dirty="0" smtClean="0" spc="-2" sz="1000">
                <a:latin typeface="Arial"/>
                <a:cs typeface="Arial"/>
              </a:rPr>
              <a:t>A</a:t>
            </a:r>
            <a:r>
              <a:rPr b="1" dirty="0" smtClean="0" spc="-2" sz="1000">
                <a:latin typeface="Arial"/>
                <a:cs typeface="Arial"/>
              </a:rPr>
              <a:t>M</a:t>
            </a:r>
            <a:endParaRPr sz="10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73100" y="5864342"/>
            <a:ext cx="198441" cy="151891"/>
          </a:xfrm>
          <a:prstGeom prst="rect">
            <a:avLst/>
          </a:prstGeom>
        </p:spPr>
        <p:txBody>
          <a:bodyPr bIns="0" lIns="0" rIns="0" rtlCol="0" tIns="7111" wrap="square">
            <a:noAutofit/>
          </a:bodyPr>
          <a:lstStyle/>
          <a:p>
            <a:pPr marL="12700">
              <a:lnSpc>
                <a:spcPts val="1120"/>
              </a:lnSpc>
            </a:pPr>
            <a:r>
              <a:rPr b="1" dirty="0" smtClean="0" spc="-1" sz="1000">
                <a:latin typeface="Arial"/>
                <a:cs typeface="Arial"/>
              </a:rPr>
              <a:t>I</a:t>
            </a:r>
            <a:r>
              <a:rPr b="1" dirty="0" smtClean="0" spc="-1" sz="1000">
                <a:latin typeface="Arial"/>
                <a:cs typeface="Arial"/>
              </a:rPr>
              <a:t>V</a:t>
            </a:r>
            <a:r>
              <a:rPr b="1" dirty="0" smtClean="0" spc="-1" sz="100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130604" y="5864342"/>
            <a:ext cx="1652466" cy="151891"/>
          </a:xfrm>
          <a:prstGeom prst="rect">
            <a:avLst/>
          </a:prstGeom>
        </p:spPr>
        <p:txBody>
          <a:bodyPr bIns="0" lIns="0" rIns="0" rtlCol="0" tIns="7111" wrap="square">
            <a:noAutofit/>
          </a:bodyPr>
          <a:lstStyle/>
          <a:p>
            <a:pPr marL="12700">
              <a:lnSpc>
                <a:spcPts val="1120"/>
              </a:lnSpc>
            </a:pPr>
            <a:r>
              <a:rPr b="1" dirty="0" smtClean="0" spc="-1" sz="1000">
                <a:latin typeface="Arial"/>
                <a:cs typeface="Arial"/>
              </a:rPr>
              <a:t>E</a:t>
            </a:r>
            <a:r>
              <a:rPr b="1" dirty="0" smtClean="0" spc="-1" sz="1000">
                <a:latin typeface="Arial"/>
                <a:cs typeface="Arial"/>
              </a:rPr>
              <a:t>M</a:t>
            </a:r>
            <a:r>
              <a:rPr b="1" dirty="0" smtClean="0" spc="-1" sz="1000">
                <a:latin typeface="Arial"/>
                <a:cs typeface="Arial"/>
              </a:rPr>
              <a:t>E</a:t>
            </a:r>
            <a:r>
              <a:rPr b="1" dirty="0" smtClean="0" spc="-1" sz="1000">
                <a:latin typeface="Arial"/>
                <a:cs typeface="Arial"/>
              </a:rPr>
              <a:t>R</a:t>
            </a:r>
            <a:r>
              <a:rPr b="1" dirty="0" smtClean="0" spc="-1" sz="1000">
                <a:latin typeface="Arial"/>
                <a:cs typeface="Arial"/>
              </a:rPr>
              <a:t>G</a:t>
            </a:r>
            <a:r>
              <a:rPr b="1" dirty="0" smtClean="0" spc="-1" sz="1000">
                <a:latin typeface="Arial"/>
                <a:cs typeface="Arial"/>
              </a:rPr>
              <a:t>E</a:t>
            </a:r>
            <a:r>
              <a:rPr b="1" dirty="0" smtClean="0" spc="-1" sz="1000">
                <a:latin typeface="Arial"/>
                <a:cs typeface="Arial"/>
              </a:rPr>
              <a:t>NCY</a:t>
            </a:r>
            <a:r>
              <a:rPr b="1" dirty="0" smtClean="0" spc="-1" sz="1000">
                <a:latin typeface="Arial"/>
                <a:cs typeface="Arial"/>
              </a:rPr>
              <a:t> </a:t>
            </a:r>
            <a:r>
              <a:rPr b="1" dirty="0" smtClean="0" spc="-1" sz="1000">
                <a:latin typeface="Arial"/>
                <a:cs typeface="Arial"/>
              </a:rPr>
              <a:t>E</a:t>
            </a:r>
            <a:r>
              <a:rPr b="1" dirty="0" smtClean="0" spc="-1" sz="1000">
                <a:latin typeface="Arial"/>
                <a:cs typeface="Arial"/>
              </a:rPr>
              <a:t>Q</a:t>
            </a:r>
            <a:r>
              <a:rPr b="1" dirty="0" smtClean="0" spc="-1" sz="1000">
                <a:latin typeface="Arial"/>
                <a:cs typeface="Arial"/>
              </a:rPr>
              <a:t>U</a:t>
            </a:r>
            <a:r>
              <a:rPr b="1" dirty="0" smtClean="0" spc="-1" sz="1000">
                <a:latin typeface="Arial"/>
                <a:cs typeface="Arial"/>
              </a:rPr>
              <a:t>I</a:t>
            </a:r>
            <a:r>
              <a:rPr b="1" dirty="0" smtClean="0" spc="-1" sz="1000">
                <a:latin typeface="Arial"/>
                <a:cs typeface="Arial"/>
              </a:rPr>
              <a:t>P</a:t>
            </a:r>
            <a:r>
              <a:rPr b="1" dirty="0" smtClean="0" spc="-1" sz="1000">
                <a:latin typeface="Arial"/>
                <a:cs typeface="Arial"/>
              </a:rPr>
              <a:t>M</a:t>
            </a:r>
            <a:r>
              <a:rPr b="1" dirty="0" smtClean="0" spc="-1" sz="1000">
                <a:latin typeface="Arial"/>
                <a:cs typeface="Arial"/>
              </a:rPr>
              <a:t>E</a:t>
            </a:r>
            <a:r>
              <a:rPr b="1" dirty="0" smtClean="0" spc="-1" sz="1000">
                <a:latin typeface="Arial"/>
                <a:cs typeface="Arial"/>
              </a:rPr>
              <a:t>NT</a:t>
            </a:r>
            <a:endParaRPr sz="10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73100" y="6301730"/>
            <a:ext cx="128743" cy="151891"/>
          </a:xfrm>
          <a:prstGeom prst="rect">
            <a:avLst/>
          </a:prstGeom>
        </p:spPr>
        <p:txBody>
          <a:bodyPr bIns="0" lIns="0" rIns="0" rtlCol="0" tIns="7111" wrap="square">
            <a:noAutofit/>
          </a:bodyPr>
          <a:lstStyle/>
          <a:p>
            <a:pPr marL="12700">
              <a:lnSpc>
                <a:spcPts val="1120"/>
              </a:lnSpc>
            </a:pPr>
            <a:r>
              <a:rPr b="1" dirty="0" smtClean="0" sz="1000">
                <a:latin typeface="Arial"/>
                <a:cs typeface="Arial"/>
              </a:rPr>
              <a:t>V</a:t>
            </a:r>
            <a:endParaRPr sz="10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130604" y="6301730"/>
            <a:ext cx="1792366" cy="151891"/>
          </a:xfrm>
          <a:prstGeom prst="rect">
            <a:avLst/>
          </a:prstGeom>
        </p:spPr>
        <p:txBody>
          <a:bodyPr bIns="0" lIns="0" rIns="0" rtlCol="0" tIns="7111" wrap="square">
            <a:noAutofit/>
          </a:bodyPr>
          <a:lstStyle/>
          <a:p>
            <a:pPr marL="12700">
              <a:lnSpc>
                <a:spcPts val="1120"/>
              </a:lnSpc>
            </a:pPr>
            <a:r>
              <a:rPr b="1" dirty="0" smtClean="0" spc="-1" sz="1000">
                <a:latin typeface="Arial"/>
                <a:cs typeface="Arial"/>
              </a:rPr>
              <a:t>E</a:t>
            </a:r>
            <a:r>
              <a:rPr b="1" dirty="0" smtClean="0" spc="-1" sz="1000">
                <a:latin typeface="Arial"/>
                <a:cs typeface="Arial"/>
              </a:rPr>
              <a:t>M</a:t>
            </a:r>
            <a:r>
              <a:rPr b="1" dirty="0" smtClean="0" spc="-1" sz="1000">
                <a:latin typeface="Arial"/>
                <a:cs typeface="Arial"/>
              </a:rPr>
              <a:t>E</a:t>
            </a:r>
            <a:r>
              <a:rPr b="1" dirty="0" smtClean="0" spc="-1" sz="1000">
                <a:latin typeface="Arial"/>
                <a:cs typeface="Arial"/>
              </a:rPr>
              <a:t>R</a:t>
            </a:r>
            <a:r>
              <a:rPr b="1" dirty="0" smtClean="0" spc="-1" sz="1000">
                <a:latin typeface="Arial"/>
                <a:cs typeface="Arial"/>
              </a:rPr>
              <a:t>G</a:t>
            </a:r>
            <a:r>
              <a:rPr b="1" dirty="0" smtClean="0" spc="-1" sz="1000">
                <a:latin typeface="Arial"/>
                <a:cs typeface="Arial"/>
              </a:rPr>
              <a:t>E</a:t>
            </a:r>
            <a:r>
              <a:rPr b="1" dirty="0" smtClean="0" spc="-1" sz="1000">
                <a:latin typeface="Arial"/>
                <a:cs typeface="Arial"/>
              </a:rPr>
              <a:t>NCY</a:t>
            </a:r>
            <a:r>
              <a:rPr b="1" dirty="0" smtClean="0" spc="-1" sz="1000">
                <a:latin typeface="Arial"/>
                <a:cs typeface="Arial"/>
              </a:rPr>
              <a:t> </a:t>
            </a:r>
            <a:r>
              <a:rPr b="1" dirty="0" smtClean="0" spc="-1" sz="1000">
                <a:latin typeface="Arial"/>
                <a:cs typeface="Arial"/>
              </a:rPr>
              <a:t>P</a:t>
            </a:r>
            <a:r>
              <a:rPr b="1" dirty="0" smtClean="0" spc="-1" sz="1000">
                <a:latin typeface="Arial"/>
                <a:cs typeface="Arial"/>
              </a:rPr>
              <a:t>R</a:t>
            </a:r>
            <a:r>
              <a:rPr b="1" dirty="0" smtClean="0" spc="-1" sz="1000">
                <a:latin typeface="Arial"/>
                <a:cs typeface="Arial"/>
              </a:rPr>
              <a:t>O</a:t>
            </a:r>
            <a:r>
              <a:rPr b="1" dirty="0" smtClean="0" spc="-1" sz="1000">
                <a:latin typeface="Arial"/>
                <a:cs typeface="Arial"/>
              </a:rPr>
              <a:t>C</a:t>
            </a:r>
            <a:r>
              <a:rPr b="1" dirty="0" smtClean="0" spc="-1" sz="1000">
                <a:latin typeface="Arial"/>
                <a:cs typeface="Arial"/>
              </a:rPr>
              <a:t>E</a:t>
            </a:r>
            <a:r>
              <a:rPr b="1" dirty="0" smtClean="0" spc="-1" sz="1000">
                <a:latin typeface="Arial"/>
                <a:cs typeface="Arial"/>
              </a:rPr>
              <a:t>D</a:t>
            </a:r>
            <a:r>
              <a:rPr b="1" dirty="0" smtClean="0" spc="-1" sz="1000">
                <a:latin typeface="Arial"/>
                <a:cs typeface="Arial"/>
              </a:rPr>
              <a:t>U</a:t>
            </a:r>
            <a:r>
              <a:rPr b="1" dirty="0" smtClean="0" spc="-1" sz="1000">
                <a:latin typeface="Arial"/>
                <a:cs typeface="Arial"/>
              </a:rPr>
              <a:t>R</a:t>
            </a:r>
            <a:r>
              <a:rPr b="1" dirty="0" smtClean="0" spc="-1" sz="1000">
                <a:latin typeface="Arial"/>
                <a:cs typeface="Arial"/>
              </a:rPr>
              <a:t>E</a:t>
            </a:r>
            <a:r>
              <a:rPr b="1" dirty="0" smtClean="0" spc="-1" sz="1000">
                <a:latin typeface="Arial"/>
                <a:cs typeface="Arial"/>
              </a:rPr>
              <a:t>S</a:t>
            </a:r>
            <a:endParaRPr sz="10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73100" y="6594338"/>
            <a:ext cx="162808" cy="151891"/>
          </a:xfrm>
          <a:prstGeom prst="rect">
            <a:avLst/>
          </a:prstGeom>
        </p:spPr>
        <p:txBody>
          <a:bodyPr bIns="0" lIns="0" rIns="0" rtlCol="0" tIns="7111" wrap="square">
            <a:noAutofit/>
          </a:bodyPr>
          <a:lstStyle/>
          <a:p>
            <a:pPr marL="12700">
              <a:lnSpc>
                <a:spcPts val="1120"/>
              </a:lnSpc>
            </a:pPr>
            <a:r>
              <a:rPr b="1" dirty="0" smtClean="0" spc="-4" sz="1000">
                <a:latin typeface="Arial"/>
                <a:cs typeface="Arial"/>
              </a:rPr>
              <a:t>VI</a:t>
            </a:r>
            <a:endParaRPr sz="10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130604" y="6594338"/>
            <a:ext cx="1396446" cy="151891"/>
          </a:xfrm>
          <a:prstGeom prst="rect">
            <a:avLst/>
          </a:prstGeom>
        </p:spPr>
        <p:txBody>
          <a:bodyPr bIns="0" lIns="0" rIns="0" rtlCol="0" tIns="7111" wrap="square">
            <a:noAutofit/>
          </a:bodyPr>
          <a:lstStyle/>
          <a:p>
            <a:pPr marL="12700">
              <a:lnSpc>
                <a:spcPts val="1120"/>
              </a:lnSpc>
            </a:pPr>
            <a:r>
              <a:rPr b="1" dirty="0" smtClean="0" spc="-2" sz="1000">
                <a:latin typeface="Arial"/>
                <a:cs typeface="Arial"/>
              </a:rPr>
              <a:t>E</a:t>
            </a:r>
            <a:r>
              <a:rPr b="1" dirty="0" smtClean="0" spc="-2" sz="1000">
                <a:latin typeface="Arial"/>
                <a:cs typeface="Arial"/>
              </a:rPr>
              <a:t>M</a:t>
            </a:r>
            <a:r>
              <a:rPr b="1" dirty="0" smtClean="0" spc="-2" sz="1000">
                <a:latin typeface="Arial"/>
                <a:cs typeface="Arial"/>
              </a:rPr>
              <a:t>P</a:t>
            </a:r>
            <a:r>
              <a:rPr b="1" dirty="0" smtClean="0" spc="-2" sz="1000">
                <a:latin typeface="Arial"/>
                <a:cs typeface="Arial"/>
              </a:rPr>
              <a:t>L</a:t>
            </a:r>
            <a:r>
              <a:rPr b="1" dirty="0" smtClean="0" spc="-2" sz="1000">
                <a:latin typeface="Arial"/>
                <a:cs typeface="Arial"/>
              </a:rPr>
              <a:t>O</a:t>
            </a:r>
            <a:r>
              <a:rPr b="1" dirty="0" smtClean="0" spc="-2" sz="1000">
                <a:latin typeface="Arial"/>
                <a:cs typeface="Arial"/>
              </a:rPr>
              <a:t>Y</a:t>
            </a:r>
            <a:r>
              <a:rPr b="1" dirty="0" smtClean="0" spc="-2" sz="1000">
                <a:latin typeface="Arial"/>
                <a:cs typeface="Arial"/>
              </a:rPr>
              <a:t>E</a:t>
            </a:r>
            <a:r>
              <a:rPr b="1" dirty="0" smtClean="0" spc="-2" sz="1000">
                <a:latin typeface="Arial"/>
                <a:cs typeface="Arial"/>
              </a:rPr>
              <a:t>E</a:t>
            </a:r>
            <a:r>
              <a:rPr b="1" dirty="0" smtClean="0" spc="-2" sz="1000">
                <a:latin typeface="Arial"/>
                <a:cs typeface="Arial"/>
              </a:rPr>
              <a:t> </a:t>
            </a:r>
            <a:r>
              <a:rPr b="1" dirty="0" smtClean="0" spc="-2" sz="1000">
                <a:latin typeface="Arial"/>
                <a:cs typeface="Arial"/>
              </a:rPr>
              <a:t>T</a:t>
            </a:r>
            <a:r>
              <a:rPr b="1" dirty="0" smtClean="0" spc="-2" sz="1000">
                <a:latin typeface="Arial"/>
                <a:cs typeface="Arial"/>
              </a:rPr>
              <a:t>R</a:t>
            </a:r>
            <a:r>
              <a:rPr b="1" dirty="0" smtClean="0" spc="-2" sz="1000">
                <a:latin typeface="Arial"/>
                <a:cs typeface="Arial"/>
              </a:rPr>
              <a:t>A</a:t>
            </a:r>
            <a:r>
              <a:rPr b="1" dirty="0" smtClean="0" spc="-2" sz="1000">
                <a:latin typeface="Arial"/>
                <a:cs typeface="Arial"/>
              </a:rPr>
              <a:t>INING</a:t>
            </a:r>
            <a:endParaRPr sz="10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73100" y="7031726"/>
            <a:ext cx="198567" cy="151892"/>
          </a:xfrm>
          <a:prstGeom prst="rect">
            <a:avLst/>
          </a:prstGeom>
        </p:spPr>
        <p:txBody>
          <a:bodyPr bIns="0" lIns="0" rIns="0" rtlCol="0" tIns="7111" wrap="square">
            <a:noAutofit/>
          </a:bodyPr>
          <a:lstStyle/>
          <a:p>
            <a:pPr marL="12700">
              <a:lnSpc>
                <a:spcPts val="1120"/>
              </a:lnSpc>
            </a:pPr>
            <a:r>
              <a:rPr b="1" dirty="0" smtClean="0" spc="-1" sz="1000">
                <a:latin typeface="Arial"/>
                <a:cs typeface="Arial"/>
              </a:rPr>
              <a:t>V</a:t>
            </a:r>
            <a:r>
              <a:rPr b="1" dirty="0" smtClean="0" spc="-1" sz="1000">
                <a:latin typeface="Arial"/>
                <a:cs typeface="Arial"/>
              </a:rPr>
              <a:t>II</a:t>
            </a:r>
            <a:endParaRPr sz="10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30604" y="7031726"/>
            <a:ext cx="2116565" cy="151892"/>
          </a:xfrm>
          <a:prstGeom prst="rect">
            <a:avLst/>
          </a:prstGeom>
        </p:spPr>
        <p:txBody>
          <a:bodyPr bIns="0" lIns="0" rIns="0" rtlCol="0" tIns="7111" wrap="square">
            <a:noAutofit/>
          </a:bodyPr>
          <a:lstStyle/>
          <a:p>
            <a:pPr marL="12700">
              <a:lnSpc>
                <a:spcPts val="1120"/>
              </a:lnSpc>
            </a:pPr>
            <a:r>
              <a:rPr b="1" dirty="0" smtClean="0" spc="-2" sz="1000">
                <a:latin typeface="Arial"/>
                <a:cs typeface="Arial"/>
              </a:rPr>
              <a:t>W</a:t>
            </a:r>
            <a:r>
              <a:rPr b="1" dirty="0" smtClean="0" spc="-2" sz="1000">
                <a:latin typeface="Arial"/>
                <a:cs typeface="Arial"/>
              </a:rPr>
              <a:t>A</a:t>
            </a:r>
            <a:r>
              <a:rPr b="1" dirty="0" smtClean="0" spc="-2" sz="1000">
                <a:latin typeface="Arial"/>
                <a:cs typeface="Arial"/>
              </a:rPr>
              <a:t>S</a:t>
            </a:r>
            <a:r>
              <a:rPr b="1" dirty="0" smtClean="0" spc="-2" sz="1000">
                <a:latin typeface="Arial"/>
                <a:cs typeface="Arial"/>
              </a:rPr>
              <a:t>T</a:t>
            </a:r>
            <a:r>
              <a:rPr b="1" dirty="0" smtClean="0" spc="-2" sz="1000">
                <a:latin typeface="Arial"/>
                <a:cs typeface="Arial"/>
              </a:rPr>
              <a:t>E</a:t>
            </a:r>
            <a:r>
              <a:rPr b="1" dirty="0" smtClean="0" spc="-2" sz="1000">
                <a:latin typeface="Arial"/>
                <a:cs typeface="Arial"/>
              </a:rPr>
              <a:t> </a:t>
            </a:r>
            <a:r>
              <a:rPr b="1" dirty="0" smtClean="0" spc="-2" sz="1000">
                <a:latin typeface="Arial"/>
                <a:cs typeface="Arial"/>
              </a:rPr>
              <a:t>D</a:t>
            </a:r>
            <a:r>
              <a:rPr b="1" dirty="0" smtClean="0" spc="-2" sz="1000">
                <a:latin typeface="Arial"/>
                <a:cs typeface="Arial"/>
              </a:rPr>
              <a:t>I</a:t>
            </a:r>
            <a:r>
              <a:rPr b="1" dirty="0" smtClean="0" spc="-2" sz="1000">
                <a:latin typeface="Arial"/>
                <a:cs typeface="Arial"/>
              </a:rPr>
              <a:t>S</a:t>
            </a:r>
            <a:r>
              <a:rPr b="1" dirty="0" smtClean="0" spc="-2" sz="1000">
                <a:latin typeface="Arial"/>
                <a:cs typeface="Arial"/>
              </a:rPr>
              <a:t>P</a:t>
            </a:r>
            <a:r>
              <a:rPr b="1" dirty="0" smtClean="0" spc="-2" sz="1000">
                <a:latin typeface="Arial"/>
                <a:cs typeface="Arial"/>
              </a:rPr>
              <a:t>O</a:t>
            </a:r>
            <a:r>
              <a:rPr b="1" dirty="0" smtClean="0" spc="-2" sz="1000">
                <a:latin typeface="Arial"/>
                <a:cs typeface="Arial"/>
              </a:rPr>
              <a:t>S</a:t>
            </a:r>
            <a:r>
              <a:rPr b="1" dirty="0" smtClean="0" spc="-2" sz="1000">
                <a:latin typeface="Arial"/>
                <a:cs typeface="Arial"/>
              </a:rPr>
              <a:t>A</a:t>
            </a:r>
            <a:r>
              <a:rPr b="1" dirty="0" smtClean="0" spc="-2" sz="1000">
                <a:latin typeface="Arial"/>
                <a:cs typeface="Arial"/>
              </a:rPr>
              <a:t>L</a:t>
            </a:r>
            <a:r>
              <a:rPr b="1" dirty="0" smtClean="0" spc="-2" sz="1000">
                <a:latin typeface="Arial"/>
                <a:cs typeface="Arial"/>
              </a:rPr>
              <a:t> </a:t>
            </a:r>
            <a:r>
              <a:rPr b="1" dirty="0" smtClean="0" spc="-2" sz="1000">
                <a:latin typeface="Arial"/>
                <a:cs typeface="Arial"/>
              </a:rPr>
              <a:t>P</a:t>
            </a:r>
            <a:r>
              <a:rPr b="1" dirty="0" smtClean="0" spc="-2" sz="1000">
                <a:latin typeface="Arial"/>
                <a:cs typeface="Arial"/>
              </a:rPr>
              <a:t>R</a:t>
            </a:r>
            <a:r>
              <a:rPr b="1" dirty="0" smtClean="0" spc="-2" sz="1000">
                <a:latin typeface="Arial"/>
                <a:cs typeface="Arial"/>
              </a:rPr>
              <a:t>O</a:t>
            </a:r>
            <a:r>
              <a:rPr b="1" dirty="0" smtClean="0" spc="-2" sz="1000">
                <a:latin typeface="Arial"/>
                <a:cs typeface="Arial"/>
              </a:rPr>
              <a:t>C</a:t>
            </a:r>
            <a:r>
              <a:rPr b="1" dirty="0" smtClean="0" spc="-2" sz="1000">
                <a:latin typeface="Arial"/>
                <a:cs typeface="Arial"/>
              </a:rPr>
              <a:t>E</a:t>
            </a:r>
            <a:r>
              <a:rPr b="1" dirty="0" smtClean="0" spc="-2" sz="1000">
                <a:latin typeface="Arial"/>
                <a:cs typeface="Arial"/>
              </a:rPr>
              <a:t>DU</a:t>
            </a:r>
            <a:r>
              <a:rPr b="1" dirty="0" smtClean="0" spc="-2" sz="1000">
                <a:latin typeface="Arial"/>
                <a:cs typeface="Arial"/>
              </a:rPr>
              <a:t>R</a:t>
            </a:r>
            <a:r>
              <a:rPr b="1" dirty="0" smtClean="0" spc="-2" sz="1000">
                <a:latin typeface="Arial"/>
                <a:cs typeface="Arial"/>
              </a:rPr>
              <a:t>E</a:t>
            </a:r>
            <a:r>
              <a:rPr b="1" dirty="0" smtClean="0" spc="-2" sz="1000">
                <a:latin typeface="Arial"/>
                <a:cs typeface="Arial"/>
              </a:rPr>
              <a:t>S</a:t>
            </a:r>
            <a:endParaRPr sz="1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73100" y="7615799"/>
            <a:ext cx="233732" cy="151892"/>
          </a:xfrm>
          <a:prstGeom prst="rect">
            <a:avLst/>
          </a:prstGeom>
        </p:spPr>
        <p:txBody>
          <a:bodyPr bIns="0" lIns="0" rIns="0" rtlCol="0" tIns="7111" wrap="square">
            <a:noAutofit/>
          </a:bodyPr>
          <a:lstStyle/>
          <a:p>
            <a:pPr marL="12700">
              <a:lnSpc>
                <a:spcPts val="1120"/>
              </a:lnSpc>
            </a:pPr>
            <a:r>
              <a:rPr b="1" dirty="0" smtClean="0" spc="-1" sz="1000">
                <a:latin typeface="Arial"/>
                <a:cs typeface="Arial"/>
              </a:rPr>
              <a:t>V</a:t>
            </a:r>
            <a:r>
              <a:rPr b="1" dirty="0" smtClean="0" spc="-1" sz="1000">
                <a:latin typeface="Arial"/>
                <a:cs typeface="Arial"/>
              </a:rPr>
              <a:t>III</a:t>
            </a:r>
            <a:endParaRPr sz="1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30604" y="7615799"/>
            <a:ext cx="889719" cy="151892"/>
          </a:xfrm>
          <a:prstGeom prst="rect">
            <a:avLst/>
          </a:prstGeom>
        </p:spPr>
        <p:txBody>
          <a:bodyPr bIns="0" lIns="0" rIns="0" rtlCol="0" tIns="7111" wrap="square">
            <a:noAutofit/>
          </a:bodyPr>
          <a:lstStyle/>
          <a:p>
            <a:pPr marL="12700">
              <a:lnSpc>
                <a:spcPts val="1120"/>
              </a:lnSpc>
            </a:pPr>
            <a:r>
              <a:rPr b="1" dirty="0" smtClean="0" spc="1" sz="1000">
                <a:latin typeface="Arial"/>
                <a:cs typeface="Arial"/>
              </a:rPr>
              <a:t>V</a:t>
            </a:r>
            <a:r>
              <a:rPr b="1" dirty="0" smtClean="0" spc="1" sz="1000">
                <a:latin typeface="Arial"/>
                <a:cs typeface="Arial"/>
              </a:rPr>
              <a:t>E</a:t>
            </a:r>
            <a:r>
              <a:rPr b="1" dirty="0" smtClean="0" spc="1" sz="1000">
                <a:latin typeface="Arial"/>
                <a:cs typeface="Arial"/>
              </a:rPr>
              <a:t>N</a:t>
            </a:r>
            <a:r>
              <a:rPr b="1" dirty="0" smtClean="0" spc="1" sz="1000">
                <a:latin typeface="Arial"/>
                <a:cs typeface="Arial"/>
              </a:rPr>
              <a:t>T</a:t>
            </a:r>
            <a:r>
              <a:rPr b="1" dirty="0" smtClean="0" spc="1" sz="1000">
                <a:latin typeface="Arial"/>
                <a:cs typeface="Arial"/>
              </a:rPr>
              <a:t>I</a:t>
            </a:r>
            <a:r>
              <a:rPr b="1" dirty="0" smtClean="0" spc="1" sz="1000">
                <a:latin typeface="Arial"/>
                <a:cs typeface="Arial"/>
              </a:rPr>
              <a:t>L</a:t>
            </a:r>
            <a:r>
              <a:rPr b="1" dirty="0" smtClean="0" spc="1" sz="1000">
                <a:latin typeface="Arial"/>
                <a:cs typeface="Arial"/>
              </a:rPr>
              <a:t>A</a:t>
            </a:r>
            <a:r>
              <a:rPr b="1" dirty="0" smtClean="0" spc="1" sz="1000">
                <a:latin typeface="Arial"/>
                <a:cs typeface="Arial"/>
              </a:rPr>
              <a:t>T</a:t>
            </a:r>
            <a:r>
              <a:rPr b="1" dirty="0" smtClean="0" spc="1" sz="1000">
                <a:latin typeface="Arial"/>
                <a:cs typeface="Arial"/>
              </a:rPr>
              <a:t>I</a:t>
            </a:r>
            <a:r>
              <a:rPr b="1" dirty="0" smtClean="0" spc="1" sz="1000">
                <a:latin typeface="Arial"/>
                <a:cs typeface="Arial"/>
              </a:rPr>
              <a:t>O</a:t>
            </a:r>
            <a:r>
              <a:rPr b="1" dirty="0" smtClean="0" spc="1" sz="1000">
                <a:latin typeface="Arial"/>
                <a:cs typeface="Arial"/>
              </a:rPr>
              <a:t>N</a:t>
            </a:r>
            <a:endParaRPr sz="1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73100" y="7908407"/>
            <a:ext cx="79538" cy="151892"/>
          </a:xfrm>
          <a:prstGeom prst="rect">
            <a:avLst/>
          </a:prstGeom>
        </p:spPr>
        <p:txBody>
          <a:bodyPr bIns="0" lIns="0" rIns="0" rtlCol="0" tIns="7111" wrap="square">
            <a:noAutofit/>
          </a:bodyPr>
          <a:lstStyle/>
          <a:p>
            <a:pPr marL="12700">
              <a:lnSpc>
                <a:spcPts val="1120"/>
              </a:lnSpc>
            </a:pPr>
            <a:r>
              <a:rPr b="1" dirty="0" smtClean="0" sz="100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73100" y="8201015"/>
            <a:ext cx="233732" cy="151892"/>
          </a:xfrm>
          <a:prstGeom prst="rect">
            <a:avLst/>
          </a:prstGeom>
        </p:spPr>
        <p:txBody>
          <a:bodyPr bIns="0" lIns="0" rIns="0" rtlCol="0" tIns="7111" wrap="square">
            <a:noAutofit/>
          </a:bodyPr>
          <a:lstStyle/>
          <a:p>
            <a:pPr marL="12700">
              <a:lnSpc>
                <a:spcPts val="1120"/>
              </a:lnSpc>
            </a:pPr>
            <a:r>
              <a:rPr b="1" dirty="0" smtClean="0" spc="-1" sz="1000">
                <a:latin typeface="Arial"/>
                <a:cs typeface="Arial"/>
              </a:rPr>
              <a:t>V</a:t>
            </a:r>
            <a:r>
              <a:rPr b="1" dirty="0" smtClean="0" spc="-1" sz="1000">
                <a:latin typeface="Arial"/>
                <a:cs typeface="Arial"/>
              </a:rPr>
              <a:t>III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0604" y="8201015"/>
            <a:ext cx="2350828" cy="151892"/>
          </a:xfrm>
          <a:prstGeom prst="rect">
            <a:avLst/>
          </a:prstGeom>
        </p:spPr>
        <p:txBody>
          <a:bodyPr bIns="0" lIns="0" rIns="0" rtlCol="0" tIns="7111" wrap="square">
            <a:noAutofit/>
          </a:bodyPr>
          <a:lstStyle/>
          <a:p>
            <a:pPr marL="12700">
              <a:lnSpc>
                <a:spcPts val="1120"/>
              </a:lnSpc>
            </a:pPr>
            <a:r>
              <a:rPr b="1" dirty="0" smtClean="0" spc="-1" sz="1000">
                <a:latin typeface="Arial"/>
                <a:cs typeface="Arial"/>
              </a:rPr>
              <a:t>CHE</a:t>
            </a:r>
            <a:r>
              <a:rPr b="1" dirty="0" smtClean="0" spc="-1" sz="1000">
                <a:latin typeface="Arial"/>
                <a:cs typeface="Arial"/>
              </a:rPr>
              <a:t>M</a:t>
            </a:r>
            <a:r>
              <a:rPr b="1" dirty="0" smtClean="0" spc="-1" sz="1000">
                <a:latin typeface="Arial"/>
                <a:cs typeface="Arial"/>
              </a:rPr>
              <a:t>I</a:t>
            </a:r>
            <a:r>
              <a:rPr b="1" dirty="0" smtClean="0" spc="-1" sz="1000">
                <a:latin typeface="Arial"/>
                <a:cs typeface="Arial"/>
              </a:rPr>
              <a:t>C</a:t>
            </a:r>
            <a:r>
              <a:rPr b="1" dirty="0" smtClean="0" spc="-1" sz="1000">
                <a:latin typeface="Arial"/>
                <a:cs typeface="Arial"/>
              </a:rPr>
              <a:t>A</a:t>
            </a:r>
            <a:r>
              <a:rPr b="1" dirty="0" smtClean="0" spc="-1" sz="1000">
                <a:latin typeface="Arial"/>
                <a:cs typeface="Arial"/>
              </a:rPr>
              <a:t>L</a:t>
            </a:r>
            <a:r>
              <a:rPr b="1" dirty="0" smtClean="0" spc="-1" sz="1000">
                <a:latin typeface="Arial"/>
                <a:cs typeface="Arial"/>
              </a:rPr>
              <a:t> </a:t>
            </a:r>
            <a:r>
              <a:rPr b="1" dirty="0" smtClean="0" spc="-1" sz="1000">
                <a:latin typeface="Arial"/>
                <a:cs typeface="Arial"/>
              </a:rPr>
              <a:t>H</a:t>
            </a:r>
            <a:r>
              <a:rPr b="1" dirty="0" smtClean="0" spc="-1" sz="1000">
                <a:latin typeface="Arial"/>
                <a:cs typeface="Arial"/>
              </a:rPr>
              <a:t>A</a:t>
            </a:r>
            <a:r>
              <a:rPr b="1" dirty="0" smtClean="0" spc="-1" sz="1000">
                <a:latin typeface="Arial"/>
                <a:cs typeface="Arial"/>
              </a:rPr>
              <a:t>N</a:t>
            </a:r>
            <a:r>
              <a:rPr b="1" dirty="0" smtClean="0" spc="-1" sz="1000">
                <a:latin typeface="Arial"/>
                <a:cs typeface="Arial"/>
              </a:rPr>
              <a:t>D</a:t>
            </a:r>
            <a:r>
              <a:rPr b="1" dirty="0" smtClean="0" spc="-1" sz="1000">
                <a:latin typeface="Arial"/>
                <a:cs typeface="Arial"/>
              </a:rPr>
              <a:t>L</a:t>
            </a:r>
            <a:r>
              <a:rPr b="1" dirty="0" smtClean="0" spc="-1" sz="1000">
                <a:latin typeface="Arial"/>
                <a:cs typeface="Arial"/>
              </a:rPr>
              <a:t>ING</a:t>
            </a:r>
            <a:r>
              <a:rPr b="1" dirty="0" smtClean="0" spc="-1" sz="1000">
                <a:latin typeface="Arial"/>
                <a:cs typeface="Arial"/>
              </a:rPr>
              <a:t> </a:t>
            </a:r>
            <a:r>
              <a:rPr b="1" dirty="0" smtClean="0" spc="-1" sz="1000">
                <a:latin typeface="Arial"/>
                <a:cs typeface="Arial"/>
              </a:rPr>
              <a:t>P</a:t>
            </a:r>
            <a:r>
              <a:rPr b="1" dirty="0" smtClean="0" spc="-1" sz="1000">
                <a:latin typeface="Arial"/>
                <a:cs typeface="Arial"/>
              </a:rPr>
              <a:t>R</a:t>
            </a:r>
            <a:r>
              <a:rPr b="1" dirty="0" smtClean="0" spc="-1" sz="1000">
                <a:latin typeface="Arial"/>
                <a:cs typeface="Arial"/>
              </a:rPr>
              <a:t>O</a:t>
            </a:r>
            <a:r>
              <a:rPr b="1" dirty="0" smtClean="0" spc="-1" sz="1000">
                <a:latin typeface="Arial"/>
                <a:cs typeface="Arial"/>
              </a:rPr>
              <a:t>C</a:t>
            </a:r>
            <a:r>
              <a:rPr b="1" dirty="0" smtClean="0" spc="-1" sz="1000">
                <a:latin typeface="Arial"/>
                <a:cs typeface="Arial"/>
              </a:rPr>
              <a:t>E</a:t>
            </a:r>
            <a:r>
              <a:rPr b="1" dirty="0" smtClean="0" spc="-1" sz="1000">
                <a:latin typeface="Arial"/>
                <a:cs typeface="Arial"/>
              </a:rPr>
              <a:t>DU</a:t>
            </a:r>
            <a:r>
              <a:rPr b="1" dirty="0" smtClean="0" spc="-1" sz="1000">
                <a:latin typeface="Arial"/>
                <a:cs typeface="Arial"/>
              </a:rPr>
              <a:t>R</a:t>
            </a:r>
            <a:r>
              <a:rPr b="1" dirty="0" smtClean="0" spc="-1" sz="1000">
                <a:latin typeface="Arial"/>
                <a:cs typeface="Arial"/>
              </a:rPr>
              <a:t>E</a:t>
            </a:r>
            <a:r>
              <a:rPr b="1" dirty="0" smtClean="0" spc="-1" sz="1000">
                <a:latin typeface="Arial"/>
                <a:cs typeface="Arial"/>
              </a:rPr>
              <a:t>S</a:t>
            </a:r>
            <a:endParaRPr sz="1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73100" y="8786180"/>
            <a:ext cx="233732" cy="151891"/>
          </a:xfrm>
          <a:prstGeom prst="rect">
            <a:avLst/>
          </a:prstGeom>
        </p:spPr>
        <p:txBody>
          <a:bodyPr bIns="0" lIns="0" rIns="0" rtlCol="0" tIns="7111" wrap="square">
            <a:noAutofit/>
          </a:bodyPr>
          <a:lstStyle/>
          <a:p>
            <a:pPr marL="12700">
              <a:lnSpc>
                <a:spcPts val="1120"/>
              </a:lnSpc>
            </a:pPr>
            <a:r>
              <a:rPr dirty="0" smtClean="0" spc="-1" sz="1000">
                <a:latin typeface="Arial"/>
                <a:cs typeface="Arial"/>
              </a:rPr>
              <a:t>V</a:t>
            </a:r>
            <a:r>
              <a:rPr dirty="0" smtClean="0" spc="-1" sz="1000">
                <a:latin typeface="Arial"/>
                <a:cs typeface="Arial"/>
              </a:rPr>
              <a:t>III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604" y="8786180"/>
            <a:ext cx="5518188" cy="298195"/>
          </a:xfrm>
          <a:prstGeom prst="rect">
            <a:avLst/>
          </a:prstGeom>
        </p:spPr>
        <p:txBody>
          <a:bodyPr bIns="0" lIns="0" rIns="0" rtlCol="0" tIns="7111" wrap="square">
            <a:noAutofit/>
          </a:bodyPr>
          <a:lstStyle/>
          <a:p>
            <a:pPr marL="12700">
              <a:lnSpc>
                <a:spcPts val="1120"/>
              </a:lnSpc>
            </a:pPr>
            <a:r>
              <a:rPr dirty="0" smtClean="0" spc="-3" sz="1000">
                <a:latin typeface="Arial"/>
                <a:cs typeface="Arial"/>
              </a:rPr>
              <a:t>W</a:t>
            </a:r>
            <a:r>
              <a:rPr dirty="0" smtClean="0" spc="-3" sz="1000">
                <a:latin typeface="Arial"/>
                <a:cs typeface="Arial"/>
              </a:rPr>
              <a:t>O</a:t>
            </a:r>
            <a:r>
              <a:rPr dirty="0" smtClean="0" spc="-3" sz="1000">
                <a:latin typeface="Arial"/>
                <a:cs typeface="Arial"/>
              </a:rPr>
              <a:t>RK</a:t>
            </a:r>
            <a:r>
              <a:rPr dirty="0" smtClean="0" spc="-3" sz="1000">
                <a:latin typeface="Arial"/>
                <a:cs typeface="Arial"/>
              </a:rPr>
              <a:t> </a:t>
            </a:r>
            <a:r>
              <a:rPr dirty="0" smtClean="0" spc="-3" sz="1000">
                <a:latin typeface="Arial"/>
                <a:cs typeface="Arial"/>
              </a:rPr>
              <a:t>W</a:t>
            </a:r>
            <a:r>
              <a:rPr dirty="0" smtClean="0" spc="-3" sz="1000">
                <a:latin typeface="Arial"/>
                <a:cs typeface="Arial"/>
              </a:rPr>
              <a:t>I</a:t>
            </a:r>
            <a:r>
              <a:rPr dirty="0" smtClean="0" spc="-3" sz="1000">
                <a:latin typeface="Arial"/>
                <a:cs typeface="Arial"/>
              </a:rPr>
              <a:t>TH</a:t>
            </a:r>
            <a:r>
              <a:rPr dirty="0" smtClean="0" spc="-3" sz="1000">
                <a:latin typeface="Arial"/>
                <a:cs typeface="Arial"/>
              </a:rPr>
              <a:t> </a:t>
            </a:r>
            <a:r>
              <a:rPr dirty="0" smtClean="0" spc="-3" sz="1000">
                <a:latin typeface="Arial"/>
                <a:cs typeface="Arial"/>
              </a:rPr>
              <a:t>S</a:t>
            </a:r>
            <a:r>
              <a:rPr dirty="0" smtClean="0" spc="-3" sz="1000">
                <a:latin typeface="Arial"/>
                <a:cs typeface="Arial"/>
              </a:rPr>
              <a:t>U</a:t>
            </a:r>
            <a:r>
              <a:rPr dirty="0" smtClean="0" spc="-3" sz="1000">
                <a:latin typeface="Arial"/>
                <a:cs typeface="Arial"/>
              </a:rPr>
              <a:t>B</a:t>
            </a:r>
            <a:r>
              <a:rPr dirty="0" smtClean="0" spc="-3" sz="1000">
                <a:latin typeface="Arial"/>
                <a:cs typeface="Arial"/>
              </a:rPr>
              <a:t>S</a:t>
            </a:r>
            <a:r>
              <a:rPr dirty="0" smtClean="0" spc="-3" sz="1000">
                <a:latin typeface="Arial"/>
                <a:cs typeface="Arial"/>
              </a:rPr>
              <a:t>T</a:t>
            </a:r>
            <a:r>
              <a:rPr dirty="0" smtClean="0" spc="-3" sz="1000">
                <a:latin typeface="Arial"/>
                <a:cs typeface="Arial"/>
              </a:rPr>
              <a:t>A</a:t>
            </a:r>
            <a:r>
              <a:rPr dirty="0" smtClean="0" spc="-3" sz="1000">
                <a:latin typeface="Arial"/>
                <a:cs typeface="Arial"/>
              </a:rPr>
              <a:t>N</a:t>
            </a:r>
            <a:r>
              <a:rPr dirty="0" smtClean="0" spc="-3" sz="1000">
                <a:latin typeface="Arial"/>
                <a:cs typeface="Arial"/>
              </a:rPr>
              <a:t>C</a:t>
            </a:r>
            <a:r>
              <a:rPr dirty="0" smtClean="0" spc="-3" sz="1000">
                <a:latin typeface="Arial"/>
                <a:cs typeface="Arial"/>
              </a:rPr>
              <a:t>E</a:t>
            </a:r>
            <a:r>
              <a:rPr dirty="0" smtClean="0" spc="-3" sz="1000">
                <a:latin typeface="Arial"/>
                <a:cs typeface="Arial"/>
              </a:rPr>
              <a:t>S</a:t>
            </a:r>
            <a:r>
              <a:rPr dirty="0" smtClean="0" spc="-3" sz="1000">
                <a:latin typeface="Arial"/>
                <a:cs typeface="Arial"/>
              </a:rPr>
              <a:t> </a:t>
            </a:r>
            <a:r>
              <a:rPr dirty="0" smtClean="0" spc="-3" sz="1000">
                <a:latin typeface="Arial"/>
                <a:cs typeface="Arial"/>
              </a:rPr>
              <a:t>O</a:t>
            </a:r>
            <a:r>
              <a:rPr dirty="0" smtClean="0" spc="-3" sz="1000">
                <a:latin typeface="Arial"/>
                <a:cs typeface="Arial"/>
              </a:rPr>
              <a:t>F</a:t>
            </a:r>
            <a:r>
              <a:rPr dirty="0" smtClean="0" spc="-3" sz="1000">
                <a:latin typeface="Arial"/>
                <a:cs typeface="Arial"/>
              </a:rPr>
              <a:t> </a:t>
            </a:r>
            <a:r>
              <a:rPr dirty="0" smtClean="0" spc="-3" sz="1000">
                <a:latin typeface="Arial"/>
                <a:cs typeface="Arial"/>
              </a:rPr>
              <a:t>MOD</a:t>
            </a:r>
            <a:r>
              <a:rPr dirty="0" smtClean="0" spc="-3" sz="1000">
                <a:latin typeface="Arial"/>
                <a:cs typeface="Arial"/>
              </a:rPr>
              <a:t>E</a:t>
            </a:r>
            <a:r>
              <a:rPr dirty="0" smtClean="0" spc="-3" sz="1000">
                <a:latin typeface="Arial"/>
                <a:cs typeface="Arial"/>
              </a:rPr>
              <a:t>R</a:t>
            </a:r>
            <a:r>
              <a:rPr dirty="0" smtClean="0" spc="-3" sz="1000">
                <a:latin typeface="Arial"/>
                <a:cs typeface="Arial"/>
              </a:rPr>
              <a:t>A</a:t>
            </a:r>
            <a:r>
              <a:rPr dirty="0" smtClean="0" spc="-3" sz="1000">
                <a:latin typeface="Arial"/>
                <a:cs typeface="Arial"/>
              </a:rPr>
              <a:t>T</a:t>
            </a:r>
            <a:r>
              <a:rPr dirty="0" smtClean="0" spc="-3" sz="1000">
                <a:latin typeface="Arial"/>
                <a:cs typeface="Arial"/>
              </a:rPr>
              <a:t>E</a:t>
            </a:r>
            <a:r>
              <a:rPr dirty="0" smtClean="0" spc="-3" sz="1000">
                <a:latin typeface="Arial"/>
                <a:cs typeface="Arial"/>
              </a:rPr>
              <a:t> </a:t>
            </a:r>
            <a:r>
              <a:rPr dirty="0" smtClean="0" spc="-3" sz="1000">
                <a:latin typeface="Arial"/>
                <a:cs typeface="Arial"/>
              </a:rPr>
              <a:t>T</a:t>
            </a:r>
            <a:r>
              <a:rPr dirty="0" smtClean="0" spc="-3" sz="1000">
                <a:latin typeface="Arial"/>
                <a:cs typeface="Arial"/>
              </a:rPr>
              <a:t>O</a:t>
            </a:r>
            <a:r>
              <a:rPr dirty="0" smtClean="0" spc="-3" sz="1000">
                <a:latin typeface="Arial"/>
                <a:cs typeface="Arial"/>
              </a:rPr>
              <a:t> </a:t>
            </a:r>
            <a:r>
              <a:rPr dirty="0" smtClean="0" spc="-3" sz="1000">
                <a:latin typeface="Arial"/>
                <a:cs typeface="Arial"/>
              </a:rPr>
              <a:t>HI</a:t>
            </a:r>
            <a:r>
              <a:rPr dirty="0" smtClean="0" spc="-3" sz="1000">
                <a:latin typeface="Arial"/>
                <a:cs typeface="Arial"/>
              </a:rPr>
              <a:t>G</a:t>
            </a:r>
            <a:r>
              <a:rPr dirty="0" smtClean="0" spc="-3" sz="1000">
                <a:latin typeface="Arial"/>
                <a:cs typeface="Arial"/>
              </a:rPr>
              <a:t>H</a:t>
            </a:r>
            <a:r>
              <a:rPr dirty="0" smtClean="0" spc="-3" sz="1000">
                <a:latin typeface="Arial"/>
                <a:cs typeface="Arial"/>
              </a:rPr>
              <a:t> </a:t>
            </a:r>
            <a:r>
              <a:rPr dirty="0" smtClean="0" spc="-3" sz="1000">
                <a:latin typeface="Arial"/>
                <a:cs typeface="Arial"/>
              </a:rPr>
              <a:t>CHR</a:t>
            </a:r>
            <a:r>
              <a:rPr dirty="0" smtClean="0" spc="-3" sz="1000">
                <a:latin typeface="Arial"/>
                <a:cs typeface="Arial"/>
              </a:rPr>
              <a:t>O</a:t>
            </a:r>
            <a:r>
              <a:rPr dirty="0" smtClean="0" spc="-3" sz="1000">
                <a:latin typeface="Arial"/>
                <a:cs typeface="Arial"/>
              </a:rPr>
              <a:t>NIC</a:t>
            </a:r>
            <a:r>
              <a:rPr dirty="0" smtClean="0" spc="-3" sz="1000">
                <a:latin typeface="Arial"/>
                <a:cs typeface="Arial"/>
              </a:rPr>
              <a:t> </a:t>
            </a:r>
            <a:r>
              <a:rPr dirty="0" smtClean="0" spc="-3" sz="1000">
                <a:latin typeface="Arial"/>
                <a:cs typeface="Arial"/>
              </a:rPr>
              <a:t>T</a:t>
            </a:r>
            <a:r>
              <a:rPr dirty="0" smtClean="0" spc="-3" sz="1000">
                <a:latin typeface="Arial"/>
                <a:cs typeface="Arial"/>
              </a:rPr>
              <a:t>O</a:t>
            </a:r>
            <a:r>
              <a:rPr dirty="0" smtClean="0" spc="-3" sz="1000">
                <a:latin typeface="Arial"/>
                <a:cs typeface="Arial"/>
              </a:rPr>
              <a:t>X</a:t>
            </a:r>
            <a:r>
              <a:rPr dirty="0" smtClean="0" spc="-3" sz="1000">
                <a:latin typeface="Arial"/>
                <a:cs typeface="Arial"/>
              </a:rPr>
              <a:t>ICI</a:t>
            </a:r>
            <a:r>
              <a:rPr dirty="0" smtClean="0" spc="-3" sz="1000">
                <a:latin typeface="Arial"/>
                <a:cs typeface="Arial"/>
              </a:rPr>
              <a:t>T</a:t>
            </a:r>
            <a:r>
              <a:rPr dirty="0" smtClean="0" spc="-3" sz="1000">
                <a:latin typeface="Arial"/>
                <a:cs typeface="Arial"/>
              </a:rPr>
              <a:t>Y</a:t>
            </a:r>
            <a:r>
              <a:rPr dirty="0" smtClean="0" spc="-3" sz="1000">
                <a:latin typeface="Arial"/>
                <a:cs typeface="Arial"/>
              </a:rPr>
              <a:t> </a:t>
            </a:r>
            <a:r>
              <a:rPr dirty="0" smtClean="0" spc="-3" sz="1000">
                <a:latin typeface="Arial"/>
                <a:cs typeface="Arial"/>
              </a:rPr>
              <a:t>O</a:t>
            </a:r>
            <a:r>
              <a:rPr dirty="0" smtClean="0" spc="-3" sz="1000">
                <a:latin typeface="Arial"/>
                <a:cs typeface="Arial"/>
              </a:rPr>
              <a:t>R</a:t>
            </a:r>
            <a:r>
              <a:rPr dirty="0" smtClean="0" spc="-3" sz="1000">
                <a:latin typeface="Arial"/>
                <a:cs typeface="Arial"/>
              </a:rPr>
              <a:t> </a:t>
            </a:r>
            <a:r>
              <a:rPr dirty="0" smtClean="0" spc="-3" sz="1000">
                <a:latin typeface="Arial"/>
                <a:cs typeface="Arial"/>
              </a:rPr>
              <a:t>HI</a:t>
            </a:r>
            <a:r>
              <a:rPr dirty="0" smtClean="0" spc="-3" sz="1000">
                <a:latin typeface="Arial"/>
                <a:cs typeface="Arial"/>
              </a:rPr>
              <a:t>G</a:t>
            </a:r>
            <a:r>
              <a:rPr dirty="0" smtClean="0" spc="-3" sz="1000">
                <a:latin typeface="Arial"/>
                <a:cs typeface="Arial"/>
              </a:rPr>
              <a:t>H</a:t>
            </a:r>
            <a:r>
              <a:rPr dirty="0" smtClean="0" spc="-3" sz="1000">
                <a:latin typeface="Arial"/>
                <a:cs typeface="Arial"/>
              </a:rPr>
              <a:t> </a:t>
            </a:r>
            <a:r>
              <a:rPr dirty="0" smtClean="0" spc="-3" sz="1000">
                <a:latin typeface="Arial"/>
                <a:cs typeface="Arial"/>
              </a:rPr>
              <a:t>A</a:t>
            </a:r>
            <a:r>
              <a:rPr dirty="0" smtClean="0" spc="-3" sz="1000">
                <a:latin typeface="Arial"/>
                <a:cs typeface="Arial"/>
              </a:rPr>
              <a:t>C</a:t>
            </a:r>
            <a:r>
              <a:rPr dirty="0" smtClean="0" spc="-3" sz="1000">
                <a:latin typeface="Arial"/>
                <a:cs typeface="Arial"/>
              </a:rPr>
              <a:t>U</a:t>
            </a:r>
            <a:r>
              <a:rPr dirty="0" smtClean="0" spc="-3" sz="1000">
                <a:latin typeface="Arial"/>
                <a:cs typeface="Arial"/>
              </a:rPr>
              <a:t>T</a:t>
            </a:r>
            <a:r>
              <a:rPr dirty="0" smtClean="0" spc="-3" sz="1000">
                <a:latin typeface="Arial"/>
                <a:cs typeface="Arial"/>
              </a:rPr>
              <a:t>E</a:t>
            </a:r>
            <a:endParaRPr sz="1000">
              <a:latin typeface="Arial"/>
              <a:cs typeface="Arial"/>
            </a:endParaRPr>
          </a:p>
          <a:p>
            <a:pPr marL="12700" marR="18973">
              <a:lnSpc>
                <a:spcPct val="95825"/>
              </a:lnSpc>
            </a:pPr>
            <a:r>
              <a:rPr dirty="0" smtClean="0" spc="-2" sz="1000">
                <a:latin typeface="Arial"/>
                <a:cs typeface="Arial"/>
              </a:rPr>
              <a:t>T</a:t>
            </a:r>
            <a:r>
              <a:rPr dirty="0" smtClean="0" spc="-2" sz="1000">
                <a:latin typeface="Arial"/>
                <a:cs typeface="Arial"/>
              </a:rPr>
              <a:t>O</a:t>
            </a:r>
            <a:r>
              <a:rPr dirty="0" smtClean="0" spc="-2" sz="1000">
                <a:latin typeface="Arial"/>
                <a:cs typeface="Arial"/>
              </a:rPr>
              <a:t>X</a:t>
            </a:r>
            <a:r>
              <a:rPr dirty="0" smtClean="0" spc="-2" sz="1000">
                <a:latin typeface="Arial"/>
                <a:cs typeface="Arial"/>
              </a:rPr>
              <a:t>ICI</a:t>
            </a:r>
            <a:r>
              <a:rPr dirty="0" smtClean="0" spc="-2" sz="1000">
                <a:latin typeface="Arial"/>
                <a:cs typeface="Arial"/>
              </a:rPr>
              <a:t>T</a:t>
            </a:r>
            <a:r>
              <a:rPr dirty="0" smtClean="0" spc="-2" sz="1000">
                <a:latin typeface="Arial"/>
                <a:cs typeface="Arial"/>
              </a:rPr>
              <a:t>Y</a:t>
            </a:r>
            <a:r>
              <a:rPr dirty="0" smtClean="0" spc="-2" sz="1000">
                <a:latin typeface="Arial"/>
                <a:cs typeface="Arial"/>
              </a:rPr>
              <a:t> </a:t>
            </a:r>
            <a:r>
              <a:rPr dirty="0" smtClean="0" spc="-2" sz="1000">
                <a:latin typeface="Arial"/>
                <a:cs typeface="Arial"/>
              </a:rPr>
              <a:t>(</a:t>
            </a:r>
            <a:r>
              <a:rPr dirty="0" smtClean="0" spc="-2" sz="1000">
                <a:latin typeface="Arial"/>
                <a:cs typeface="Arial"/>
              </a:rPr>
              <a:t>P</a:t>
            </a:r>
            <a:r>
              <a:rPr dirty="0" smtClean="0" spc="-2" sz="1000">
                <a:latin typeface="Arial"/>
                <a:cs typeface="Arial"/>
              </a:rPr>
              <a:t>A</a:t>
            </a:r>
            <a:r>
              <a:rPr dirty="0" smtClean="0" spc="-2" sz="1000">
                <a:latin typeface="Arial"/>
                <a:cs typeface="Arial"/>
              </a:rPr>
              <a:t>R</a:t>
            </a:r>
            <a:r>
              <a:rPr dirty="0" smtClean="0" spc="-2" sz="1000">
                <a:latin typeface="Arial"/>
                <a:cs typeface="Arial"/>
              </a:rPr>
              <a:t>T</a:t>
            </a:r>
            <a:r>
              <a:rPr dirty="0" smtClean="0" spc="-2" sz="1000">
                <a:latin typeface="Arial"/>
                <a:cs typeface="Arial"/>
              </a:rPr>
              <a:t>ICUL</a:t>
            </a:r>
            <a:r>
              <a:rPr dirty="0" smtClean="0" spc="-2" sz="1000">
                <a:latin typeface="Arial"/>
                <a:cs typeface="Arial"/>
              </a:rPr>
              <a:t>A</a:t>
            </a:r>
            <a:r>
              <a:rPr dirty="0" smtClean="0" spc="-2" sz="1000">
                <a:latin typeface="Arial"/>
                <a:cs typeface="Arial"/>
              </a:rPr>
              <a:t>R</a:t>
            </a:r>
            <a:r>
              <a:rPr dirty="0" smtClean="0" spc="-2" sz="1000">
                <a:latin typeface="Arial"/>
                <a:cs typeface="Arial"/>
              </a:rPr>
              <a:t>L</a:t>
            </a:r>
            <a:r>
              <a:rPr dirty="0" smtClean="0" spc="-2" sz="1000">
                <a:latin typeface="Arial"/>
                <a:cs typeface="Arial"/>
              </a:rPr>
              <a:t>Y</a:t>
            </a:r>
            <a:r>
              <a:rPr dirty="0" smtClean="0" spc="-2" sz="1000">
                <a:latin typeface="Arial"/>
                <a:cs typeface="Arial"/>
              </a:rPr>
              <a:t> </a:t>
            </a:r>
            <a:r>
              <a:rPr dirty="0" smtClean="0" spc="-2" sz="1000">
                <a:latin typeface="Arial"/>
                <a:cs typeface="Arial"/>
              </a:rPr>
              <a:t>H</a:t>
            </a:r>
            <a:r>
              <a:rPr dirty="0" smtClean="0" spc="-2" sz="1000">
                <a:latin typeface="Arial"/>
                <a:cs typeface="Arial"/>
              </a:rPr>
              <a:t>A</a:t>
            </a:r>
            <a:r>
              <a:rPr dirty="0" smtClean="0" spc="-2" sz="1000">
                <a:latin typeface="Arial"/>
                <a:cs typeface="Arial"/>
              </a:rPr>
              <a:t>Z</a:t>
            </a:r>
            <a:r>
              <a:rPr dirty="0" smtClean="0" spc="-2" sz="1000">
                <a:latin typeface="Arial"/>
                <a:cs typeface="Arial"/>
              </a:rPr>
              <a:t>A</a:t>
            </a:r>
            <a:r>
              <a:rPr dirty="0" smtClean="0" spc="-2" sz="1000">
                <a:latin typeface="Arial"/>
                <a:cs typeface="Arial"/>
              </a:rPr>
              <a:t>RD</a:t>
            </a:r>
            <a:r>
              <a:rPr dirty="0" smtClean="0" spc="-2" sz="1000">
                <a:latin typeface="Arial"/>
                <a:cs typeface="Arial"/>
              </a:rPr>
              <a:t>O</a:t>
            </a:r>
            <a:r>
              <a:rPr dirty="0" smtClean="0" spc="-2" sz="1000">
                <a:latin typeface="Arial"/>
                <a:cs typeface="Arial"/>
              </a:rPr>
              <a:t>U</a:t>
            </a:r>
            <a:r>
              <a:rPr dirty="0" smtClean="0" spc="-2" sz="1000">
                <a:latin typeface="Arial"/>
                <a:cs typeface="Arial"/>
              </a:rPr>
              <a:t>S</a:t>
            </a:r>
            <a:r>
              <a:rPr dirty="0" smtClean="0" spc="-2" sz="1000">
                <a:latin typeface="Arial"/>
                <a:cs typeface="Arial"/>
              </a:rPr>
              <a:t> </a:t>
            </a:r>
            <a:r>
              <a:rPr dirty="0" smtClean="0" spc="-2" sz="1000">
                <a:latin typeface="Arial"/>
                <a:cs typeface="Arial"/>
              </a:rPr>
              <a:t>M</a:t>
            </a:r>
            <a:r>
              <a:rPr dirty="0" smtClean="0" spc="-2" sz="1000">
                <a:latin typeface="Arial"/>
                <a:cs typeface="Arial"/>
              </a:rPr>
              <a:t>A</a:t>
            </a:r>
            <a:r>
              <a:rPr dirty="0" smtClean="0" spc="-2" sz="1000">
                <a:latin typeface="Arial"/>
                <a:cs typeface="Arial"/>
              </a:rPr>
              <a:t>T</a:t>
            </a:r>
            <a:r>
              <a:rPr dirty="0" smtClean="0" spc="-2" sz="1000">
                <a:latin typeface="Arial"/>
                <a:cs typeface="Arial"/>
              </a:rPr>
              <a:t>E</a:t>
            </a:r>
            <a:r>
              <a:rPr dirty="0" smtClean="0" spc="-2" sz="1000">
                <a:latin typeface="Arial"/>
                <a:cs typeface="Arial"/>
              </a:rPr>
              <a:t>R</a:t>
            </a:r>
            <a:r>
              <a:rPr dirty="0" smtClean="0" spc="-2" sz="1000">
                <a:latin typeface="Arial"/>
                <a:cs typeface="Arial"/>
              </a:rPr>
              <a:t>I</a:t>
            </a:r>
            <a:r>
              <a:rPr dirty="0" smtClean="0" spc="-2" sz="1000">
                <a:latin typeface="Arial"/>
                <a:cs typeface="Arial"/>
              </a:rPr>
              <a:t>A</a:t>
            </a:r>
            <a:r>
              <a:rPr dirty="0" smtClean="0" spc="-2" sz="1000">
                <a:latin typeface="Arial"/>
                <a:cs typeface="Arial"/>
              </a:rPr>
              <a:t>L</a:t>
            </a:r>
            <a:r>
              <a:rPr dirty="0" smtClean="0" spc="-2" sz="1000">
                <a:latin typeface="Arial"/>
                <a:cs typeface="Arial"/>
              </a:rPr>
              <a:t>S</a:t>
            </a:r>
            <a:r>
              <a:rPr dirty="0" smtClean="0" spc="-2" sz="1000">
                <a:latin typeface="Arial"/>
                <a:cs typeface="Arial"/>
              </a:rPr>
              <a:t>)</a:t>
            </a:r>
            <a:endParaRPr sz="10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044575" y="1398269"/>
            <a:ext cx="5923915" cy="2150110"/>
          </a:xfrm>
          <a:prstGeom prst="rect">
            <a:avLst/>
          </a:prstGeom>
        </p:spPr>
        <p:txBody>
          <a:bodyPr bIns="0" lIns="0" rIns="0" rtlCol="0" tIns="4370" wrap="square">
            <a:noAutofit/>
          </a:bodyPr>
          <a:lstStyle/>
          <a:p>
            <a:pPr>
              <a:lnSpc>
                <a:spcPts val="600"/>
              </a:lnSpc>
            </a:pPr>
            <a:endParaRPr sz="600"/>
          </a:p>
          <a:p>
            <a:pPr marL="83489">
              <a:lnSpc>
                <a:spcPct val="95825"/>
              </a:lnSpc>
            </a:pPr>
            <a:r>
              <a:rPr b="1" dirty="0" smtClean="0" spc="1" sz="1200">
                <a:latin typeface="Arial"/>
                <a:cs typeface="Arial"/>
              </a:rPr>
              <a:t>Fa</a:t>
            </a:r>
            <a:r>
              <a:rPr b="1" dirty="0" smtClean="0" spc="1" sz="1200">
                <a:latin typeface="Arial"/>
                <a:cs typeface="Arial"/>
              </a:rPr>
              <a:t>c</a:t>
            </a:r>
            <a:r>
              <a:rPr b="1" dirty="0" smtClean="0" spc="1" sz="1200">
                <a:latin typeface="Arial"/>
                <a:cs typeface="Arial"/>
              </a:rPr>
              <a:t>i</a:t>
            </a:r>
            <a:r>
              <a:rPr b="1" dirty="0" smtClean="0" spc="1" sz="1200">
                <a:latin typeface="Arial"/>
                <a:cs typeface="Arial"/>
              </a:rPr>
              <a:t>l</a:t>
            </a:r>
            <a:r>
              <a:rPr b="1" dirty="0" smtClean="0" spc="1" sz="1200">
                <a:latin typeface="Arial"/>
                <a:cs typeface="Arial"/>
              </a:rPr>
              <a:t>i</a:t>
            </a:r>
            <a:r>
              <a:rPr b="1" dirty="0" smtClean="0" spc="1" sz="1200">
                <a:latin typeface="Arial"/>
                <a:cs typeface="Arial"/>
              </a:rPr>
              <a:t>t</a:t>
            </a:r>
            <a:r>
              <a:rPr b="1" dirty="0" smtClean="0" spc="1" sz="1200">
                <a:latin typeface="Arial"/>
                <a:cs typeface="Arial"/>
              </a:rPr>
              <a:t>y</a:t>
            </a:r>
            <a:r>
              <a:rPr b="1" dirty="0" smtClean="0" spc="1" sz="1200">
                <a:latin typeface="Arial"/>
                <a:cs typeface="Arial"/>
              </a:rPr>
              <a:t>:</a:t>
            </a:r>
            <a:r>
              <a:rPr dirty="0" smtClean="0" spc="1" sz="1000">
                <a:solidFill>
                  <a:srgbClr val="0000FF"/>
                </a:solidFill>
                <a:latin typeface="Arial"/>
                <a:cs typeface="Arial"/>
              </a:rPr>
              <a:t>(</a:t>
            </a:r>
            <a:r>
              <a:rPr dirty="0" smtClean="0" spc="1" sz="1000">
                <a:solidFill>
                  <a:srgbClr val="0000FF"/>
                </a:solidFill>
                <a:latin typeface="Arial"/>
                <a:cs typeface="Arial"/>
              </a:rPr>
              <a:t>n</a:t>
            </a:r>
            <a:r>
              <a:rPr dirty="0" smtClean="0" spc="1" sz="1000">
                <a:solidFill>
                  <a:srgbClr val="0000FF"/>
                </a:solidFill>
                <a:latin typeface="Arial"/>
                <a:cs typeface="Arial"/>
              </a:rPr>
              <a:t>a</a:t>
            </a:r>
            <a:r>
              <a:rPr dirty="0" smtClean="0" spc="1" sz="1000">
                <a:solidFill>
                  <a:srgbClr val="0000FF"/>
                </a:solidFill>
                <a:latin typeface="Arial"/>
                <a:cs typeface="Arial"/>
              </a:rPr>
              <a:t>m</a:t>
            </a:r>
            <a:r>
              <a:rPr dirty="0" smtClean="0" spc="1" sz="1000">
                <a:solidFill>
                  <a:srgbClr val="0000FF"/>
                </a:solidFill>
                <a:latin typeface="Arial"/>
                <a:cs typeface="Arial"/>
              </a:rPr>
              <a:t>e)</a:t>
            </a:r>
            <a:endParaRPr sz="1000">
              <a:latin typeface="Arial"/>
              <a:cs typeface="Arial"/>
            </a:endParaRPr>
          </a:p>
          <a:p>
            <a:pPr marL="83489">
              <a:lnSpc>
                <a:spcPct val="95825"/>
              </a:lnSpc>
              <a:spcBef>
                <a:spcPts val="5"/>
              </a:spcBef>
            </a:pPr>
            <a:r>
              <a:rPr dirty="0" smtClean="0" sz="1000">
                <a:solidFill>
                  <a:srgbClr val="0000FF"/>
                </a:solidFill>
                <a:latin typeface="Arial"/>
                <a:cs typeface="Arial"/>
              </a:rPr>
              <a:t>)</a:t>
            </a:r>
            <a:endParaRPr sz="1000">
              <a:latin typeface="Arial"/>
              <a:cs typeface="Arial"/>
            </a:endParaRPr>
          </a:p>
          <a:p>
            <a:pPr marL="83489">
              <a:lnSpc>
                <a:spcPct val="95825"/>
              </a:lnSpc>
              <a:spcBef>
                <a:spcPts val="1362"/>
              </a:spcBef>
            </a:pPr>
            <a:r>
              <a:rPr b="1" dirty="0" smtClean="0" spc="0" sz="1200">
                <a:latin typeface="Arial"/>
                <a:cs typeface="Arial"/>
              </a:rPr>
              <a:t>Lab</a:t>
            </a:r>
            <a:r>
              <a:rPr b="1" dirty="0" smtClean="0" spc="0" sz="1200">
                <a:latin typeface="Arial"/>
                <a:cs typeface="Arial"/>
              </a:rPr>
              <a:t> </a:t>
            </a:r>
            <a:r>
              <a:rPr b="1" dirty="0" smtClean="0" spc="0" sz="1200">
                <a:latin typeface="Arial"/>
                <a:cs typeface="Arial"/>
              </a:rPr>
              <a:t>Dir</a:t>
            </a:r>
            <a:r>
              <a:rPr b="1" dirty="0" smtClean="0" spc="0" sz="1200">
                <a:latin typeface="Arial"/>
                <a:cs typeface="Arial"/>
              </a:rPr>
              <a:t>e</a:t>
            </a:r>
            <a:r>
              <a:rPr b="1" dirty="0" smtClean="0" spc="0" sz="1200">
                <a:latin typeface="Arial"/>
                <a:cs typeface="Arial"/>
              </a:rPr>
              <a:t>c</a:t>
            </a:r>
            <a:r>
              <a:rPr b="1" dirty="0" smtClean="0" spc="0" sz="1200">
                <a:latin typeface="Arial"/>
                <a:cs typeface="Arial"/>
              </a:rPr>
              <a:t>t</a:t>
            </a:r>
            <a:r>
              <a:rPr b="1" dirty="0" smtClean="0" spc="0" sz="1200">
                <a:latin typeface="Arial"/>
                <a:cs typeface="Arial"/>
              </a:rPr>
              <a:t>o</a:t>
            </a:r>
            <a:r>
              <a:rPr b="1" dirty="0" smtClean="0" spc="0" sz="1200">
                <a:latin typeface="Arial"/>
                <a:cs typeface="Arial"/>
              </a:rPr>
              <a:t>r</a:t>
            </a:r>
            <a:r>
              <a:rPr b="1" dirty="0" smtClean="0" spc="0" sz="1200">
                <a:latin typeface="Arial"/>
                <a:cs typeface="Arial"/>
              </a:rPr>
              <a:t>:</a:t>
            </a:r>
            <a:r>
              <a:rPr dirty="0" smtClean="0" spc="0" sz="1000">
                <a:solidFill>
                  <a:srgbClr val="0000FF"/>
                </a:solidFill>
                <a:latin typeface="Arial"/>
                <a:cs typeface="Arial"/>
              </a:rPr>
              <a:t>(</a:t>
            </a:r>
            <a:r>
              <a:rPr dirty="0" smtClean="0" spc="0" sz="1000">
                <a:solidFill>
                  <a:srgbClr val="0000FF"/>
                </a:solidFill>
                <a:latin typeface="Arial"/>
                <a:cs typeface="Arial"/>
              </a:rPr>
              <a:t>n</a:t>
            </a:r>
            <a:r>
              <a:rPr dirty="0" smtClean="0" spc="0" sz="1000">
                <a:solidFill>
                  <a:srgbClr val="0000FF"/>
                </a:solidFill>
                <a:latin typeface="Arial"/>
                <a:cs typeface="Arial"/>
              </a:rPr>
              <a:t>a</a:t>
            </a:r>
            <a:r>
              <a:rPr dirty="0" smtClean="0" spc="0" sz="1000">
                <a:solidFill>
                  <a:srgbClr val="0000FF"/>
                </a:solidFill>
                <a:latin typeface="Arial"/>
                <a:cs typeface="Arial"/>
              </a:rPr>
              <a:t>m</a:t>
            </a:r>
            <a:r>
              <a:rPr dirty="0" smtClean="0" spc="0" sz="1000">
                <a:solidFill>
                  <a:srgbClr val="0000FF"/>
                </a:solidFill>
                <a:latin typeface="Arial"/>
                <a:cs typeface="Arial"/>
              </a:rPr>
              <a:t>e)</a:t>
            </a:r>
            <a:endParaRPr sz="1000">
              <a:latin typeface="Arial"/>
              <a:cs typeface="Arial"/>
            </a:endParaRPr>
          </a:p>
          <a:p>
            <a:pPr marL="83489">
              <a:lnSpc>
                <a:spcPct val="95825"/>
              </a:lnSpc>
              <a:spcBef>
                <a:spcPts val="1380"/>
              </a:spcBef>
            </a:pPr>
            <a:r>
              <a:rPr b="1" dirty="0" smtClean="0" spc="0" sz="1200">
                <a:latin typeface="Arial"/>
                <a:cs typeface="Arial"/>
              </a:rPr>
              <a:t>S</a:t>
            </a:r>
            <a:r>
              <a:rPr b="1" dirty="0" smtClean="0" spc="0" sz="1200">
                <a:latin typeface="Arial"/>
                <a:cs typeface="Arial"/>
              </a:rPr>
              <a:t>c</a:t>
            </a:r>
            <a:r>
              <a:rPr b="1" dirty="0" smtClean="0" spc="0" sz="1200">
                <a:latin typeface="Arial"/>
                <a:cs typeface="Arial"/>
              </a:rPr>
              <a:t>op</a:t>
            </a:r>
            <a:r>
              <a:rPr b="1" dirty="0" smtClean="0" spc="0" sz="1200">
                <a:latin typeface="Arial"/>
                <a:cs typeface="Arial"/>
              </a:rPr>
              <a:t>e</a:t>
            </a:r>
            <a:r>
              <a:rPr b="1" dirty="0" smtClean="0" spc="0" sz="1200">
                <a:latin typeface="Arial"/>
                <a:cs typeface="Arial"/>
              </a:rPr>
              <a:t>:</a:t>
            </a:r>
            <a:endParaRPr sz="1200">
              <a:latin typeface="Arial"/>
              <a:cs typeface="Arial"/>
            </a:endParaRPr>
          </a:p>
          <a:p>
            <a:pPr marL="83489">
              <a:lnSpc>
                <a:spcPct val="95825"/>
              </a:lnSpc>
              <a:spcBef>
                <a:spcPts val="1380"/>
              </a:spcBef>
            </a:pPr>
            <a:r>
              <a:rPr b="1" dirty="0" smtClean="0" spc="0" sz="1200">
                <a:latin typeface="Arial"/>
                <a:cs typeface="Arial"/>
              </a:rPr>
              <a:t>La</a:t>
            </a:r>
            <a:r>
              <a:rPr b="1" dirty="0" smtClean="0" spc="0" sz="1200">
                <a:latin typeface="Arial"/>
                <a:cs typeface="Arial"/>
              </a:rPr>
              <a:t>s</a:t>
            </a:r>
            <a:r>
              <a:rPr b="1" dirty="0" smtClean="0" spc="0" sz="1200">
                <a:latin typeface="Arial"/>
                <a:cs typeface="Arial"/>
              </a:rPr>
              <a:t>t</a:t>
            </a:r>
            <a:r>
              <a:rPr b="1" dirty="0" smtClean="0" spc="0" sz="1200">
                <a:latin typeface="Arial"/>
                <a:cs typeface="Arial"/>
              </a:rPr>
              <a:t> </a:t>
            </a:r>
            <a:r>
              <a:rPr b="1" dirty="0" smtClean="0" spc="0" sz="1200">
                <a:latin typeface="Arial"/>
                <a:cs typeface="Arial"/>
              </a:rPr>
              <a:t>R</a:t>
            </a:r>
            <a:r>
              <a:rPr b="1" dirty="0" smtClean="0" spc="0" sz="1200">
                <a:latin typeface="Arial"/>
                <a:cs typeface="Arial"/>
              </a:rPr>
              <a:t>e</a:t>
            </a:r>
            <a:r>
              <a:rPr b="1" dirty="0" smtClean="0" spc="0" sz="1200">
                <a:latin typeface="Arial"/>
                <a:cs typeface="Arial"/>
              </a:rPr>
              <a:t>v</a:t>
            </a:r>
            <a:r>
              <a:rPr b="1" dirty="0" smtClean="0" spc="0" sz="1200">
                <a:latin typeface="Arial"/>
                <a:cs typeface="Arial"/>
              </a:rPr>
              <a:t>i</a:t>
            </a:r>
            <a:r>
              <a:rPr b="1" dirty="0" smtClean="0" spc="0" sz="1200">
                <a:latin typeface="Arial"/>
                <a:cs typeface="Arial"/>
              </a:rPr>
              <a:t>s</a:t>
            </a:r>
            <a:r>
              <a:rPr b="1" dirty="0" smtClean="0" spc="0" sz="1200">
                <a:latin typeface="Arial"/>
                <a:cs typeface="Arial"/>
              </a:rPr>
              <a:t>ion</a:t>
            </a:r>
            <a:r>
              <a:rPr b="1" dirty="0" smtClean="0" spc="0" sz="1200">
                <a:latin typeface="Arial"/>
                <a:cs typeface="Arial"/>
              </a:rPr>
              <a:t>:</a:t>
            </a:r>
            <a:r>
              <a:rPr dirty="0" smtClean="0" spc="0" sz="1000">
                <a:solidFill>
                  <a:srgbClr val="0000FF"/>
                </a:solidFill>
                <a:latin typeface="Arial"/>
                <a:cs typeface="Arial"/>
              </a:rPr>
              <a:t>(</a:t>
            </a:r>
            <a:r>
              <a:rPr dirty="0" smtClean="0" spc="0" sz="1000">
                <a:solidFill>
                  <a:srgbClr val="0000FF"/>
                </a:solidFill>
                <a:latin typeface="Arial"/>
                <a:cs typeface="Arial"/>
              </a:rPr>
              <a:t>d</a:t>
            </a:r>
            <a:r>
              <a:rPr dirty="0" smtClean="0" spc="0" sz="1000">
                <a:solidFill>
                  <a:srgbClr val="0000FF"/>
                </a:solidFill>
                <a:latin typeface="Arial"/>
                <a:cs typeface="Arial"/>
              </a:rPr>
              <a:t>a</a:t>
            </a:r>
            <a:r>
              <a:rPr dirty="0" smtClean="0" spc="0" sz="1000">
                <a:solidFill>
                  <a:srgbClr val="0000FF"/>
                </a:solidFill>
                <a:latin typeface="Arial"/>
                <a:cs typeface="Arial"/>
              </a:rPr>
              <a:t>te)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mitype="http://purl.org/dc/dcmitype/" xmlns:xsi="http://www.w3.org/2001/XMLSchema-instance"/>
</file>