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1044575" y="1398269"/>
            <a:ext cx="5923915" cy="2150110"/>
          </a:xfrm>
          <a:custGeom>
            <a:avLst/>
            <a:gdLst/>
            <a:ahLst/>
            <a:cxnLst/>
            <a:rect b="b" l="l" r="r" t="t"/>
            <a:pathLst>
              <a:path h="2150110" w="5923915">
                <a:moveTo>
                  <a:pt x="0" y="2150110"/>
                </a:moveTo>
                <a:lnTo>
                  <a:pt x="5923915" y="2150110"/>
                </a:lnTo>
                <a:lnTo>
                  <a:pt x="5923915" y="0"/>
                </a:lnTo>
                <a:lnTo>
                  <a:pt x="0" y="0"/>
                </a:lnTo>
                <a:lnTo>
                  <a:pt x="0" y="215011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640705" y="626936"/>
            <a:ext cx="1460249" cy="243331"/>
          </a:xfrm>
          <a:prstGeom prst="rect">
            <a:avLst/>
          </a:prstGeom>
        </p:spPr>
        <p:txBody>
          <a:bodyPr bIns="0" lIns="0" rIns="0" rtlCol="0" tIns="8318" wrap="square">
            <a:noAutofit/>
          </a:bodyPr>
          <a:lstStyle/>
          <a:p>
            <a:pPr algn="r" indent="-1112901" marL="1108076" marR="12700">
              <a:lnSpc>
                <a:spcPts val="910"/>
              </a:lnSpc>
            </a:pPr>
            <a:r>
              <a:rPr dirty="0" smtClean="0" spc="-2" sz="800">
                <a:latin typeface="Arial"/>
                <a:cs typeface="Arial"/>
              </a:rPr>
              <a:t>G</a:t>
            </a:r>
            <a:r>
              <a:rPr dirty="0" smtClean="0" spc="-2" sz="800">
                <a:latin typeface="Arial"/>
                <a:cs typeface="Arial"/>
              </a:rPr>
              <a:t>e</a:t>
            </a:r>
            <a:r>
              <a:rPr dirty="0" smtClean="0" spc="-2" sz="800">
                <a:latin typeface="Arial"/>
                <a:cs typeface="Arial"/>
              </a:rPr>
              <a:t>n</a:t>
            </a:r>
            <a:r>
              <a:rPr dirty="0" smtClean="0" spc="-2" sz="800">
                <a:latin typeface="Arial"/>
                <a:cs typeface="Arial"/>
              </a:rPr>
              <a:t>e</a:t>
            </a:r>
            <a:r>
              <a:rPr dirty="0" smtClean="0" spc="-2" sz="800">
                <a:latin typeface="Arial"/>
                <a:cs typeface="Arial"/>
              </a:rPr>
              <a:t>r</a:t>
            </a:r>
            <a:r>
              <a:rPr dirty="0" smtClean="0" spc="-2" sz="800">
                <a:latin typeface="Arial"/>
                <a:cs typeface="Arial"/>
              </a:rPr>
              <a:t>a</a:t>
            </a:r>
            <a:r>
              <a:rPr dirty="0" smtClean="0" spc="-2" sz="800">
                <a:latin typeface="Arial"/>
                <a:cs typeface="Arial"/>
              </a:rPr>
              <a:t>l</a:t>
            </a:r>
            <a:r>
              <a:rPr dirty="0" smtClean="0" spc="-2" sz="800">
                <a:latin typeface="Arial"/>
                <a:cs typeface="Arial"/>
              </a:rPr>
              <a:t> </a:t>
            </a:r>
            <a:r>
              <a:rPr dirty="0" smtClean="0" spc="-2" sz="800">
                <a:latin typeface="Arial"/>
                <a:cs typeface="Arial"/>
              </a:rPr>
              <a:t>L</a:t>
            </a:r>
            <a:r>
              <a:rPr dirty="0" smtClean="0" spc="-2" sz="800">
                <a:latin typeface="Arial"/>
                <a:cs typeface="Arial"/>
              </a:rPr>
              <a:t>a</a:t>
            </a:r>
            <a:r>
              <a:rPr dirty="0" smtClean="0" spc="-2" sz="800">
                <a:latin typeface="Arial"/>
                <a:cs typeface="Arial"/>
              </a:rPr>
              <a:t>b</a:t>
            </a:r>
            <a:r>
              <a:rPr dirty="0" smtClean="0" spc="-2" sz="800">
                <a:latin typeface="Arial"/>
                <a:cs typeface="Arial"/>
              </a:rPr>
              <a:t>o</a:t>
            </a:r>
            <a:r>
              <a:rPr dirty="0" smtClean="0" spc="-2" sz="800">
                <a:latin typeface="Arial"/>
                <a:cs typeface="Arial"/>
              </a:rPr>
              <a:t>r</a:t>
            </a:r>
            <a:r>
              <a:rPr dirty="0" smtClean="0" spc="-2" sz="800">
                <a:latin typeface="Arial"/>
                <a:cs typeface="Arial"/>
              </a:rPr>
              <a:t>a</a:t>
            </a:r>
            <a:r>
              <a:rPr dirty="0" smtClean="0" spc="-2" sz="800">
                <a:latin typeface="Arial"/>
                <a:cs typeface="Arial"/>
              </a:rPr>
              <a:t>t</a:t>
            </a:r>
            <a:r>
              <a:rPr dirty="0" smtClean="0" spc="-2" sz="800">
                <a:latin typeface="Arial"/>
                <a:cs typeface="Arial"/>
              </a:rPr>
              <a:t>o</a:t>
            </a:r>
            <a:r>
              <a:rPr dirty="0" smtClean="0" spc="-2" sz="800">
                <a:latin typeface="Arial"/>
                <a:cs typeface="Arial"/>
              </a:rPr>
              <a:t>r</a:t>
            </a:r>
            <a:r>
              <a:rPr dirty="0" smtClean="0" spc="-2" sz="800">
                <a:latin typeface="Arial"/>
                <a:cs typeface="Arial"/>
              </a:rPr>
              <a:t>y</a:t>
            </a:r>
            <a:r>
              <a:rPr dirty="0" smtClean="0" spc="-2" sz="800">
                <a:latin typeface="Arial"/>
                <a:cs typeface="Arial"/>
              </a:rPr>
              <a:t> </a:t>
            </a:r>
            <a:r>
              <a:rPr dirty="0" smtClean="0" spc="-2" sz="800">
                <a:latin typeface="Arial"/>
                <a:cs typeface="Arial"/>
              </a:rPr>
              <a:t>S</a:t>
            </a:r>
            <a:r>
              <a:rPr dirty="0" smtClean="0" spc="-2" sz="800">
                <a:latin typeface="Arial"/>
                <a:cs typeface="Arial"/>
              </a:rPr>
              <a:t>a</a:t>
            </a:r>
            <a:r>
              <a:rPr dirty="0" smtClean="0" spc="-2" sz="800">
                <a:latin typeface="Arial"/>
                <a:cs typeface="Arial"/>
              </a:rPr>
              <a:t>f</a:t>
            </a:r>
            <a:r>
              <a:rPr dirty="0" smtClean="0" spc="-2" sz="800">
                <a:latin typeface="Arial"/>
                <a:cs typeface="Arial"/>
              </a:rPr>
              <a:t>e</a:t>
            </a:r>
            <a:r>
              <a:rPr dirty="0" smtClean="0" spc="-2" sz="800">
                <a:latin typeface="Arial"/>
                <a:cs typeface="Arial"/>
              </a:rPr>
              <a:t>t</a:t>
            </a:r>
            <a:r>
              <a:rPr dirty="0" smtClean="0" spc="-2" sz="800">
                <a:latin typeface="Arial"/>
                <a:cs typeface="Arial"/>
              </a:rPr>
              <a:t>y</a:t>
            </a:r>
            <a:r>
              <a:rPr dirty="0" smtClean="0" spc="-2" sz="800">
                <a:latin typeface="Arial"/>
                <a:cs typeface="Arial"/>
              </a:rPr>
              <a:t> </a:t>
            </a:r>
            <a:r>
              <a:rPr dirty="0" smtClean="0" spc="-2" sz="800">
                <a:latin typeface="Arial"/>
                <a:cs typeface="Arial"/>
              </a:rPr>
              <a:t>S</a:t>
            </a:r>
            <a:r>
              <a:rPr dirty="0" smtClean="0" spc="-2" sz="800">
                <a:latin typeface="Arial"/>
                <a:cs typeface="Arial"/>
              </a:rPr>
              <a:t>O</a:t>
            </a:r>
            <a:r>
              <a:rPr dirty="0" smtClean="0" spc="-2" sz="800">
                <a:latin typeface="Arial"/>
                <a:cs typeface="Arial"/>
              </a:rPr>
              <a:t>P</a:t>
            </a:r>
            <a:r>
              <a:rPr dirty="0" smtClean="0" spc="-2" sz="800">
                <a:latin typeface="Arial"/>
                <a:cs typeface="Arial"/>
              </a:rPr>
              <a:t> </a:t>
            </a:r>
            <a:r>
              <a:rPr dirty="0" smtClean="0" spc="-2" sz="800">
                <a:latin typeface="Arial"/>
                <a:cs typeface="Arial"/>
              </a:rPr>
              <a:t>P</a:t>
            </a:r>
            <a:r>
              <a:rPr dirty="0" smtClean="0" spc="-2" sz="800">
                <a:latin typeface="Arial"/>
                <a:cs typeface="Arial"/>
              </a:rPr>
              <a:t>a</a:t>
            </a:r>
            <a:r>
              <a:rPr dirty="0" smtClean="0" spc="-2" sz="800">
                <a:latin typeface="Arial"/>
                <a:cs typeface="Arial"/>
              </a:rPr>
              <a:t>g</a:t>
            </a:r>
            <a:r>
              <a:rPr dirty="0" smtClean="0" spc="-2" sz="800">
                <a:latin typeface="Arial"/>
                <a:cs typeface="Arial"/>
              </a:rPr>
              <a:t>e</a:t>
            </a:r>
            <a:r>
              <a:rPr dirty="0" smtClean="0" spc="-2" sz="800">
                <a:latin typeface="Arial"/>
                <a:cs typeface="Arial"/>
              </a:rPr>
              <a:t> </a:t>
            </a:r>
            <a:r>
              <a:rPr dirty="0" smtClean="0" spc="-2" sz="80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64410" y="954225"/>
            <a:ext cx="3280537" cy="254000"/>
          </a:xfrm>
          <a:prstGeom prst="rect">
            <a:avLst/>
          </a:prstGeom>
        </p:spPr>
        <p:txBody>
          <a:bodyPr bIns="0" lIns="0" rIns="0" rtlCol="0" tIns="12319" wrap="square">
            <a:noAutofit/>
          </a:bodyPr>
          <a:lstStyle/>
          <a:p>
            <a:pPr marL="12700">
              <a:lnSpc>
                <a:spcPts val="1939"/>
              </a:lnSpc>
            </a:pPr>
            <a:r>
              <a:rPr b="1" dirty="0" smtClean="0" sz="1800">
                <a:latin typeface="Times New Roman"/>
                <a:cs typeface="Times New Roman"/>
              </a:rPr>
              <a:t>Sta</a:t>
            </a:r>
            <a:r>
              <a:rPr b="1" dirty="0" smtClean="0" sz="1800">
                <a:latin typeface="Times New Roman"/>
                <a:cs typeface="Times New Roman"/>
              </a:rPr>
              <a:t>n</a:t>
            </a:r>
            <a:r>
              <a:rPr b="1" dirty="0" smtClean="0" sz="1800">
                <a:latin typeface="Times New Roman"/>
                <a:cs typeface="Times New Roman"/>
              </a:rPr>
              <a:t>dard</a:t>
            </a:r>
            <a:r>
              <a:rPr b="1" dirty="0" smtClean="0" sz="1800">
                <a:latin typeface="Times New Roman"/>
                <a:cs typeface="Times New Roman"/>
              </a:rPr>
              <a:t> </a:t>
            </a:r>
            <a:r>
              <a:rPr b="1" dirty="0" smtClean="0" sz="1800">
                <a:latin typeface="Times New Roman"/>
                <a:cs typeface="Times New Roman"/>
              </a:rPr>
              <a:t>Ope</a:t>
            </a:r>
            <a:r>
              <a:rPr b="1" dirty="0" smtClean="0" sz="1800">
                <a:latin typeface="Times New Roman"/>
                <a:cs typeface="Times New Roman"/>
              </a:rPr>
              <a:t>r</a:t>
            </a:r>
            <a:r>
              <a:rPr b="1" dirty="0" smtClean="0" sz="1800">
                <a:latin typeface="Times New Roman"/>
                <a:cs typeface="Times New Roman"/>
              </a:rPr>
              <a:t>ating</a:t>
            </a:r>
            <a:r>
              <a:rPr b="1" dirty="0" smtClean="0" sz="1800">
                <a:latin typeface="Times New Roman"/>
                <a:cs typeface="Times New Roman"/>
              </a:rPr>
              <a:t> </a:t>
            </a:r>
            <a:r>
              <a:rPr b="1" dirty="0" smtClean="0" sz="1800">
                <a:latin typeface="Times New Roman"/>
                <a:cs typeface="Times New Roman"/>
              </a:rPr>
              <a:t>P</a:t>
            </a:r>
            <a:r>
              <a:rPr b="1" dirty="0" smtClean="0" sz="1800">
                <a:latin typeface="Times New Roman"/>
                <a:cs typeface="Times New Roman"/>
              </a:rPr>
              <a:t>r</a:t>
            </a:r>
            <a:r>
              <a:rPr b="1" dirty="0" smtClean="0" sz="1800">
                <a:latin typeface="Times New Roman"/>
                <a:cs typeface="Times New Roman"/>
              </a:rPr>
              <a:t>o</a:t>
            </a:r>
            <a:r>
              <a:rPr b="1" dirty="0" smtClean="0" sz="1800">
                <a:latin typeface="Times New Roman"/>
                <a:cs typeface="Times New Roman"/>
              </a:rPr>
              <a:t>c</a:t>
            </a:r>
            <a:r>
              <a:rPr b="1" dirty="0" smtClean="0" sz="1800">
                <a:latin typeface="Times New Roman"/>
                <a:cs typeface="Times New Roman"/>
              </a:rPr>
              <a:t>e</a:t>
            </a:r>
            <a:r>
              <a:rPr b="1" dirty="0" smtClean="0" sz="1800">
                <a:latin typeface="Times New Roman"/>
                <a:cs typeface="Times New Roman"/>
              </a:rPr>
              <a:t>d</a:t>
            </a:r>
            <a:r>
              <a:rPr b="1" dirty="0" smtClean="0" sz="1800">
                <a:latin typeface="Times New Roman"/>
                <a:cs typeface="Times New Roman"/>
              </a:rPr>
              <a:t>u</a:t>
            </a:r>
            <a:r>
              <a:rPr b="1" dirty="0" smtClean="0" sz="1800">
                <a:latin typeface="Times New Roman"/>
                <a:cs typeface="Times New Roman"/>
              </a:rPr>
              <a:t>r</a:t>
            </a:r>
            <a:r>
              <a:rPr b="1" dirty="0" smtClean="0" sz="1800">
                <a:latin typeface="Times New Roman"/>
                <a:cs typeface="Times New Roman"/>
              </a:rPr>
              <a:t>e</a:t>
            </a:r>
            <a:r>
              <a:rPr b="1" dirty="0" smtClean="0" sz="1800">
                <a:latin typeface="Times New Roman"/>
                <a:cs typeface="Times New Roman"/>
              </a:rPr>
              <a:t> </a:t>
            </a:r>
            <a:r>
              <a:rPr b="1" dirty="0" smtClean="0" sz="1800">
                <a:solidFill>
                  <a:srgbClr val="0000FF"/>
                </a:solidFill>
                <a:latin typeface="Times New Roman"/>
                <a:cs typeface="Times New Roman"/>
              </a:rPr>
              <a:t>#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3100" y="3880183"/>
            <a:ext cx="666851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z="1200">
                <a:latin typeface="Arial"/>
                <a:cs typeface="Arial"/>
              </a:rPr>
              <a:t>G</a:t>
            </a:r>
            <a:r>
              <a:rPr b="1" dirty="0" smtClean="0" sz="1200">
                <a:latin typeface="Arial"/>
                <a:cs typeface="Arial"/>
              </a:rPr>
              <a:t>e</a:t>
            </a:r>
            <a:r>
              <a:rPr b="1" dirty="0" smtClean="0" sz="1200">
                <a:latin typeface="Arial"/>
                <a:cs typeface="Arial"/>
              </a:rPr>
              <a:t>ner</a:t>
            </a:r>
            <a:r>
              <a:rPr b="1" dirty="0" smtClean="0" sz="1200">
                <a:latin typeface="Arial"/>
                <a:cs typeface="Arial"/>
              </a:rPr>
              <a:t>a</a:t>
            </a:r>
            <a:r>
              <a:rPr b="1" dirty="0" smtClean="0" sz="1200">
                <a:latin typeface="Arial"/>
                <a:cs typeface="Arial"/>
              </a:rPr>
              <a:t>l: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3100" y="4348051"/>
            <a:ext cx="93812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0" sz="1200">
                <a:latin typeface="Arial"/>
                <a:cs typeface="Arial"/>
              </a:rPr>
              <a:t>Pro</a:t>
            </a:r>
            <a:r>
              <a:rPr b="1" dirty="0" smtClean="0" spc="0" sz="1200">
                <a:latin typeface="Arial"/>
                <a:cs typeface="Arial"/>
              </a:rPr>
              <a:t>c</a:t>
            </a:r>
            <a:r>
              <a:rPr b="1" dirty="0" smtClean="0" spc="0" sz="1200">
                <a:latin typeface="Arial"/>
                <a:cs typeface="Arial"/>
              </a:rPr>
              <a:t>e</a:t>
            </a:r>
            <a:r>
              <a:rPr b="1" dirty="0" smtClean="0" spc="0" sz="1200">
                <a:latin typeface="Arial"/>
                <a:cs typeface="Arial"/>
              </a:rPr>
              <a:t>dur</a:t>
            </a:r>
            <a:r>
              <a:rPr b="1" dirty="0" smtClean="0" spc="0" sz="1200">
                <a:latin typeface="Arial"/>
                <a:cs typeface="Arial"/>
              </a:rPr>
              <a:t>e</a:t>
            </a:r>
            <a:r>
              <a:rPr b="1" dirty="0" smtClean="0" spc="0" sz="1200">
                <a:latin typeface="Arial"/>
                <a:cs typeface="Arial"/>
              </a:rPr>
              <a:t>s</a:t>
            </a:r>
            <a:r>
              <a:rPr b="1" dirty="0" smtClean="0" spc="0" sz="120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3100" y="4695180"/>
            <a:ext cx="114477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z="1000">
                <a:latin typeface="Arial"/>
                <a:cs typeface="Arial"/>
              </a:rPr>
              <a:t>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0604" y="4695180"/>
            <a:ext cx="1629951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0" sz="1000">
                <a:latin typeface="Arial"/>
                <a:cs typeface="Arial"/>
              </a:rPr>
              <a:t>H</a:t>
            </a:r>
            <a:r>
              <a:rPr b="1" dirty="0" smtClean="0" spc="0" sz="1000">
                <a:latin typeface="Arial"/>
                <a:cs typeface="Arial"/>
              </a:rPr>
              <a:t>A</a:t>
            </a:r>
            <a:r>
              <a:rPr b="1" dirty="0" smtClean="0" spc="0" sz="1000">
                <a:latin typeface="Arial"/>
                <a:cs typeface="Arial"/>
              </a:rPr>
              <a:t>Z</a:t>
            </a:r>
            <a:r>
              <a:rPr b="1" dirty="0" smtClean="0" spc="0" sz="1000">
                <a:latin typeface="Arial"/>
                <a:cs typeface="Arial"/>
              </a:rPr>
              <a:t>A</a:t>
            </a:r>
            <a:r>
              <a:rPr b="1" dirty="0" smtClean="0" spc="0" sz="1000">
                <a:latin typeface="Arial"/>
                <a:cs typeface="Arial"/>
              </a:rPr>
              <a:t>R</a:t>
            </a:r>
            <a:r>
              <a:rPr b="1" dirty="0" smtClean="0" spc="0" sz="1000">
                <a:latin typeface="Arial"/>
                <a:cs typeface="Arial"/>
              </a:rPr>
              <a:t>D</a:t>
            </a:r>
            <a:r>
              <a:rPr b="1" dirty="0" smtClean="0" spc="0" sz="1000">
                <a:latin typeface="Arial"/>
                <a:cs typeface="Arial"/>
              </a:rPr>
              <a:t> </a:t>
            </a:r>
            <a:r>
              <a:rPr b="1" dirty="0" smtClean="0" spc="0" sz="1000">
                <a:latin typeface="Arial"/>
                <a:cs typeface="Arial"/>
              </a:rPr>
              <a:t>I</a:t>
            </a:r>
            <a:r>
              <a:rPr b="1" dirty="0" smtClean="0" spc="0" sz="1000">
                <a:latin typeface="Arial"/>
                <a:cs typeface="Arial"/>
              </a:rPr>
              <a:t>D</a:t>
            </a:r>
            <a:r>
              <a:rPr b="1" dirty="0" smtClean="0" spc="0" sz="1000">
                <a:latin typeface="Arial"/>
                <a:cs typeface="Arial"/>
              </a:rPr>
              <a:t>E</a:t>
            </a:r>
            <a:r>
              <a:rPr b="1" dirty="0" smtClean="0" spc="0" sz="1000">
                <a:latin typeface="Arial"/>
                <a:cs typeface="Arial"/>
              </a:rPr>
              <a:t>N</a:t>
            </a:r>
            <a:r>
              <a:rPr b="1" dirty="0" smtClean="0" spc="0" sz="1000">
                <a:latin typeface="Arial"/>
                <a:cs typeface="Arial"/>
              </a:rPr>
              <a:t>T</a:t>
            </a:r>
            <a:r>
              <a:rPr b="1" dirty="0" smtClean="0" spc="0" sz="1000">
                <a:latin typeface="Arial"/>
                <a:cs typeface="Arial"/>
              </a:rPr>
              <a:t>IFI</a:t>
            </a:r>
            <a:r>
              <a:rPr b="1" dirty="0" smtClean="0" spc="0" sz="1000">
                <a:latin typeface="Arial"/>
                <a:cs typeface="Arial"/>
              </a:rPr>
              <a:t>C</a:t>
            </a:r>
            <a:r>
              <a:rPr b="1" dirty="0" smtClean="0" spc="0" sz="1000">
                <a:latin typeface="Arial"/>
                <a:cs typeface="Arial"/>
              </a:rPr>
              <a:t>A</a:t>
            </a:r>
            <a:r>
              <a:rPr b="1" dirty="0" smtClean="0" spc="0" sz="1000">
                <a:latin typeface="Arial"/>
                <a:cs typeface="Arial"/>
              </a:rPr>
              <a:t>T</a:t>
            </a:r>
            <a:r>
              <a:rPr b="1" dirty="0" smtClean="0" spc="0" sz="1000">
                <a:latin typeface="Arial"/>
                <a:cs typeface="Arial"/>
              </a:rPr>
              <a:t>I</a:t>
            </a:r>
            <a:r>
              <a:rPr b="1" dirty="0" smtClean="0" spc="0" sz="1000">
                <a:latin typeface="Arial"/>
                <a:cs typeface="Arial"/>
              </a:rPr>
              <a:t>O</a:t>
            </a:r>
            <a:r>
              <a:rPr b="1" dirty="0" smtClean="0" spc="0" sz="100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3100" y="4987788"/>
            <a:ext cx="149529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z="1000">
                <a:latin typeface="Arial"/>
                <a:cs typeface="Arial"/>
              </a:rPr>
              <a:t>II.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604" y="4987788"/>
            <a:ext cx="1609838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X</a:t>
            </a:r>
            <a:r>
              <a:rPr b="1" dirty="0" smtClean="0" spc="-1" sz="1000">
                <a:latin typeface="Arial"/>
                <a:cs typeface="Arial"/>
              </a:rPr>
              <a:t>P</a:t>
            </a:r>
            <a:r>
              <a:rPr b="1" dirty="0" smtClean="0" spc="-1" sz="1000">
                <a:latin typeface="Arial"/>
                <a:cs typeface="Arial"/>
              </a:rPr>
              <a:t>O</a:t>
            </a:r>
            <a:r>
              <a:rPr b="1" dirty="0" smtClean="0" spc="-1" sz="1000">
                <a:latin typeface="Arial"/>
                <a:cs typeface="Arial"/>
              </a:rPr>
              <a:t>S</a:t>
            </a:r>
            <a:r>
              <a:rPr b="1" dirty="0" smtClean="0" spc="-1" sz="1000">
                <a:latin typeface="Arial"/>
                <a:cs typeface="Arial"/>
              </a:rPr>
              <a:t>U</a:t>
            </a:r>
            <a:r>
              <a:rPr b="1" dirty="0" smtClean="0" spc="-1" sz="1000">
                <a:latin typeface="Arial"/>
                <a:cs typeface="Arial"/>
              </a:rPr>
              <a:t>RE</a:t>
            </a:r>
            <a:r>
              <a:rPr b="1" dirty="0" smtClean="0" spc="-1" sz="1000">
                <a:latin typeface="Arial"/>
                <a:cs typeface="Arial"/>
              </a:rPr>
              <a:t> </a:t>
            </a:r>
            <a:r>
              <a:rPr b="1" dirty="0" smtClean="0" spc="-1" sz="1000">
                <a:latin typeface="Arial"/>
                <a:cs typeface="Arial"/>
              </a:rPr>
              <a:t>M</a:t>
            </a:r>
            <a:r>
              <a:rPr b="1" dirty="0" smtClean="0" spc="-1" sz="1000">
                <a:latin typeface="Arial"/>
                <a:cs typeface="Arial"/>
              </a:rPr>
              <a:t>O</a:t>
            </a:r>
            <a:r>
              <a:rPr b="1" dirty="0" smtClean="0" spc="-1" sz="1000">
                <a:latin typeface="Arial"/>
                <a:cs typeface="Arial"/>
              </a:rPr>
              <a:t>NI</a:t>
            </a:r>
            <a:r>
              <a:rPr b="1" dirty="0" smtClean="0" spc="-1" sz="1000">
                <a:latin typeface="Arial"/>
                <a:cs typeface="Arial"/>
              </a:rPr>
              <a:t>T</a:t>
            </a:r>
            <a:r>
              <a:rPr b="1" dirty="0" smtClean="0" spc="-1" sz="1000">
                <a:latin typeface="Arial"/>
                <a:cs typeface="Arial"/>
              </a:rPr>
              <a:t>O</a:t>
            </a:r>
            <a:r>
              <a:rPr b="1" dirty="0" smtClean="0" spc="-1" sz="1000">
                <a:latin typeface="Arial"/>
                <a:cs typeface="Arial"/>
              </a:rPr>
              <a:t>RI</a:t>
            </a:r>
            <a:r>
              <a:rPr b="1" dirty="0" smtClean="0" spc="-1" sz="1000">
                <a:latin typeface="Arial"/>
                <a:cs typeface="Arial"/>
              </a:rPr>
              <a:t>N</a:t>
            </a:r>
            <a:r>
              <a:rPr b="1" dirty="0" smtClean="0" spc="-1" sz="1000">
                <a:latin typeface="Arial"/>
                <a:cs typeface="Arial"/>
              </a:rPr>
              <a:t>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3100" y="5425430"/>
            <a:ext cx="184581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z="1000">
                <a:latin typeface="Arial"/>
                <a:cs typeface="Arial"/>
              </a:rPr>
              <a:t>III.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604" y="5425430"/>
            <a:ext cx="1317768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2" sz="1000">
                <a:latin typeface="Arial"/>
                <a:cs typeface="Arial"/>
              </a:rPr>
              <a:t>M</a:t>
            </a:r>
            <a:r>
              <a:rPr b="1" dirty="0" smtClean="0" spc="-2" sz="1000">
                <a:latin typeface="Arial"/>
                <a:cs typeface="Arial"/>
              </a:rPr>
              <a:t>E</a:t>
            </a:r>
            <a:r>
              <a:rPr b="1" dirty="0" smtClean="0" spc="-2" sz="1000">
                <a:latin typeface="Arial"/>
                <a:cs typeface="Arial"/>
              </a:rPr>
              <a:t>DI</a:t>
            </a:r>
            <a:r>
              <a:rPr b="1" dirty="0" smtClean="0" spc="-2" sz="1000">
                <a:latin typeface="Arial"/>
                <a:cs typeface="Arial"/>
              </a:rPr>
              <a:t>C</a:t>
            </a:r>
            <a:r>
              <a:rPr b="1" dirty="0" smtClean="0" spc="-2" sz="1000">
                <a:latin typeface="Arial"/>
                <a:cs typeface="Arial"/>
              </a:rPr>
              <a:t>A</a:t>
            </a:r>
            <a:r>
              <a:rPr b="1" dirty="0" smtClean="0" spc="-2" sz="1000">
                <a:latin typeface="Arial"/>
                <a:cs typeface="Arial"/>
              </a:rPr>
              <a:t>L</a:t>
            </a:r>
            <a:r>
              <a:rPr b="1" dirty="0" smtClean="0" spc="-2" sz="1000">
                <a:latin typeface="Arial"/>
                <a:cs typeface="Arial"/>
              </a:rPr>
              <a:t> </a:t>
            </a:r>
            <a:r>
              <a:rPr b="1" dirty="0" smtClean="0" spc="-2" sz="1000">
                <a:latin typeface="Arial"/>
                <a:cs typeface="Arial"/>
              </a:rPr>
              <a:t>P</a:t>
            </a:r>
            <a:r>
              <a:rPr b="1" dirty="0" smtClean="0" spc="-2" sz="1000">
                <a:latin typeface="Arial"/>
                <a:cs typeface="Arial"/>
              </a:rPr>
              <a:t>R</a:t>
            </a:r>
            <a:r>
              <a:rPr b="1" dirty="0" smtClean="0" spc="-2" sz="1000">
                <a:latin typeface="Arial"/>
                <a:cs typeface="Arial"/>
              </a:rPr>
              <a:t>O</a:t>
            </a:r>
            <a:r>
              <a:rPr b="1" dirty="0" smtClean="0" spc="-2" sz="1000">
                <a:latin typeface="Arial"/>
                <a:cs typeface="Arial"/>
              </a:rPr>
              <a:t>G</a:t>
            </a:r>
            <a:r>
              <a:rPr b="1" dirty="0" smtClean="0" spc="-2" sz="1000">
                <a:latin typeface="Arial"/>
                <a:cs typeface="Arial"/>
              </a:rPr>
              <a:t>R</a:t>
            </a:r>
            <a:r>
              <a:rPr b="1" dirty="0" smtClean="0" spc="-2" sz="1000">
                <a:latin typeface="Arial"/>
                <a:cs typeface="Arial"/>
              </a:rPr>
              <a:t>A</a:t>
            </a:r>
            <a:r>
              <a:rPr b="1" dirty="0" smtClean="0" spc="-2" sz="1000"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100" y="5864342"/>
            <a:ext cx="198441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1" sz="1000">
                <a:latin typeface="Arial"/>
                <a:cs typeface="Arial"/>
              </a:rPr>
              <a:t>I</a:t>
            </a:r>
            <a:r>
              <a:rPr b="1" dirty="0" smtClean="0" spc="-1" sz="1000">
                <a:latin typeface="Arial"/>
                <a:cs typeface="Arial"/>
              </a:rPr>
              <a:t>V</a:t>
            </a:r>
            <a:r>
              <a:rPr b="1" dirty="0" smtClean="0" spc="-1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04" y="5864342"/>
            <a:ext cx="1652466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M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R</a:t>
            </a:r>
            <a:r>
              <a:rPr b="1" dirty="0" smtClean="0" spc="-1" sz="1000">
                <a:latin typeface="Arial"/>
                <a:cs typeface="Arial"/>
              </a:rPr>
              <a:t>G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NCY</a:t>
            </a:r>
            <a:r>
              <a:rPr b="1" dirty="0" smtClean="0" spc="-1" sz="1000">
                <a:latin typeface="Arial"/>
                <a:cs typeface="Arial"/>
              </a:rPr>
              <a:t> 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Q</a:t>
            </a:r>
            <a:r>
              <a:rPr b="1" dirty="0" smtClean="0" spc="-1" sz="1000">
                <a:latin typeface="Arial"/>
                <a:cs typeface="Arial"/>
              </a:rPr>
              <a:t>U</a:t>
            </a:r>
            <a:r>
              <a:rPr b="1" dirty="0" smtClean="0" spc="-1" sz="1000">
                <a:latin typeface="Arial"/>
                <a:cs typeface="Arial"/>
              </a:rPr>
              <a:t>I</a:t>
            </a:r>
            <a:r>
              <a:rPr b="1" dirty="0" smtClean="0" spc="-1" sz="1000">
                <a:latin typeface="Arial"/>
                <a:cs typeface="Arial"/>
              </a:rPr>
              <a:t>P</a:t>
            </a:r>
            <a:r>
              <a:rPr b="1" dirty="0" smtClean="0" spc="-1" sz="1000">
                <a:latin typeface="Arial"/>
                <a:cs typeface="Arial"/>
              </a:rPr>
              <a:t>M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100" y="6301730"/>
            <a:ext cx="128743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z="1000">
                <a:latin typeface="Arial"/>
                <a:cs typeface="Arial"/>
              </a:rPr>
              <a:t>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6301730"/>
            <a:ext cx="1792366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M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R</a:t>
            </a:r>
            <a:r>
              <a:rPr b="1" dirty="0" smtClean="0" spc="-1" sz="1000">
                <a:latin typeface="Arial"/>
                <a:cs typeface="Arial"/>
              </a:rPr>
              <a:t>G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NCY</a:t>
            </a:r>
            <a:r>
              <a:rPr b="1" dirty="0" smtClean="0" spc="-1" sz="1000">
                <a:latin typeface="Arial"/>
                <a:cs typeface="Arial"/>
              </a:rPr>
              <a:t> </a:t>
            </a:r>
            <a:r>
              <a:rPr b="1" dirty="0" smtClean="0" spc="-1" sz="1000">
                <a:latin typeface="Arial"/>
                <a:cs typeface="Arial"/>
              </a:rPr>
              <a:t>P</a:t>
            </a:r>
            <a:r>
              <a:rPr b="1" dirty="0" smtClean="0" spc="-1" sz="1000">
                <a:latin typeface="Arial"/>
                <a:cs typeface="Arial"/>
              </a:rPr>
              <a:t>R</a:t>
            </a:r>
            <a:r>
              <a:rPr b="1" dirty="0" smtClean="0" spc="-1" sz="1000">
                <a:latin typeface="Arial"/>
                <a:cs typeface="Arial"/>
              </a:rPr>
              <a:t>O</a:t>
            </a:r>
            <a:r>
              <a:rPr b="1" dirty="0" smtClean="0" spc="-1" sz="1000">
                <a:latin typeface="Arial"/>
                <a:cs typeface="Arial"/>
              </a:rPr>
              <a:t>C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D</a:t>
            </a:r>
            <a:r>
              <a:rPr b="1" dirty="0" smtClean="0" spc="-1" sz="1000">
                <a:latin typeface="Arial"/>
                <a:cs typeface="Arial"/>
              </a:rPr>
              <a:t>U</a:t>
            </a:r>
            <a:r>
              <a:rPr b="1" dirty="0" smtClean="0" spc="-1" sz="1000">
                <a:latin typeface="Arial"/>
                <a:cs typeface="Arial"/>
              </a:rPr>
              <a:t>R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100" y="6594338"/>
            <a:ext cx="162808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4" sz="1000">
                <a:latin typeface="Arial"/>
                <a:cs typeface="Arial"/>
              </a:rPr>
              <a:t>VI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6594338"/>
            <a:ext cx="1396446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2" sz="1000">
                <a:latin typeface="Arial"/>
                <a:cs typeface="Arial"/>
              </a:rPr>
              <a:t>E</a:t>
            </a:r>
            <a:r>
              <a:rPr b="1" dirty="0" smtClean="0" spc="-2" sz="1000">
                <a:latin typeface="Arial"/>
                <a:cs typeface="Arial"/>
              </a:rPr>
              <a:t>M</a:t>
            </a:r>
            <a:r>
              <a:rPr b="1" dirty="0" smtClean="0" spc="-2" sz="1000">
                <a:latin typeface="Arial"/>
                <a:cs typeface="Arial"/>
              </a:rPr>
              <a:t>P</a:t>
            </a:r>
            <a:r>
              <a:rPr b="1" dirty="0" smtClean="0" spc="-2" sz="1000">
                <a:latin typeface="Arial"/>
                <a:cs typeface="Arial"/>
              </a:rPr>
              <a:t>L</a:t>
            </a:r>
            <a:r>
              <a:rPr b="1" dirty="0" smtClean="0" spc="-2" sz="1000">
                <a:latin typeface="Arial"/>
                <a:cs typeface="Arial"/>
              </a:rPr>
              <a:t>O</a:t>
            </a:r>
            <a:r>
              <a:rPr b="1" dirty="0" smtClean="0" spc="-2" sz="1000">
                <a:latin typeface="Arial"/>
                <a:cs typeface="Arial"/>
              </a:rPr>
              <a:t>Y</a:t>
            </a:r>
            <a:r>
              <a:rPr b="1" dirty="0" smtClean="0" spc="-2" sz="1000">
                <a:latin typeface="Arial"/>
                <a:cs typeface="Arial"/>
              </a:rPr>
              <a:t>E</a:t>
            </a:r>
            <a:r>
              <a:rPr b="1" dirty="0" smtClean="0" spc="-2" sz="1000">
                <a:latin typeface="Arial"/>
                <a:cs typeface="Arial"/>
              </a:rPr>
              <a:t>E</a:t>
            </a:r>
            <a:r>
              <a:rPr b="1" dirty="0" smtClean="0" spc="-2" sz="1000">
                <a:latin typeface="Arial"/>
                <a:cs typeface="Arial"/>
              </a:rPr>
              <a:t> </a:t>
            </a:r>
            <a:r>
              <a:rPr b="1" dirty="0" smtClean="0" spc="-2" sz="1000">
                <a:latin typeface="Arial"/>
                <a:cs typeface="Arial"/>
              </a:rPr>
              <a:t>T</a:t>
            </a:r>
            <a:r>
              <a:rPr b="1" dirty="0" smtClean="0" spc="-2" sz="1000">
                <a:latin typeface="Arial"/>
                <a:cs typeface="Arial"/>
              </a:rPr>
              <a:t>R</a:t>
            </a:r>
            <a:r>
              <a:rPr b="1" dirty="0" smtClean="0" spc="-2" sz="1000">
                <a:latin typeface="Arial"/>
                <a:cs typeface="Arial"/>
              </a:rPr>
              <a:t>A</a:t>
            </a:r>
            <a:r>
              <a:rPr b="1" dirty="0" smtClean="0" spc="-2" sz="1000">
                <a:latin typeface="Arial"/>
                <a:cs typeface="Arial"/>
              </a:rPr>
              <a:t>INING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00" y="7031726"/>
            <a:ext cx="198567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1" sz="1000">
                <a:latin typeface="Arial"/>
                <a:cs typeface="Arial"/>
              </a:rPr>
              <a:t>V</a:t>
            </a:r>
            <a:r>
              <a:rPr b="1" dirty="0" smtClean="0" spc="-1" sz="1000">
                <a:latin typeface="Arial"/>
                <a:cs typeface="Arial"/>
              </a:rPr>
              <a:t>II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7031726"/>
            <a:ext cx="2116565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2" sz="1000">
                <a:latin typeface="Arial"/>
                <a:cs typeface="Arial"/>
              </a:rPr>
              <a:t>W</a:t>
            </a:r>
            <a:r>
              <a:rPr b="1" dirty="0" smtClean="0" spc="-2" sz="1000">
                <a:latin typeface="Arial"/>
                <a:cs typeface="Arial"/>
              </a:rPr>
              <a:t>A</a:t>
            </a:r>
            <a:r>
              <a:rPr b="1" dirty="0" smtClean="0" spc="-2" sz="1000">
                <a:latin typeface="Arial"/>
                <a:cs typeface="Arial"/>
              </a:rPr>
              <a:t>S</a:t>
            </a:r>
            <a:r>
              <a:rPr b="1" dirty="0" smtClean="0" spc="-2" sz="1000">
                <a:latin typeface="Arial"/>
                <a:cs typeface="Arial"/>
              </a:rPr>
              <a:t>T</a:t>
            </a:r>
            <a:r>
              <a:rPr b="1" dirty="0" smtClean="0" spc="-2" sz="1000">
                <a:latin typeface="Arial"/>
                <a:cs typeface="Arial"/>
              </a:rPr>
              <a:t>E</a:t>
            </a:r>
            <a:r>
              <a:rPr b="1" dirty="0" smtClean="0" spc="-2" sz="1000">
                <a:latin typeface="Arial"/>
                <a:cs typeface="Arial"/>
              </a:rPr>
              <a:t> </a:t>
            </a:r>
            <a:r>
              <a:rPr b="1" dirty="0" smtClean="0" spc="-2" sz="1000">
                <a:latin typeface="Arial"/>
                <a:cs typeface="Arial"/>
              </a:rPr>
              <a:t>D</a:t>
            </a:r>
            <a:r>
              <a:rPr b="1" dirty="0" smtClean="0" spc="-2" sz="1000">
                <a:latin typeface="Arial"/>
                <a:cs typeface="Arial"/>
              </a:rPr>
              <a:t>I</a:t>
            </a:r>
            <a:r>
              <a:rPr b="1" dirty="0" smtClean="0" spc="-2" sz="1000">
                <a:latin typeface="Arial"/>
                <a:cs typeface="Arial"/>
              </a:rPr>
              <a:t>S</a:t>
            </a:r>
            <a:r>
              <a:rPr b="1" dirty="0" smtClean="0" spc="-2" sz="1000">
                <a:latin typeface="Arial"/>
                <a:cs typeface="Arial"/>
              </a:rPr>
              <a:t>P</a:t>
            </a:r>
            <a:r>
              <a:rPr b="1" dirty="0" smtClean="0" spc="-2" sz="1000">
                <a:latin typeface="Arial"/>
                <a:cs typeface="Arial"/>
              </a:rPr>
              <a:t>O</a:t>
            </a:r>
            <a:r>
              <a:rPr b="1" dirty="0" smtClean="0" spc="-2" sz="1000">
                <a:latin typeface="Arial"/>
                <a:cs typeface="Arial"/>
              </a:rPr>
              <a:t>S</a:t>
            </a:r>
            <a:r>
              <a:rPr b="1" dirty="0" smtClean="0" spc="-2" sz="1000">
                <a:latin typeface="Arial"/>
                <a:cs typeface="Arial"/>
              </a:rPr>
              <a:t>A</a:t>
            </a:r>
            <a:r>
              <a:rPr b="1" dirty="0" smtClean="0" spc="-2" sz="1000">
                <a:latin typeface="Arial"/>
                <a:cs typeface="Arial"/>
              </a:rPr>
              <a:t>L</a:t>
            </a:r>
            <a:r>
              <a:rPr b="1" dirty="0" smtClean="0" spc="-2" sz="1000">
                <a:latin typeface="Arial"/>
                <a:cs typeface="Arial"/>
              </a:rPr>
              <a:t> </a:t>
            </a:r>
            <a:r>
              <a:rPr b="1" dirty="0" smtClean="0" spc="-2" sz="1000">
                <a:latin typeface="Arial"/>
                <a:cs typeface="Arial"/>
              </a:rPr>
              <a:t>P</a:t>
            </a:r>
            <a:r>
              <a:rPr b="1" dirty="0" smtClean="0" spc="-2" sz="1000">
                <a:latin typeface="Arial"/>
                <a:cs typeface="Arial"/>
              </a:rPr>
              <a:t>R</a:t>
            </a:r>
            <a:r>
              <a:rPr b="1" dirty="0" smtClean="0" spc="-2" sz="1000">
                <a:latin typeface="Arial"/>
                <a:cs typeface="Arial"/>
              </a:rPr>
              <a:t>O</a:t>
            </a:r>
            <a:r>
              <a:rPr b="1" dirty="0" smtClean="0" spc="-2" sz="1000">
                <a:latin typeface="Arial"/>
                <a:cs typeface="Arial"/>
              </a:rPr>
              <a:t>C</a:t>
            </a:r>
            <a:r>
              <a:rPr b="1" dirty="0" smtClean="0" spc="-2" sz="1000">
                <a:latin typeface="Arial"/>
                <a:cs typeface="Arial"/>
              </a:rPr>
              <a:t>E</a:t>
            </a:r>
            <a:r>
              <a:rPr b="1" dirty="0" smtClean="0" spc="-2" sz="1000">
                <a:latin typeface="Arial"/>
                <a:cs typeface="Arial"/>
              </a:rPr>
              <a:t>DU</a:t>
            </a:r>
            <a:r>
              <a:rPr b="1" dirty="0" smtClean="0" spc="-2" sz="1000">
                <a:latin typeface="Arial"/>
                <a:cs typeface="Arial"/>
              </a:rPr>
              <a:t>R</a:t>
            </a:r>
            <a:r>
              <a:rPr b="1" dirty="0" smtClean="0" spc="-2" sz="1000">
                <a:latin typeface="Arial"/>
                <a:cs typeface="Arial"/>
              </a:rPr>
              <a:t>E</a:t>
            </a:r>
            <a:r>
              <a:rPr b="1" dirty="0" smtClean="0" spc="-2" sz="100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100" y="7615799"/>
            <a:ext cx="233732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1" sz="1000">
                <a:latin typeface="Arial"/>
                <a:cs typeface="Arial"/>
              </a:rPr>
              <a:t>V</a:t>
            </a:r>
            <a:r>
              <a:rPr b="1" dirty="0" smtClean="0" spc="-1" sz="1000">
                <a:latin typeface="Arial"/>
                <a:cs typeface="Arial"/>
              </a:rPr>
              <a:t>III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7615799"/>
            <a:ext cx="889719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1" sz="1000">
                <a:latin typeface="Arial"/>
                <a:cs typeface="Arial"/>
              </a:rPr>
              <a:t>V</a:t>
            </a:r>
            <a:r>
              <a:rPr b="1" dirty="0" smtClean="0" spc="1" sz="1000">
                <a:latin typeface="Arial"/>
                <a:cs typeface="Arial"/>
              </a:rPr>
              <a:t>E</a:t>
            </a:r>
            <a:r>
              <a:rPr b="1" dirty="0" smtClean="0" spc="1" sz="1000">
                <a:latin typeface="Arial"/>
                <a:cs typeface="Arial"/>
              </a:rPr>
              <a:t>N</a:t>
            </a:r>
            <a:r>
              <a:rPr b="1" dirty="0" smtClean="0" spc="1" sz="1000">
                <a:latin typeface="Arial"/>
                <a:cs typeface="Arial"/>
              </a:rPr>
              <a:t>T</a:t>
            </a:r>
            <a:r>
              <a:rPr b="1" dirty="0" smtClean="0" spc="1" sz="1000">
                <a:latin typeface="Arial"/>
                <a:cs typeface="Arial"/>
              </a:rPr>
              <a:t>I</a:t>
            </a:r>
            <a:r>
              <a:rPr b="1" dirty="0" smtClean="0" spc="1" sz="1000">
                <a:latin typeface="Arial"/>
                <a:cs typeface="Arial"/>
              </a:rPr>
              <a:t>L</a:t>
            </a:r>
            <a:r>
              <a:rPr b="1" dirty="0" smtClean="0" spc="1" sz="1000">
                <a:latin typeface="Arial"/>
                <a:cs typeface="Arial"/>
              </a:rPr>
              <a:t>A</a:t>
            </a:r>
            <a:r>
              <a:rPr b="1" dirty="0" smtClean="0" spc="1" sz="1000">
                <a:latin typeface="Arial"/>
                <a:cs typeface="Arial"/>
              </a:rPr>
              <a:t>T</a:t>
            </a:r>
            <a:r>
              <a:rPr b="1" dirty="0" smtClean="0" spc="1" sz="1000">
                <a:latin typeface="Arial"/>
                <a:cs typeface="Arial"/>
              </a:rPr>
              <a:t>I</a:t>
            </a:r>
            <a:r>
              <a:rPr b="1" dirty="0" smtClean="0" spc="1" sz="1000">
                <a:latin typeface="Arial"/>
                <a:cs typeface="Arial"/>
              </a:rPr>
              <a:t>O</a:t>
            </a:r>
            <a:r>
              <a:rPr b="1" dirty="0" smtClean="0" spc="1" sz="100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7908407"/>
            <a:ext cx="79538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8201015"/>
            <a:ext cx="233732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1" sz="1000">
                <a:latin typeface="Arial"/>
                <a:cs typeface="Arial"/>
              </a:rPr>
              <a:t>V</a:t>
            </a:r>
            <a:r>
              <a:rPr b="1" dirty="0" smtClean="0" spc="-1" sz="1000">
                <a:latin typeface="Arial"/>
                <a:cs typeface="Arial"/>
              </a:rPr>
              <a:t>III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8201015"/>
            <a:ext cx="2350828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b="1" dirty="0" smtClean="0" spc="-1" sz="1000">
                <a:latin typeface="Arial"/>
                <a:cs typeface="Arial"/>
              </a:rPr>
              <a:t>CHE</a:t>
            </a:r>
            <a:r>
              <a:rPr b="1" dirty="0" smtClean="0" spc="-1" sz="1000">
                <a:latin typeface="Arial"/>
                <a:cs typeface="Arial"/>
              </a:rPr>
              <a:t>M</a:t>
            </a:r>
            <a:r>
              <a:rPr b="1" dirty="0" smtClean="0" spc="-1" sz="1000">
                <a:latin typeface="Arial"/>
                <a:cs typeface="Arial"/>
              </a:rPr>
              <a:t>I</a:t>
            </a:r>
            <a:r>
              <a:rPr b="1" dirty="0" smtClean="0" spc="-1" sz="1000">
                <a:latin typeface="Arial"/>
                <a:cs typeface="Arial"/>
              </a:rPr>
              <a:t>C</a:t>
            </a:r>
            <a:r>
              <a:rPr b="1" dirty="0" smtClean="0" spc="-1" sz="1000">
                <a:latin typeface="Arial"/>
                <a:cs typeface="Arial"/>
              </a:rPr>
              <a:t>A</a:t>
            </a:r>
            <a:r>
              <a:rPr b="1" dirty="0" smtClean="0" spc="-1" sz="1000">
                <a:latin typeface="Arial"/>
                <a:cs typeface="Arial"/>
              </a:rPr>
              <a:t>L</a:t>
            </a:r>
            <a:r>
              <a:rPr b="1" dirty="0" smtClean="0" spc="-1" sz="1000">
                <a:latin typeface="Arial"/>
                <a:cs typeface="Arial"/>
              </a:rPr>
              <a:t> </a:t>
            </a:r>
            <a:r>
              <a:rPr b="1" dirty="0" smtClean="0" spc="-1" sz="1000">
                <a:latin typeface="Arial"/>
                <a:cs typeface="Arial"/>
              </a:rPr>
              <a:t>H</a:t>
            </a:r>
            <a:r>
              <a:rPr b="1" dirty="0" smtClean="0" spc="-1" sz="1000">
                <a:latin typeface="Arial"/>
                <a:cs typeface="Arial"/>
              </a:rPr>
              <a:t>A</a:t>
            </a:r>
            <a:r>
              <a:rPr b="1" dirty="0" smtClean="0" spc="-1" sz="1000">
                <a:latin typeface="Arial"/>
                <a:cs typeface="Arial"/>
              </a:rPr>
              <a:t>N</a:t>
            </a:r>
            <a:r>
              <a:rPr b="1" dirty="0" smtClean="0" spc="-1" sz="1000">
                <a:latin typeface="Arial"/>
                <a:cs typeface="Arial"/>
              </a:rPr>
              <a:t>D</a:t>
            </a:r>
            <a:r>
              <a:rPr b="1" dirty="0" smtClean="0" spc="-1" sz="1000">
                <a:latin typeface="Arial"/>
                <a:cs typeface="Arial"/>
              </a:rPr>
              <a:t>L</a:t>
            </a:r>
            <a:r>
              <a:rPr b="1" dirty="0" smtClean="0" spc="-1" sz="1000">
                <a:latin typeface="Arial"/>
                <a:cs typeface="Arial"/>
              </a:rPr>
              <a:t>ING</a:t>
            </a:r>
            <a:r>
              <a:rPr b="1" dirty="0" smtClean="0" spc="-1" sz="1000">
                <a:latin typeface="Arial"/>
                <a:cs typeface="Arial"/>
              </a:rPr>
              <a:t> </a:t>
            </a:r>
            <a:r>
              <a:rPr b="1" dirty="0" smtClean="0" spc="-1" sz="1000">
                <a:latin typeface="Arial"/>
                <a:cs typeface="Arial"/>
              </a:rPr>
              <a:t>P</a:t>
            </a:r>
            <a:r>
              <a:rPr b="1" dirty="0" smtClean="0" spc="-1" sz="1000">
                <a:latin typeface="Arial"/>
                <a:cs typeface="Arial"/>
              </a:rPr>
              <a:t>R</a:t>
            </a:r>
            <a:r>
              <a:rPr b="1" dirty="0" smtClean="0" spc="-1" sz="1000">
                <a:latin typeface="Arial"/>
                <a:cs typeface="Arial"/>
              </a:rPr>
              <a:t>O</a:t>
            </a:r>
            <a:r>
              <a:rPr b="1" dirty="0" smtClean="0" spc="-1" sz="1000">
                <a:latin typeface="Arial"/>
                <a:cs typeface="Arial"/>
              </a:rPr>
              <a:t>C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DU</a:t>
            </a:r>
            <a:r>
              <a:rPr b="1" dirty="0" smtClean="0" spc="-1" sz="1000">
                <a:latin typeface="Arial"/>
                <a:cs typeface="Arial"/>
              </a:rPr>
              <a:t>R</a:t>
            </a:r>
            <a:r>
              <a:rPr b="1" dirty="0" smtClean="0" spc="-1" sz="1000">
                <a:latin typeface="Arial"/>
                <a:cs typeface="Arial"/>
              </a:rPr>
              <a:t>E</a:t>
            </a:r>
            <a:r>
              <a:rPr b="1" dirty="0" smtClean="0" spc="-1" sz="100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0" y="8786180"/>
            <a:ext cx="233732" cy="15189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1" sz="1000">
                <a:latin typeface="Arial"/>
                <a:cs typeface="Arial"/>
              </a:rPr>
              <a:t>V</a:t>
            </a:r>
            <a:r>
              <a:rPr dirty="0" smtClean="0" spc="-1" sz="1000">
                <a:latin typeface="Arial"/>
                <a:cs typeface="Arial"/>
              </a:rPr>
              <a:t>III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786180"/>
            <a:ext cx="5518188" cy="298195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3" sz="1000">
                <a:latin typeface="Arial"/>
                <a:cs typeface="Arial"/>
              </a:rPr>
              <a:t>W</a:t>
            </a:r>
            <a:r>
              <a:rPr dirty="0" smtClean="0" spc="-3" sz="1000">
                <a:latin typeface="Arial"/>
                <a:cs typeface="Arial"/>
              </a:rPr>
              <a:t>O</a:t>
            </a:r>
            <a:r>
              <a:rPr dirty="0" smtClean="0" spc="-3" sz="1000">
                <a:latin typeface="Arial"/>
                <a:cs typeface="Arial"/>
              </a:rPr>
              <a:t>RK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W</a:t>
            </a:r>
            <a:r>
              <a:rPr dirty="0" smtClean="0" spc="-3" sz="1000">
                <a:latin typeface="Arial"/>
                <a:cs typeface="Arial"/>
              </a:rPr>
              <a:t>I</a:t>
            </a:r>
            <a:r>
              <a:rPr dirty="0" smtClean="0" spc="-3" sz="1000">
                <a:latin typeface="Arial"/>
                <a:cs typeface="Arial"/>
              </a:rPr>
              <a:t>TH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S</a:t>
            </a:r>
            <a:r>
              <a:rPr dirty="0" smtClean="0" spc="-3" sz="1000">
                <a:latin typeface="Arial"/>
                <a:cs typeface="Arial"/>
              </a:rPr>
              <a:t>U</a:t>
            </a:r>
            <a:r>
              <a:rPr dirty="0" smtClean="0" spc="-3" sz="1000">
                <a:latin typeface="Arial"/>
                <a:cs typeface="Arial"/>
              </a:rPr>
              <a:t>B</a:t>
            </a:r>
            <a:r>
              <a:rPr dirty="0" smtClean="0" spc="-3" sz="1000">
                <a:latin typeface="Arial"/>
                <a:cs typeface="Arial"/>
              </a:rPr>
              <a:t>S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A</a:t>
            </a:r>
            <a:r>
              <a:rPr dirty="0" smtClean="0" spc="-3" sz="1000">
                <a:latin typeface="Arial"/>
                <a:cs typeface="Arial"/>
              </a:rPr>
              <a:t>N</a:t>
            </a:r>
            <a:r>
              <a:rPr dirty="0" smtClean="0" spc="-3" sz="1000">
                <a:latin typeface="Arial"/>
                <a:cs typeface="Arial"/>
              </a:rPr>
              <a:t>C</a:t>
            </a:r>
            <a:r>
              <a:rPr dirty="0" smtClean="0" spc="-3" sz="1000">
                <a:latin typeface="Arial"/>
                <a:cs typeface="Arial"/>
              </a:rPr>
              <a:t>E</a:t>
            </a:r>
            <a:r>
              <a:rPr dirty="0" smtClean="0" spc="-3" sz="1000">
                <a:latin typeface="Arial"/>
                <a:cs typeface="Arial"/>
              </a:rPr>
              <a:t>S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O</a:t>
            </a:r>
            <a:r>
              <a:rPr dirty="0" smtClean="0" spc="-3" sz="1000">
                <a:latin typeface="Arial"/>
                <a:cs typeface="Arial"/>
              </a:rPr>
              <a:t>F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MOD</a:t>
            </a:r>
            <a:r>
              <a:rPr dirty="0" smtClean="0" spc="-3" sz="1000">
                <a:latin typeface="Arial"/>
                <a:cs typeface="Arial"/>
              </a:rPr>
              <a:t>E</a:t>
            </a:r>
            <a:r>
              <a:rPr dirty="0" smtClean="0" spc="-3" sz="1000">
                <a:latin typeface="Arial"/>
                <a:cs typeface="Arial"/>
              </a:rPr>
              <a:t>R</a:t>
            </a:r>
            <a:r>
              <a:rPr dirty="0" smtClean="0" spc="-3" sz="1000">
                <a:latin typeface="Arial"/>
                <a:cs typeface="Arial"/>
              </a:rPr>
              <a:t>A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E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O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HI</a:t>
            </a:r>
            <a:r>
              <a:rPr dirty="0" smtClean="0" spc="-3" sz="1000">
                <a:latin typeface="Arial"/>
                <a:cs typeface="Arial"/>
              </a:rPr>
              <a:t>G</a:t>
            </a:r>
            <a:r>
              <a:rPr dirty="0" smtClean="0" spc="-3" sz="1000">
                <a:latin typeface="Arial"/>
                <a:cs typeface="Arial"/>
              </a:rPr>
              <a:t>H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CHR</a:t>
            </a:r>
            <a:r>
              <a:rPr dirty="0" smtClean="0" spc="-3" sz="1000">
                <a:latin typeface="Arial"/>
                <a:cs typeface="Arial"/>
              </a:rPr>
              <a:t>O</a:t>
            </a:r>
            <a:r>
              <a:rPr dirty="0" smtClean="0" spc="-3" sz="1000">
                <a:latin typeface="Arial"/>
                <a:cs typeface="Arial"/>
              </a:rPr>
              <a:t>NIC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O</a:t>
            </a:r>
            <a:r>
              <a:rPr dirty="0" smtClean="0" spc="-3" sz="1000">
                <a:latin typeface="Arial"/>
                <a:cs typeface="Arial"/>
              </a:rPr>
              <a:t>X</a:t>
            </a:r>
            <a:r>
              <a:rPr dirty="0" smtClean="0" spc="-3" sz="1000">
                <a:latin typeface="Arial"/>
                <a:cs typeface="Arial"/>
              </a:rPr>
              <a:t>ICI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Y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O</a:t>
            </a:r>
            <a:r>
              <a:rPr dirty="0" smtClean="0" spc="-3" sz="1000">
                <a:latin typeface="Arial"/>
                <a:cs typeface="Arial"/>
              </a:rPr>
              <a:t>R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HI</a:t>
            </a:r>
            <a:r>
              <a:rPr dirty="0" smtClean="0" spc="-3" sz="1000">
                <a:latin typeface="Arial"/>
                <a:cs typeface="Arial"/>
              </a:rPr>
              <a:t>G</a:t>
            </a:r>
            <a:r>
              <a:rPr dirty="0" smtClean="0" spc="-3" sz="1000">
                <a:latin typeface="Arial"/>
                <a:cs typeface="Arial"/>
              </a:rPr>
              <a:t>H</a:t>
            </a:r>
            <a:r>
              <a:rPr dirty="0" smtClean="0" spc="-3" sz="1000">
                <a:latin typeface="Arial"/>
                <a:cs typeface="Arial"/>
              </a:rPr>
              <a:t> </a:t>
            </a:r>
            <a:r>
              <a:rPr dirty="0" smtClean="0" spc="-3" sz="1000">
                <a:latin typeface="Arial"/>
                <a:cs typeface="Arial"/>
              </a:rPr>
              <a:t>A</a:t>
            </a:r>
            <a:r>
              <a:rPr dirty="0" smtClean="0" spc="-3" sz="1000">
                <a:latin typeface="Arial"/>
                <a:cs typeface="Arial"/>
              </a:rPr>
              <a:t>C</a:t>
            </a:r>
            <a:r>
              <a:rPr dirty="0" smtClean="0" spc="-3" sz="1000">
                <a:latin typeface="Arial"/>
                <a:cs typeface="Arial"/>
              </a:rPr>
              <a:t>U</a:t>
            </a:r>
            <a:r>
              <a:rPr dirty="0" smtClean="0" spc="-3" sz="1000">
                <a:latin typeface="Arial"/>
                <a:cs typeface="Arial"/>
              </a:rPr>
              <a:t>T</a:t>
            </a:r>
            <a:r>
              <a:rPr dirty="0" smtClean="0" spc="-3" sz="100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12700" marR="18973">
              <a:lnSpc>
                <a:spcPct val="95825"/>
              </a:lnSpc>
            </a:pPr>
            <a:r>
              <a:rPr dirty="0" smtClean="0" spc="-2" sz="1000">
                <a:latin typeface="Arial"/>
                <a:cs typeface="Arial"/>
              </a:rPr>
              <a:t>T</a:t>
            </a:r>
            <a:r>
              <a:rPr dirty="0" smtClean="0" spc="-2" sz="1000">
                <a:latin typeface="Arial"/>
                <a:cs typeface="Arial"/>
              </a:rPr>
              <a:t>O</a:t>
            </a:r>
            <a:r>
              <a:rPr dirty="0" smtClean="0" spc="-2" sz="1000">
                <a:latin typeface="Arial"/>
                <a:cs typeface="Arial"/>
              </a:rPr>
              <a:t>X</a:t>
            </a:r>
            <a:r>
              <a:rPr dirty="0" smtClean="0" spc="-2" sz="1000">
                <a:latin typeface="Arial"/>
                <a:cs typeface="Arial"/>
              </a:rPr>
              <a:t>ICI</a:t>
            </a:r>
            <a:r>
              <a:rPr dirty="0" smtClean="0" spc="-2" sz="1000">
                <a:latin typeface="Arial"/>
                <a:cs typeface="Arial"/>
              </a:rPr>
              <a:t>T</a:t>
            </a:r>
            <a:r>
              <a:rPr dirty="0" smtClean="0" spc="-2" sz="1000">
                <a:latin typeface="Arial"/>
                <a:cs typeface="Arial"/>
              </a:rPr>
              <a:t>Y</a:t>
            </a:r>
            <a:r>
              <a:rPr dirty="0" smtClean="0" spc="-2" sz="1000">
                <a:latin typeface="Arial"/>
                <a:cs typeface="Arial"/>
              </a:rPr>
              <a:t> </a:t>
            </a:r>
            <a:r>
              <a:rPr dirty="0" smtClean="0" spc="-2" sz="1000">
                <a:latin typeface="Arial"/>
                <a:cs typeface="Arial"/>
              </a:rPr>
              <a:t>(</a:t>
            </a:r>
            <a:r>
              <a:rPr dirty="0" smtClean="0" spc="-2" sz="1000">
                <a:latin typeface="Arial"/>
                <a:cs typeface="Arial"/>
              </a:rPr>
              <a:t>P</a:t>
            </a:r>
            <a:r>
              <a:rPr dirty="0" smtClean="0" spc="-2" sz="1000">
                <a:latin typeface="Arial"/>
                <a:cs typeface="Arial"/>
              </a:rPr>
              <a:t>A</a:t>
            </a:r>
            <a:r>
              <a:rPr dirty="0" smtClean="0" spc="-2" sz="1000">
                <a:latin typeface="Arial"/>
                <a:cs typeface="Arial"/>
              </a:rPr>
              <a:t>R</a:t>
            </a:r>
            <a:r>
              <a:rPr dirty="0" smtClean="0" spc="-2" sz="1000">
                <a:latin typeface="Arial"/>
                <a:cs typeface="Arial"/>
              </a:rPr>
              <a:t>T</a:t>
            </a:r>
            <a:r>
              <a:rPr dirty="0" smtClean="0" spc="-2" sz="1000">
                <a:latin typeface="Arial"/>
                <a:cs typeface="Arial"/>
              </a:rPr>
              <a:t>ICUL</a:t>
            </a:r>
            <a:r>
              <a:rPr dirty="0" smtClean="0" spc="-2" sz="1000">
                <a:latin typeface="Arial"/>
                <a:cs typeface="Arial"/>
              </a:rPr>
              <a:t>A</a:t>
            </a:r>
            <a:r>
              <a:rPr dirty="0" smtClean="0" spc="-2" sz="1000">
                <a:latin typeface="Arial"/>
                <a:cs typeface="Arial"/>
              </a:rPr>
              <a:t>R</a:t>
            </a:r>
            <a:r>
              <a:rPr dirty="0" smtClean="0" spc="-2" sz="1000">
                <a:latin typeface="Arial"/>
                <a:cs typeface="Arial"/>
              </a:rPr>
              <a:t>L</a:t>
            </a:r>
            <a:r>
              <a:rPr dirty="0" smtClean="0" spc="-2" sz="1000">
                <a:latin typeface="Arial"/>
                <a:cs typeface="Arial"/>
              </a:rPr>
              <a:t>Y</a:t>
            </a:r>
            <a:r>
              <a:rPr dirty="0" smtClean="0" spc="-2" sz="1000">
                <a:latin typeface="Arial"/>
                <a:cs typeface="Arial"/>
              </a:rPr>
              <a:t> </a:t>
            </a:r>
            <a:r>
              <a:rPr dirty="0" smtClean="0" spc="-2" sz="1000">
                <a:latin typeface="Arial"/>
                <a:cs typeface="Arial"/>
              </a:rPr>
              <a:t>H</a:t>
            </a:r>
            <a:r>
              <a:rPr dirty="0" smtClean="0" spc="-2" sz="1000">
                <a:latin typeface="Arial"/>
                <a:cs typeface="Arial"/>
              </a:rPr>
              <a:t>A</a:t>
            </a:r>
            <a:r>
              <a:rPr dirty="0" smtClean="0" spc="-2" sz="1000">
                <a:latin typeface="Arial"/>
                <a:cs typeface="Arial"/>
              </a:rPr>
              <a:t>Z</a:t>
            </a:r>
            <a:r>
              <a:rPr dirty="0" smtClean="0" spc="-2" sz="1000">
                <a:latin typeface="Arial"/>
                <a:cs typeface="Arial"/>
              </a:rPr>
              <a:t>A</a:t>
            </a:r>
            <a:r>
              <a:rPr dirty="0" smtClean="0" spc="-2" sz="1000">
                <a:latin typeface="Arial"/>
                <a:cs typeface="Arial"/>
              </a:rPr>
              <a:t>RD</a:t>
            </a:r>
            <a:r>
              <a:rPr dirty="0" smtClean="0" spc="-2" sz="1000">
                <a:latin typeface="Arial"/>
                <a:cs typeface="Arial"/>
              </a:rPr>
              <a:t>O</a:t>
            </a:r>
            <a:r>
              <a:rPr dirty="0" smtClean="0" spc="-2" sz="1000">
                <a:latin typeface="Arial"/>
                <a:cs typeface="Arial"/>
              </a:rPr>
              <a:t>U</a:t>
            </a:r>
            <a:r>
              <a:rPr dirty="0" smtClean="0" spc="-2" sz="1000">
                <a:latin typeface="Arial"/>
                <a:cs typeface="Arial"/>
              </a:rPr>
              <a:t>S</a:t>
            </a:r>
            <a:r>
              <a:rPr dirty="0" smtClean="0" spc="-2" sz="1000">
                <a:latin typeface="Arial"/>
                <a:cs typeface="Arial"/>
              </a:rPr>
              <a:t> </a:t>
            </a:r>
            <a:r>
              <a:rPr dirty="0" smtClean="0" spc="-2" sz="1000">
                <a:latin typeface="Arial"/>
                <a:cs typeface="Arial"/>
              </a:rPr>
              <a:t>M</a:t>
            </a:r>
            <a:r>
              <a:rPr dirty="0" smtClean="0" spc="-2" sz="1000">
                <a:latin typeface="Arial"/>
                <a:cs typeface="Arial"/>
              </a:rPr>
              <a:t>A</a:t>
            </a:r>
            <a:r>
              <a:rPr dirty="0" smtClean="0" spc="-2" sz="1000">
                <a:latin typeface="Arial"/>
                <a:cs typeface="Arial"/>
              </a:rPr>
              <a:t>T</a:t>
            </a:r>
            <a:r>
              <a:rPr dirty="0" smtClean="0" spc="-2" sz="1000">
                <a:latin typeface="Arial"/>
                <a:cs typeface="Arial"/>
              </a:rPr>
              <a:t>E</a:t>
            </a:r>
            <a:r>
              <a:rPr dirty="0" smtClean="0" spc="-2" sz="1000">
                <a:latin typeface="Arial"/>
                <a:cs typeface="Arial"/>
              </a:rPr>
              <a:t>R</a:t>
            </a:r>
            <a:r>
              <a:rPr dirty="0" smtClean="0" spc="-2" sz="1000">
                <a:latin typeface="Arial"/>
                <a:cs typeface="Arial"/>
              </a:rPr>
              <a:t>I</a:t>
            </a:r>
            <a:r>
              <a:rPr dirty="0" smtClean="0" spc="-2" sz="1000">
                <a:latin typeface="Arial"/>
                <a:cs typeface="Arial"/>
              </a:rPr>
              <a:t>A</a:t>
            </a:r>
            <a:r>
              <a:rPr dirty="0" smtClean="0" spc="-2" sz="1000">
                <a:latin typeface="Arial"/>
                <a:cs typeface="Arial"/>
              </a:rPr>
              <a:t>L</a:t>
            </a:r>
            <a:r>
              <a:rPr dirty="0" smtClean="0" spc="-2" sz="1000">
                <a:latin typeface="Arial"/>
                <a:cs typeface="Arial"/>
              </a:rPr>
              <a:t>S</a:t>
            </a:r>
            <a:r>
              <a:rPr dirty="0" smtClean="0" spc="-2" sz="100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44575" y="1398269"/>
            <a:ext cx="5923915" cy="2150110"/>
          </a:xfrm>
          <a:prstGeom prst="rect">
            <a:avLst/>
          </a:prstGeom>
        </p:spPr>
        <p:txBody>
          <a:bodyPr bIns="0" lIns="0" rIns="0" rtlCol="0" tIns="4370" wrap="square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83489">
              <a:lnSpc>
                <a:spcPct val="95825"/>
              </a:lnSpc>
            </a:pPr>
            <a:r>
              <a:rPr b="1" dirty="0" smtClean="0" spc="1" sz="1200">
                <a:latin typeface="Arial"/>
                <a:cs typeface="Arial"/>
              </a:rPr>
              <a:t>Fa</a:t>
            </a:r>
            <a:r>
              <a:rPr b="1" dirty="0" smtClean="0" spc="1" sz="1200">
                <a:latin typeface="Arial"/>
                <a:cs typeface="Arial"/>
              </a:rPr>
              <a:t>c</a:t>
            </a:r>
            <a:r>
              <a:rPr b="1" dirty="0" smtClean="0" spc="1" sz="1200">
                <a:latin typeface="Arial"/>
                <a:cs typeface="Arial"/>
              </a:rPr>
              <a:t>i</a:t>
            </a:r>
            <a:r>
              <a:rPr b="1" dirty="0" smtClean="0" spc="1" sz="1200">
                <a:latin typeface="Arial"/>
                <a:cs typeface="Arial"/>
              </a:rPr>
              <a:t>l</a:t>
            </a:r>
            <a:r>
              <a:rPr b="1" dirty="0" smtClean="0" spc="1" sz="1200">
                <a:latin typeface="Arial"/>
                <a:cs typeface="Arial"/>
              </a:rPr>
              <a:t>i</a:t>
            </a:r>
            <a:r>
              <a:rPr b="1" dirty="0" smtClean="0" spc="1" sz="1200">
                <a:latin typeface="Arial"/>
                <a:cs typeface="Arial"/>
              </a:rPr>
              <a:t>t</a:t>
            </a:r>
            <a:r>
              <a:rPr b="1" dirty="0" smtClean="0" spc="1" sz="1200">
                <a:latin typeface="Arial"/>
                <a:cs typeface="Arial"/>
              </a:rPr>
              <a:t>y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dirty="0" smtClean="0" spc="1" sz="100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smtClean="0" spc="1" sz="100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mtClean="0" spc="1" sz="100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mtClean="0" spc="1" sz="100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mtClean="0" spc="1" sz="1000">
                <a:solidFill>
                  <a:srgbClr val="0000FF"/>
                </a:solidFill>
                <a:latin typeface="Arial"/>
                <a:cs typeface="Arial"/>
              </a:rPr>
              <a:t>e)</a:t>
            </a:r>
            <a:endParaRPr sz="1000">
              <a:latin typeface="Arial"/>
              <a:cs typeface="Arial"/>
            </a:endParaRPr>
          </a:p>
          <a:p>
            <a:pPr marL="83489">
              <a:lnSpc>
                <a:spcPct val="95825"/>
              </a:lnSpc>
              <a:spcBef>
                <a:spcPts val="5"/>
              </a:spcBef>
            </a:pPr>
            <a:r>
              <a:rPr dirty="0" smtClean="0" sz="100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83489">
              <a:lnSpc>
                <a:spcPct val="95825"/>
              </a:lnSpc>
              <a:spcBef>
                <a:spcPts val="1362"/>
              </a:spcBef>
            </a:pPr>
            <a:r>
              <a:rPr b="1" dirty="0" smtClean="0" spc="0" sz="1200">
                <a:latin typeface="Arial"/>
                <a:cs typeface="Arial"/>
              </a:rPr>
              <a:t>Lab</a:t>
            </a:r>
            <a:r>
              <a:rPr b="1" dirty="0" smtClean="0" spc="0" sz="1200">
                <a:latin typeface="Arial"/>
                <a:cs typeface="Arial"/>
              </a:rPr>
              <a:t> </a:t>
            </a:r>
            <a:r>
              <a:rPr b="1" dirty="0" smtClean="0" spc="0" sz="1200">
                <a:latin typeface="Arial"/>
                <a:cs typeface="Arial"/>
              </a:rPr>
              <a:t>Dir</a:t>
            </a:r>
            <a:r>
              <a:rPr b="1" dirty="0" smtClean="0" spc="0" sz="1200">
                <a:latin typeface="Arial"/>
                <a:cs typeface="Arial"/>
              </a:rPr>
              <a:t>e</a:t>
            </a:r>
            <a:r>
              <a:rPr b="1" dirty="0" smtClean="0" spc="0" sz="1200">
                <a:latin typeface="Arial"/>
                <a:cs typeface="Arial"/>
              </a:rPr>
              <a:t>c</a:t>
            </a:r>
            <a:r>
              <a:rPr b="1" dirty="0" smtClean="0" spc="0" sz="1200">
                <a:latin typeface="Arial"/>
                <a:cs typeface="Arial"/>
              </a:rPr>
              <a:t>t</a:t>
            </a:r>
            <a:r>
              <a:rPr b="1" dirty="0" smtClean="0" spc="0" sz="1200">
                <a:latin typeface="Arial"/>
                <a:cs typeface="Arial"/>
              </a:rPr>
              <a:t>o</a:t>
            </a:r>
            <a:r>
              <a:rPr b="1" dirty="0" smtClean="0" spc="0" sz="1200">
                <a:latin typeface="Arial"/>
                <a:cs typeface="Arial"/>
              </a:rPr>
              <a:t>r</a:t>
            </a:r>
            <a:r>
              <a:rPr b="1" dirty="0" smtClean="0" spc="0" sz="1200">
                <a:latin typeface="Arial"/>
                <a:cs typeface="Arial"/>
              </a:rPr>
              <a:t>:</a:t>
            </a:r>
            <a:r>
              <a:rPr dirty="0" smtClean="0" spc="0" sz="100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smtClean="0" spc="0" sz="100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mtClean="0" spc="0" sz="100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mtClean="0" spc="0" sz="100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mtClean="0" spc="0" sz="1000">
                <a:solidFill>
                  <a:srgbClr val="0000FF"/>
                </a:solidFill>
                <a:latin typeface="Arial"/>
                <a:cs typeface="Arial"/>
              </a:rPr>
              <a:t>e)</a:t>
            </a:r>
            <a:endParaRPr sz="1000">
              <a:latin typeface="Arial"/>
              <a:cs typeface="Arial"/>
            </a:endParaRPr>
          </a:p>
          <a:p>
            <a:pPr marL="83489">
              <a:lnSpc>
                <a:spcPct val="95825"/>
              </a:lnSpc>
              <a:spcBef>
                <a:spcPts val="1380"/>
              </a:spcBef>
            </a:pPr>
            <a:r>
              <a:rPr b="1" dirty="0" smtClean="0" spc="0" sz="1200">
                <a:latin typeface="Arial"/>
                <a:cs typeface="Arial"/>
              </a:rPr>
              <a:t>S</a:t>
            </a:r>
            <a:r>
              <a:rPr b="1" dirty="0" smtClean="0" spc="0" sz="1200">
                <a:latin typeface="Arial"/>
                <a:cs typeface="Arial"/>
              </a:rPr>
              <a:t>c</a:t>
            </a:r>
            <a:r>
              <a:rPr b="1" dirty="0" smtClean="0" spc="0" sz="1200">
                <a:latin typeface="Arial"/>
                <a:cs typeface="Arial"/>
              </a:rPr>
              <a:t>op</a:t>
            </a:r>
            <a:r>
              <a:rPr b="1" dirty="0" smtClean="0" spc="0" sz="1200">
                <a:latin typeface="Arial"/>
                <a:cs typeface="Arial"/>
              </a:rPr>
              <a:t>e</a:t>
            </a:r>
            <a:r>
              <a:rPr b="1" dirty="0" smtClean="0" spc="0" sz="120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83489">
              <a:lnSpc>
                <a:spcPct val="95825"/>
              </a:lnSpc>
              <a:spcBef>
                <a:spcPts val="1380"/>
              </a:spcBef>
            </a:pPr>
            <a:r>
              <a:rPr b="1" dirty="0" smtClean="0" spc="0" sz="1200">
                <a:latin typeface="Arial"/>
                <a:cs typeface="Arial"/>
              </a:rPr>
              <a:t>La</a:t>
            </a:r>
            <a:r>
              <a:rPr b="1" dirty="0" smtClean="0" spc="0" sz="1200">
                <a:latin typeface="Arial"/>
                <a:cs typeface="Arial"/>
              </a:rPr>
              <a:t>s</a:t>
            </a:r>
            <a:r>
              <a:rPr b="1" dirty="0" smtClean="0" spc="0" sz="1200">
                <a:latin typeface="Arial"/>
                <a:cs typeface="Arial"/>
              </a:rPr>
              <a:t>t</a:t>
            </a:r>
            <a:r>
              <a:rPr b="1" dirty="0" smtClean="0" spc="0" sz="1200">
                <a:latin typeface="Arial"/>
                <a:cs typeface="Arial"/>
              </a:rPr>
              <a:t> </a:t>
            </a:r>
            <a:r>
              <a:rPr b="1" dirty="0" smtClean="0" spc="0" sz="1200">
                <a:latin typeface="Arial"/>
                <a:cs typeface="Arial"/>
              </a:rPr>
              <a:t>R</a:t>
            </a:r>
            <a:r>
              <a:rPr b="1" dirty="0" smtClean="0" spc="0" sz="1200">
                <a:latin typeface="Arial"/>
                <a:cs typeface="Arial"/>
              </a:rPr>
              <a:t>e</a:t>
            </a:r>
            <a:r>
              <a:rPr b="1" dirty="0" smtClean="0" spc="0" sz="1200">
                <a:latin typeface="Arial"/>
                <a:cs typeface="Arial"/>
              </a:rPr>
              <a:t>v</a:t>
            </a:r>
            <a:r>
              <a:rPr b="1" dirty="0" smtClean="0" spc="0" sz="1200">
                <a:latin typeface="Arial"/>
                <a:cs typeface="Arial"/>
              </a:rPr>
              <a:t>i</a:t>
            </a:r>
            <a:r>
              <a:rPr b="1" dirty="0" smtClean="0" spc="0" sz="1200">
                <a:latin typeface="Arial"/>
                <a:cs typeface="Arial"/>
              </a:rPr>
              <a:t>s</a:t>
            </a:r>
            <a:r>
              <a:rPr b="1" dirty="0" smtClean="0" spc="0" sz="1200">
                <a:latin typeface="Arial"/>
                <a:cs typeface="Arial"/>
              </a:rPr>
              <a:t>ion</a:t>
            </a:r>
            <a:r>
              <a:rPr b="1" dirty="0" smtClean="0" spc="0" sz="1200">
                <a:latin typeface="Arial"/>
                <a:cs typeface="Arial"/>
              </a:rPr>
              <a:t>:</a:t>
            </a:r>
            <a:r>
              <a:rPr dirty="0" smtClean="0" spc="0" sz="100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smtClean="0" spc="0" sz="100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mtClean="0" spc="0" sz="100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mtClean="0" spc="0" sz="1000">
                <a:solidFill>
                  <a:srgbClr val="0000FF"/>
                </a:solidFill>
                <a:latin typeface="Arial"/>
                <a:cs typeface="Arial"/>
              </a:rPr>
              <a:t>te)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