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templatelab.com" TargetMode="External"/><Relationship Id="rId3" Type="http://schemas.openxmlformats.org/officeDocument/2006/relationships/image" Target="../media/image1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object 226"/>
          <p:cNvSpPr/>
          <p:nvPr/>
        </p:nvSpPr>
        <p:spPr>
          <a:xfrm>
            <a:off x="0" y="9192766"/>
            <a:ext cx="7554468" cy="1485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467868" y="2697733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19558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467868" y="2706878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3246755" y="2706878"/>
            <a:ext cx="68580" cy="155448"/>
          </a:xfrm>
          <a:custGeom>
            <a:avLst/>
            <a:gdLst/>
            <a:ahLst/>
            <a:cxnLst/>
            <a:rect l="l" t="t" r="r" b="b"/>
            <a:pathLst>
              <a:path w="68580" h="155448">
                <a:moveTo>
                  <a:pt x="0" y="155448"/>
                </a:moveTo>
                <a:lnTo>
                  <a:pt x="68580" y="155448"/>
                </a:lnTo>
                <a:lnTo>
                  <a:pt x="68580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467868" y="2871469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19558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536448" y="2706878"/>
            <a:ext cx="2710307" cy="155448"/>
          </a:xfrm>
          <a:custGeom>
            <a:avLst/>
            <a:gdLst/>
            <a:ahLst/>
            <a:cxnLst/>
            <a:rect l="l" t="t" r="r" b="b"/>
            <a:pathLst>
              <a:path w="2710307" h="155448">
                <a:moveTo>
                  <a:pt x="0" y="155448"/>
                </a:moveTo>
                <a:lnTo>
                  <a:pt x="2710307" y="155448"/>
                </a:lnTo>
                <a:lnTo>
                  <a:pt x="2710307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467868" y="2886710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4402201" y="2697733"/>
            <a:ext cx="2758694" cy="0"/>
          </a:xfrm>
          <a:custGeom>
            <a:avLst/>
            <a:gdLst/>
            <a:ahLst/>
            <a:cxnLst/>
            <a:rect l="l" t="t" r="r" b="b"/>
            <a:pathLst>
              <a:path w="2758694" h="0">
                <a:moveTo>
                  <a:pt x="0" y="0"/>
                </a:moveTo>
                <a:lnTo>
                  <a:pt x="2758694" y="0"/>
                </a:lnTo>
              </a:path>
            </a:pathLst>
          </a:custGeom>
          <a:ln w="19558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4402201" y="2706878"/>
            <a:ext cx="67055" cy="155448"/>
          </a:xfrm>
          <a:custGeom>
            <a:avLst/>
            <a:gdLst/>
            <a:ahLst/>
            <a:cxnLst/>
            <a:rect l="l" t="t" r="r" b="b"/>
            <a:pathLst>
              <a:path w="67055" h="155448">
                <a:moveTo>
                  <a:pt x="0" y="155448"/>
                </a:moveTo>
                <a:lnTo>
                  <a:pt x="67055" y="155448"/>
                </a:lnTo>
                <a:lnTo>
                  <a:pt x="67055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7092442" y="2706878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4402201" y="2871469"/>
            <a:ext cx="2758694" cy="0"/>
          </a:xfrm>
          <a:custGeom>
            <a:avLst/>
            <a:gdLst/>
            <a:ahLst/>
            <a:cxnLst/>
            <a:rect l="l" t="t" r="r" b="b"/>
            <a:pathLst>
              <a:path w="2758694" h="0">
                <a:moveTo>
                  <a:pt x="0" y="0"/>
                </a:moveTo>
                <a:lnTo>
                  <a:pt x="2758694" y="0"/>
                </a:lnTo>
              </a:path>
            </a:pathLst>
          </a:custGeom>
          <a:ln w="19558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4469257" y="2706878"/>
            <a:ext cx="2623058" cy="155448"/>
          </a:xfrm>
          <a:custGeom>
            <a:avLst/>
            <a:gdLst/>
            <a:ahLst/>
            <a:cxnLst/>
            <a:rect l="l" t="t" r="r" b="b"/>
            <a:pathLst>
              <a:path w="2623058" h="155448">
                <a:moveTo>
                  <a:pt x="0" y="155448"/>
                </a:moveTo>
                <a:lnTo>
                  <a:pt x="2623058" y="155448"/>
                </a:lnTo>
                <a:lnTo>
                  <a:pt x="2623058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4402201" y="2886710"/>
            <a:ext cx="2758694" cy="0"/>
          </a:xfrm>
          <a:custGeom>
            <a:avLst/>
            <a:gdLst/>
            <a:ahLst/>
            <a:cxnLst/>
            <a:rect l="l" t="t" r="r" b="b"/>
            <a:pathLst>
              <a:path w="2758694" h="0">
                <a:moveTo>
                  <a:pt x="0" y="0"/>
                </a:moveTo>
                <a:lnTo>
                  <a:pt x="2758694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467868" y="4258690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402201" y="4258690"/>
            <a:ext cx="2758694" cy="0"/>
          </a:xfrm>
          <a:custGeom>
            <a:avLst/>
            <a:gdLst/>
            <a:ahLst/>
            <a:cxnLst/>
            <a:rect l="l" t="t" r="r" b="b"/>
            <a:pathLst>
              <a:path w="2758694" h="0">
                <a:moveTo>
                  <a:pt x="0" y="0"/>
                </a:moveTo>
                <a:lnTo>
                  <a:pt x="2758694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67868" y="44811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46754" y="4481195"/>
            <a:ext cx="68580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80" y="73151"/>
                </a:lnTo>
                <a:lnTo>
                  <a:pt x="68580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36448" y="4481195"/>
            <a:ext cx="2710307" cy="73151"/>
          </a:xfrm>
          <a:custGeom>
            <a:avLst/>
            <a:gdLst/>
            <a:ahLst/>
            <a:cxnLst/>
            <a:rect l="l" t="t" r="r" b="b"/>
            <a:pathLst>
              <a:path w="2710307" h="73151">
                <a:moveTo>
                  <a:pt x="0" y="73151"/>
                </a:moveTo>
                <a:lnTo>
                  <a:pt x="2710307" y="73151"/>
                </a:lnTo>
                <a:lnTo>
                  <a:pt x="2710307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15335" y="44811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072761" y="44811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383915" y="4481195"/>
            <a:ext cx="1688845" cy="73151"/>
          </a:xfrm>
          <a:custGeom>
            <a:avLst/>
            <a:gdLst/>
            <a:ahLst/>
            <a:cxnLst/>
            <a:rect l="l" t="t" r="r" b="b"/>
            <a:pathLst>
              <a:path w="1688845" h="73151">
                <a:moveTo>
                  <a:pt x="0" y="73151"/>
                </a:moveTo>
                <a:lnTo>
                  <a:pt x="1688845" y="73151"/>
                </a:lnTo>
                <a:lnTo>
                  <a:pt x="1688845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5141341" y="44811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092442" y="44811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209921" y="4481195"/>
            <a:ext cx="1882394" cy="73151"/>
          </a:xfrm>
          <a:custGeom>
            <a:avLst/>
            <a:gdLst/>
            <a:ahLst/>
            <a:cxnLst/>
            <a:rect l="l" t="t" r="r" b="b"/>
            <a:pathLst>
              <a:path w="1882394" h="73151">
                <a:moveTo>
                  <a:pt x="0" y="73151"/>
                </a:moveTo>
                <a:lnTo>
                  <a:pt x="1882394" y="73151"/>
                </a:lnTo>
                <a:lnTo>
                  <a:pt x="1882394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67868" y="4561205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14985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67868" y="456806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246754" y="4568062"/>
            <a:ext cx="68580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80" y="155448"/>
                </a:lnTo>
                <a:lnTo>
                  <a:pt x="68580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67868" y="4730368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14985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36448" y="4568062"/>
            <a:ext cx="2710307" cy="155448"/>
          </a:xfrm>
          <a:custGeom>
            <a:avLst/>
            <a:gdLst/>
            <a:ahLst/>
            <a:cxnLst/>
            <a:rect l="l" t="t" r="r" b="b"/>
            <a:pathLst>
              <a:path w="2710307" h="155448">
                <a:moveTo>
                  <a:pt x="0" y="155448"/>
                </a:moveTo>
                <a:lnTo>
                  <a:pt x="2710307" y="155448"/>
                </a:lnTo>
                <a:lnTo>
                  <a:pt x="2710307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315335" y="4561205"/>
            <a:ext cx="1826006" cy="0"/>
          </a:xfrm>
          <a:custGeom>
            <a:avLst/>
            <a:gdLst/>
            <a:ahLst/>
            <a:cxnLst/>
            <a:rect l="l" t="t" r="r" b="b"/>
            <a:pathLst>
              <a:path w="1826006" h="0">
                <a:moveTo>
                  <a:pt x="0" y="0"/>
                </a:moveTo>
                <a:lnTo>
                  <a:pt x="1826006" y="0"/>
                </a:lnTo>
              </a:path>
            </a:pathLst>
          </a:custGeom>
          <a:ln w="14985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315335" y="456806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072761" y="456806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315335" y="4730368"/>
            <a:ext cx="1826006" cy="0"/>
          </a:xfrm>
          <a:custGeom>
            <a:avLst/>
            <a:gdLst/>
            <a:ahLst/>
            <a:cxnLst/>
            <a:rect l="l" t="t" r="r" b="b"/>
            <a:pathLst>
              <a:path w="1826006" h="0">
                <a:moveTo>
                  <a:pt x="0" y="0"/>
                </a:moveTo>
                <a:lnTo>
                  <a:pt x="1826006" y="0"/>
                </a:lnTo>
              </a:path>
            </a:pathLst>
          </a:custGeom>
          <a:ln w="14985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383915" y="4568062"/>
            <a:ext cx="1688845" cy="155448"/>
          </a:xfrm>
          <a:custGeom>
            <a:avLst/>
            <a:gdLst/>
            <a:ahLst/>
            <a:cxnLst/>
            <a:rect l="l" t="t" r="r" b="b"/>
            <a:pathLst>
              <a:path w="1688845" h="155448">
                <a:moveTo>
                  <a:pt x="0" y="155448"/>
                </a:moveTo>
                <a:lnTo>
                  <a:pt x="1688845" y="155448"/>
                </a:lnTo>
                <a:lnTo>
                  <a:pt x="1688845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141341" y="4561205"/>
            <a:ext cx="2019554" cy="0"/>
          </a:xfrm>
          <a:custGeom>
            <a:avLst/>
            <a:gdLst/>
            <a:ahLst/>
            <a:cxnLst/>
            <a:rect l="l" t="t" r="r" b="b"/>
            <a:pathLst>
              <a:path w="2019554" h="0">
                <a:moveTo>
                  <a:pt x="0" y="0"/>
                </a:moveTo>
                <a:lnTo>
                  <a:pt x="2019554" y="0"/>
                </a:lnTo>
              </a:path>
            </a:pathLst>
          </a:custGeom>
          <a:ln w="14985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141341" y="456806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092442" y="456806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141341" y="4730368"/>
            <a:ext cx="2019554" cy="0"/>
          </a:xfrm>
          <a:custGeom>
            <a:avLst/>
            <a:gdLst/>
            <a:ahLst/>
            <a:cxnLst/>
            <a:rect l="l" t="t" r="r" b="b"/>
            <a:pathLst>
              <a:path w="2019554" h="0">
                <a:moveTo>
                  <a:pt x="0" y="0"/>
                </a:moveTo>
                <a:lnTo>
                  <a:pt x="2019554" y="0"/>
                </a:lnTo>
              </a:path>
            </a:pathLst>
          </a:custGeom>
          <a:ln w="14985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5209921" y="4568062"/>
            <a:ext cx="1882394" cy="155448"/>
          </a:xfrm>
          <a:custGeom>
            <a:avLst/>
            <a:gdLst/>
            <a:ahLst/>
            <a:cxnLst/>
            <a:rect l="l" t="t" r="r" b="b"/>
            <a:pathLst>
              <a:path w="1882394" h="155448">
                <a:moveTo>
                  <a:pt x="0" y="155448"/>
                </a:moveTo>
                <a:lnTo>
                  <a:pt x="1882394" y="155448"/>
                </a:lnTo>
                <a:lnTo>
                  <a:pt x="1882394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7868" y="4748657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24130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67868" y="476008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246754" y="4760086"/>
            <a:ext cx="68580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80" y="155448"/>
                </a:lnTo>
                <a:lnTo>
                  <a:pt x="68580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67868" y="4926964"/>
            <a:ext cx="2847467" cy="0"/>
          </a:xfrm>
          <a:custGeom>
            <a:avLst/>
            <a:gdLst/>
            <a:ahLst/>
            <a:cxnLst/>
            <a:rect l="l" t="t" r="r" b="b"/>
            <a:pathLst>
              <a:path w="2847467" h="0">
                <a:moveTo>
                  <a:pt x="0" y="0"/>
                </a:moveTo>
                <a:lnTo>
                  <a:pt x="2847467" y="0"/>
                </a:lnTo>
              </a:path>
            </a:pathLst>
          </a:custGeom>
          <a:ln w="24130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36448" y="4760086"/>
            <a:ext cx="2710307" cy="155448"/>
          </a:xfrm>
          <a:custGeom>
            <a:avLst/>
            <a:gdLst/>
            <a:ahLst/>
            <a:cxnLst/>
            <a:rect l="l" t="t" r="r" b="b"/>
            <a:pathLst>
              <a:path w="2710307" h="155448">
                <a:moveTo>
                  <a:pt x="0" y="155448"/>
                </a:moveTo>
                <a:lnTo>
                  <a:pt x="2710307" y="155448"/>
                </a:lnTo>
                <a:lnTo>
                  <a:pt x="2710307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315335" y="4748657"/>
            <a:ext cx="1826006" cy="0"/>
          </a:xfrm>
          <a:custGeom>
            <a:avLst/>
            <a:gdLst/>
            <a:ahLst/>
            <a:cxnLst/>
            <a:rect l="l" t="t" r="r" b="b"/>
            <a:pathLst>
              <a:path w="1826006" h="0">
                <a:moveTo>
                  <a:pt x="0" y="0"/>
                </a:moveTo>
                <a:lnTo>
                  <a:pt x="1826006" y="0"/>
                </a:lnTo>
              </a:path>
            </a:pathLst>
          </a:custGeom>
          <a:ln w="24130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315335" y="476008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072761" y="476008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315335" y="4926964"/>
            <a:ext cx="1826006" cy="0"/>
          </a:xfrm>
          <a:custGeom>
            <a:avLst/>
            <a:gdLst/>
            <a:ahLst/>
            <a:cxnLst/>
            <a:rect l="l" t="t" r="r" b="b"/>
            <a:pathLst>
              <a:path w="1826006" h="0">
                <a:moveTo>
                  <a:pt x="0" y="0"/>
                </a:moveTo>
                <a:lnTo>
                  <a:pt x="1826006" y="0"/>
                </a:lnTo>
              </a:path>
            </a:pathLst>
          </a:custGeom>
          <a:ln w="24130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383915" y="4760086"/>
            <a:ext cx="1688845" cy="155448"/>
          </a:xfrm>
          <a:custGeom>
            <a:avLst/>
            <a:gdLst/>
            <a:ahLst/>
            <a:cxnLst/>
            <a:rect l="l" t="t" r="r" b="b"/>
            <a:pathLst>
              <a:path w="1688845" h="155448">
                <a:moveTo>
                  <a:pt x="0" y="155448"/>
                </a:moveTo>
                <a:lnTo>
                  <a:pt x="1688845" y="155448"/>
                </a:lnTo>
                <a:lnTo>
                  <a:pt x="1688845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141341" y="4748657"/>
            <a:ext cx="2019554" cy="0"/>
          </a:xfrm>
          <a:custGeom>
            <a:avLst/>
            <a:gdLst/>
            <a:ahLst/>
            <a:cxnLst/>
            <a:rect l="l" t="t" r="r" b="b"/>
            <a:pathLst>
              <a:path w="2019554" h="0">
                <a:moveTo>
                  <a:pt x="0" y="0"/>
                </a:moveTo>
                <a:lnTo>
                  <a:pt x="2019554" y="0"/>
                </a:lnTo>
              </a:path>
            </a:pathLst>
          </a:custGeom>
          <a:ln w="24130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41341" y="476008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7092442" y="476008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141341" y="4926964"/>
            <a:ext cx="2019554" cy="0"/>
          </a:xfrm>
          <a:custGeom>
            <a:avLst/>
            <a:gdLst/>
            <a:ahLst/>
            <a:cxnLst/>
            <a:rect l="l" t="t" r="r" b="b"/>
            <a:pathLst>
              <a:path w="2019554" h="0">
                <a:moveTo>
                  <a:pt x="0" y="0"/>
                </a:moveTo>
                <a:lnTo>
                  <a:pt x="2019554" y="0"/>
                </a:lnTo>
              </a:path>
            </a:pathLst>
          </a:custGeom>
          <a:ln w="24130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209921" y="4760086"/>
            <a:ext cx="1882394" cy="155448"/>
          </a:xfrm>
          <a:custGeom>
            <a:avLst/>
            <a:gdLst/>
            <a:ahLst/>
            <a:cxnLst/>
            <a:rect l="l" t="t" r="r" b="b"/>
            <a:pathLst>
              <a:path w="1882394" h="155448">
                <a:moveTo>
                  <a:pt x="0" y="155448"/>
                </a:moveTo>
                <a:lnTo>
                  <a:pt x="1882394" y="155448"/>
                </a:lnTo>
                <a:lnTo>
                  <a:pt x="1882394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7868" y="49383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246754" y="4938395"/>
            <a:ext cx="68580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80" y="73151"/>
                </a:lnTo>
                <a:lnTo>
                  <a:pt x="68580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36448" y="4938395"/>
            <a:ext cx="2710307" cy="73151"/>
          </a:xfrm>
          <a:custGeom>
            <a:avLst/>
            <a:gdLst/>
            <a:ahLst/>
            <a:cxnLst/>
            <a:rect l="l" t="t" r="r" b="b"/>
            <a:pathLst>
              <a:path w="2710307" h="73151">
                <a:moveTo>
                  <a:pt x="0" y="73151"/>
                </a:moveTo>
                <a:lnTo>
                  <a:pt x="2710307" y="73151"/>
                </a:lnTo>
                <a:lnTo>
                  <a:pt x="2710307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315335" y="49383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072761" y="49383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383915" y="4938395"/>
            <a:ext cx="1688845" cy="73151"/>
          </a:xfrm>
          <a:custGeom>
            <a:avLst/>
            <a:gdLst/>
            <a:ahLst/>
            <a:cxnLst/>
            <a:rect l="l" t="t" r="r" b="b"/>
            <a:pathLst>
              <a:path w="1688845" h="73151">
                <a:moveTo>
                  <a:pt x="0" y="73151"/>
                </a:moveTo>
                <a:lnTo>
                  <a:pt x="1688845" y="73151"/>
                </a:lnTo>
                <a:lnTo>
                  <a:pt x="1688845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141341" y="49383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092442" y="4938395"/>
            <a:ext cx="68579" cy="73151"/>
          </a:xfrm>
          <a:custGeom>
            <a:avLst/>
            <a:gdLst/>
            <a:ahLst/>
            <a:cxnLst/>
            <a:rect l="l" t="t" r="r" b="b"/>
            <a:pathLst>
              <a:path w="68579" h="73151">
                <a:moveTo>
                  <a:pt x="0" y="73151"/>
                </a:moveTo>
                <a:lnTo>
                  <a:pt x="68579" y="73151"/>
                </a:lnTo>
                <a:lnTo>
                  <a:pt x="68579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209921" y="4938395"/>
            <a:ext cx="1882394" cy="73151"/>
          </a:xfrm>
          <a:custGeom>
            <a:avLst/>
            <a:gdLst/>
            <a:ahLst/>
            <a:cxnLst/>
            <a:rect l="l" t="t" r="r" b="b"/>
            <a:pathLst>
              <a:path w="1882394" h="73151">
                <a:moveTo>
                  <a:pt x="0" y="73151"/>
                </a:moveTo>
                <a:lnTo>
                  <a:pt x="1882394" y="73151"/>
                </a:lnTo>
                <a:lnTo>
                  <a:pt x="1882394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141466" y="5017643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6141466" y="5023688"/>
            <a:ext cx="68579" cy="170992"/>
          </a:xfrm>
          <a:custGeom>
            <a:avLst/>
            <a:gdLst/>
            <a:ahLst/>
            <a:cxnLst/>
            <a:rect l="l" t="t" r="r" b="b"/>
            <a:pathLst>
              <a:path w="68579" h="170992">
                <a:moveTo>
                  <a:pt x="0" y="170992"/>
                </a:moveTo>
                <a:lnTo>
                  <a:pt x="68579" y="170992"/>
                </a:lnTo>
                <a:lnTo>
                  <a:pt x="68579" y="0"/>
                </a:lnTo>
                <a:lnTo>
                  <a:pt x="0" y="0"/>
                </a:lnTo>
                <a:lnTo>
                  <a:pt x="0" y="17099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092442" y="5023688"/>
            <a:ext cx="68579" cy="170992"/>
          </a:xfrm>
          <a:custGeom>
            <a:avLst/>
            <a:gdLst/>
            <a:ahLst/>
            <a:cxnLst/>
            <a:rect l="l" t="t" r="r" b="b"/>
            <a:pathLst>
              <a:path w="68579" h="170992">
                <a:moveTo>
                  <a:pt x="0" y="170992"/>
                </a:moveTo>
                <a:lnTo>
                  <a:pt x="68579" y="170992"/>
                </a:lnTo>
                <a:lnTo>
                  <a:pt x="68579" y="0"/>
                </a:lnTo>
                <a:lnTo>
                  <a:pt x="0" y="0"/>
                </a:lnTo>
                <a:lnTo>
                  <a:pt x="0" y="17099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6210046" y="5023688"/>
            <a:ext cx="882396" cy="170992"/>
          </a:xfrm>
          <a:custGeom>
            <a:avLst/>
            <a:gdLst/>
            <a:ahLst/>
            <a:cxnLst/>
            <a:rect l="l" t="t" r="r" b="b"/>
            <a:pathLst>
              <a:path w="882396" h="170992">
                <a:moveTo>
                  <a:pt x="0" y="170992"/>
                </a:moveTo>
                <a:lnTo>
                  <a:pt x="882396" y="170992"/>
                </a:lnTo>
                <a:lnTo>
                  <a:pt x="882396" y="0"/>
                </a:lnTo>
                <a:lnTo>
                  <a:pt x="0" y="0"/>
                </a:lnTo>
                <a:lnTo>
                  <a:pt x="0" y="17099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67868" y="5203825"/>
            <a:ext cx="733348" cy="0"/>
          </a:xfrm>
          <a:custGeom>
            <a:avLst/>
            <a:gdLst/>
            <a:ahLst/>
            <a:cxnLst/>
            <a:rect l="l" t="t" r="r" b="b"/>
            <a:pathLst>
              <a:path w="733348" h="0">
                <a:moveTo>
                  <a:pt x="0" y="0"/>
                </a:moveTo>
                <a:lnTo>
                  <a:pt x="733348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467868" y="5212969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1131112" y="5212969"/>
            <a:ext cx="70103" cy="155448"/>
          </a:xfrm>
          <a:custGeom>
            <a:avLst/>
            <a:gdLst/>
            <a:ahLst/>
            <a:cxnLst/>
            <a:rect l="l" t="t" r="r" b="b"/>
            <a:pathLst>
              <a:path w="70103" h="155448">
                <a:moveTo>
                  <a:pt x="0" y="155448"/>
                </a:moveTo>
                <a:lnTo>
                  <a:pt x="70103" y="155448"/>
                </a:lnTo>
                <a:lnTo>
                  <a:pt x="70103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467868" y="5377560"/>
            <a:ext cx="733348" cy="0"/>
          </a:xfrm>
          <a:custGeom>
            <a:avLst/>
            <a:gdLst/>
            <a:ahLst/>
            <a:cxnLst/>
            <a:rect l="l" t="t" r="r" b="b"/>
            <a:pathLst>
              <a:path w="733348" h="0">
                <a:moveTo>
                  <a:pt x="0" y="0"/>
                </a:moveTo>
                <a:lnTo>
                  <a:pt x="733348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536448" y="5212969"/>
            <a:ext cx="594664" cy="155448"/>
          </a:xfrm>
          <a:custGeom>
            <a:avLst/>
            <a:gdLst/>
            <a:ahLst/>
            <a:cxnLst/>
            <a:rect l="l" t="t" r="r" b="b"/>
            <a:pathLst>
              <a:path w="594664" h="155448">
                <a:moveTo>
                  <a:pt x="0" y="155448"/>
                </a:moveTo>
                <a:lnTo>
                  <a:pt x="594664" y="155448"/>
                </a:lnTo>
                <a:lnTo>
                  <a:pt x="594664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1201216" y="5203825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 h="0">
                <a:moveTo>
                  <a:pt x="0" y="0"/>
                </a:moveTo>
                <a:lnTo>
                  <a:pt x="3201035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201216" y="5212969"/>
            <a:ext cx="67056" cy="155448"/>
          </a:xfrm>
          <a:custGeom>
            <a:avLst/>
            <a:gdLst/>
            <a:ahLst/>
            <a:cxnLst/>
            <a:rect l="l" t="t" r="r" b="b"/>
            <a:pathLst>
              <a:path w="67056" h="155448">
                <a:moveTo>
                  <a:pt x="0" y="155448"/>
                </a:moveTo>
                <a:lnTo>
                  <a:pt x="67056" y="155448"/>
                </a:lnTo>
                <a:lnTo>
                  <a:pt x="6705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332097" y="5212969"/>
            <a:ext cx="70103" cy="155448"/>
          </a:xfrm>
          <a:custGeom>
            <a:avLst/>
            <a:gdLst/>
            <a:ahLst/>
            <a:cxnLst/>
            <a:rect l="l" t="t" r="r" b="b"/>
            <a:pathLst>
              <a:path w="70103" h="155448">
                <a:moveTo>
                  <a:pt x="0" y="155448"/>
                </a:moveTo>
                <a:lnTo>
                  <a:pt x="70103" y="155448"/>
                </a:lnTo>
                <a:lnTo>
                  <a:pt x="70103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201216" y="5377560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 h="0">
                <a:moveTo>
                  <a:pt x="0" y="0"/>
                </a:moveTo>
                <a:lnTo>
                  <a:pt x="3201035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1268272" y="5212969"/>
            <a:ext cx="3063875" cy="155448"/>
          </a:xfrm>
          <a:custGeom>
            <a:avLst/>
            <a:gdLst/>
            <a:ahLst/>
            <a:cxnLst/>
            <a:rect l="l" t="t" r="r" b="b"/>
            <a:pathLst>
              <a:path w="3063875" h="155448">
                <a:moveTo>
                  <a:pt x="0" y="155448"/>
                </a:moveTo>
                <a:lnTo>
                  <a:pt x="3063875" y="155448"/>
                </a:lnTo>
                <a:lnTo>
                  <a:pt x="3063875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402201" y="5203825"/>
            <a:ext cx="748284" cy="0"/>
          </a:xfrm>
          <a:custGeom>
            <a:avLst/>
            <a:gdLst/>
            <a:ahLst/>
            <a:cxnLst/>
            <a:rect l="l" t="t" r="r" b="b"/>
            <a:pathLst>
              <a:path w="748284" h="0">
                <a:moveTo>
                  <a:pt x="0" y="0"/>
                </a:moveTo>
                <a:lnTo>
                  <a:pt x="748284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402201" y="5212969"/>
            <a:ext cx="67055" cy="155448"/>
          </a:xfrm>
          <a:custGeom>
            <a:avLst/>
            <a:gdLst/>
            <a:ahLst/>
            <a:cxnLst/>
            <a:rect l="l" t="t" r="r" b="b"/>
            <a:pathLst>
              <a:path w="67055" h="155448">
                <a:moveTo>
                  <a:pt x="0" y="155448"/>
                </a:moveTo>
                <a:lnTo>
                  <a:pt x="67055" y="155448"/>
                </a:lnTo>
                <a:lnTo>
                  <a:pt x="67055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081905" y="5212969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402201" y="5377560"/>
            <a:ext cx="748284" cy="0"/>
          </a:xfrm>
          <a:custGeom>
            <a:avLst/>
            <a:gdLst/>
            <a:ahLst/>
            <a:cxnLst/>
            <a:rect l="l" t="t" r="r" b="b"/>
            <a:pathLst>
              <a:path w="748284" h="0">
                <a:moveTo>
                  <a:pt x="0" y="0"/>
                </a:moveTo>
                <a:lnTo>
                  <a:pt x="748284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469257" y="5212969"/>
            <a:ext cx="612648" cy="155448"/>
          </a:xfrm>
          <a:custGeom>
            <a:avLst/>
            <a:gdLst/>
            <a:ahLst/>
            <a:cxnLst/>
            <a:rect l="l" t="t" r="r" b="b"/>
            <a:pathLst>
              <a:path w="612648" h="155448">
                <a:moveTo>
                  <a:pt x="0" y="155448"/>
                </a:moveTo>
                <a:lnTo>
                  <a:pt x="612648" y="155448"/>
                </a:lnTo>
                <a:lnTo>
                  <a:pt x="612648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5150485" y="5203825"/>
            <a:ext cx="990904" cy="0"/>
          </a:xfrm>
          <a:custGeom>
            <a:avLst/>
            <a:gdLst/>
            <a:ahLst/>
            <a:cxnLst/>
            <a:rect l="l" t="t" r="r" b="b"/>
            <a:pathLst>
              <a:path w="990904" h="0">
                <a:moveTo>
                  <a:pt x="0" y="0"/>
                </a:moveTo>
                <a:lnTo>
                  <a:pt x="990904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150485" y="5212969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6072886" y="5212969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150485" y="5377560"/>
            <a:ext cx="990904" cy="0"/>
          </a:xfrm>
          <a:custGeom>
            <a:avLst/>
            <a:gdLst/>
            <a:ahLst/>
            <a:cxnLst/>
            <a:rect l="l" t="t" r="r" b="b"/>
            <a:pathLst>
              <a:path w="990904" h="0">
                <a:moveTo>
                  <a:pt x="0" y="0"/>
                </a:moveTo>
                <a:lnTo>
                  <a:pt x="990904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219065" y="5212969"/>
            <a:ext cx="853744" cy="155448"/>
          </a:xfrm>
          <a:custGeom>
            <a:avLst/>
            <a:gdLst/>
            <a:ahLst/>
            <a:cxnLst/>
            <a:rect l="l" t="t" r="r" b="b"/>
            <a:pathLst>
              <a:path w="853744" h="155448">
                <a:moveTo>
                  <a:pt x="0" y="155448"/>
                </a:moveTo>
                <a:lnTo>
                  <a:pt x="853744" y="155448"/>
                </a:lnTo>
                <a:lnTo>
                  <a:pt x="853744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6141466" y="5203825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6141466" y="5212969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7092442" y="5212969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6141466" y="5377560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6210046" y="5212969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6141466" y="5416422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3632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141466" y="5433948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092442" y="5433948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6141466" y="5588761"/>
            <a:ext cx="1019556" cy="36322"/>
          </a:xfrm>
          <a:custGeom>
            <a:avLst/>
            <a:gdLst/>
            <a:ahLst/>
            <a:cxnLst/>
            <a:rect l="l" t="t" r="r" b="b"/>
            <a:pathLst>
              <a:path w="1019556" h="36322">
                <a:moveTo>
                  <a:pt x="0" y="36322"/>
                </a:moveTo>
                <a:lnTo>
                  <a:pt x="1019556" y="36322"/>
                </a:lnTo>
                <a:lnTo>
                  <a:pt x="1019556" y="0"/>
                </a:lnTo>
                <a:lnTo>
                  <a:pt x="0" y="0"/>
                </a:lnTo>
                <a:lnTo>
                  <a:pt x="0" y="3632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6210046" y="5433948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67868" y="5392801"/>
            <a:ext cx="733348" cy="0"/>
          </a:xfrm>
          <a:custGeom>
            <a:avLst/>
            <a:gdLst/>
            <a:ahLst/>
            <a:cxnLst/>
            <a:rect l="l" t="t" r="r" b="b"/>
            <a:pathLst>
              <a:path w="733348" h="0">
                <a:moveTo>
                  <a:pt x="0" y="0"/>
                </a:moveTo>
                <a:lnTo>
                  <a:pt x="733348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1201216" y="539280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1213408" y="5392801"/>
            <a:ext cx="3188843" cy="0"/>
          </a:xfrm>
          <a:custGeom>
            <a:avLst/>
            <a:gdLst/>
            <a:ahLst/>
            <a:cxnLst/>
            <a:rect l="l" t="t" r="r" b="b"/>
            <a:pathLst>
              <a:path w="3188843" h="0">
                <a:moveTo>
                  <a:pt x="0" y="0"/>
                </a:moveTo>
                <a:lnTo>
                  <a:pt x="3188843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4402201" y="5392801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 h="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4414393" y="5392801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5150485" y="539280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5162677" y="5392801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6141466" y="539280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6153658" y="5392801"/>
            <a:ext cx="1007363" cy="0"/>
          </a:xfrm>
          <a:custGeom>
            <a:avLst/>
            <a:gdLst/>
            <a:ahLst/>
            <a:cxnLst/>
            <a:rect l="l" t="t" r="r" b="b"/>
            <a:pathLst>
              <a:path w="1007363" h="0">
                <a:moveTo>
                  <a:pt x="0" y="0"/>
                </a:moveTo>
                <a:lnTo>
                  <a:pt x="1007363" y="0"/>
                </a:lnTo>
              </a:path>
            </a:pathLst>
          </a:custGeom>
          <a:ln w="13461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6141466" y="5623813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6141466" y="5665596"/>
            <a:ext cx="68579" cy="153924"/>
          </a:xfrm>
          <a:custGeom>
            <a:avLst/>
            <a:gdLst/>
            <a:ahLst/>
            <a:cxnLst/>
            <a:rect l="l" t="t" r="r" b="b"/>
            <a:pathLst>
              <a:path w="68579" h="153924">
                <a:moveTo>
                  <a:pt x="0" y="153924"/>
                </a:moveTo>
                <a:lnTo>
                  <a:pt x="68579" y="153924"/>
                </a:lnTo>
                <a:lnTo>
                  <a:pt x="68579" y="0"/>
                </a:lnTo>
                <a:lnTo>
                  <a:pt x="0" y="0"/>
                </a:lnTo>
                <a:lnTo>
                  <a:pt x="0" y="15392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092442" y="5665596"/>
            <a:ext cx="68579" cy="153924"/>
          </a:xfrm>
          <a:custGeom>
            <a:avLst/>
            <a:gdLst/>
            <a:ahLst/>
            <a:cxnLst/>
            <a:rect l="l" t="t" r="r" b="b"/>
            <a:pathLst>
              <a:path w="68579" h="153924">
                <a:moveTo>
                  <a:pt x="0" y="153924"/>
                </a:moveTo>
                <a:lnTo>
                  <a:pt x="68579" y="153924"/>
                </a:lnTo>
                <a:lnTo>
                  <a:pt x="68579" y="0"/>
                </a:lnTo>
                <a:lnTo>
                  <a:pt x="0" y="0"/>
                </a:lnTo>
                <a:lnTo>
                  <a:pt x="0" y="15392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6141466" y="5818885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6210046" y="5665596"/>
            <a:ext cx="882396" cy="153924"/>
          </a:xfrm>
          <a:custGeom>
            <a:avLst/>
            <a:gdLst/>
            <a:ahLst/>
            <a:cxnLst/>
            <a:rect l="l" t="t" r="r" b="b"/>
            <a:pathLst>
              <a:path w="882396" h="153924">
                <a:moveTo>
                  <a:pt x="0" y="153924"/>
                </a:moveTo>
                <a:lnTo>
                  <a:pt x="882396" y="153924"/>
                </a:lnTo>
                <a:lnTo>
                  <a:pt x="882396" y="0"/>
                </a:lnTo>
                <a:lnTo>
                  <a:pt x="0" y="0"/>
                </a:lnTo>
                <a:lnTo>
                  <a:pt x="0" y="15392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6141466" y="5860033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6141466" y="590181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7092442" y="5901816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6141466" y="6056629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6210046" y="5901816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6141466" y="6097777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6141466" y="6139560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7092442" y="6139560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6141466" y="6294373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6210046" y="6139560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6141466" y="6335521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6141466" y="6377305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7092442" y="6377305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6141466" y="6532117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6210046" y="6377305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6141466" y="6573265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6141466" y="6615048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7092442" y="6615048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6141466" y="6769861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6210046" y="6615048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6141466" y="6811009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6141466" y="685279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7092442" y="685279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6141466" y="7007606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7"/>
                </a:moveTo>
                <a:lnTo>
                  <a:pt x="1019556" y="42417"/>
                </a:lnTo>
                <a:lnTo>
                  <a:pt x="1019556" y="0"/>
                </a:lnTo>
                <a:lnTo>
                  <a:pt x="0" y="0"/>
                </a:lnTo>
                <a:lnTo>
                  <a:pt x="0" y="4241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6210046" y="6852792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6141466" y="7048754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7"/>
                </a:moveTo>
                <a:lnTo>
                  <a:pt x="1019556" y="42417"/>
                </a:lnTo>
                <a:lnTo>
                  <a:pt x="1019556" y="0"/>
                </a:lnTo>
                <a:lnTo>
                  <a:pt x="0" y="0"/>
                </a:lnTo>
                <a:lnTo>
                  <a:pt x="0" y="4241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6141466" y="7090536"/>
            <a:ext cx="68579" cy="153924"/>
          </a:xfrm>
          <a:custGeom>
            <a:avLst/>
            <a:gdLst/>
            <a:ahLst/>
            <a:cxnLst/>
            <a:rect l="l" t="t" r="r" b="b"/>
            <a:pathLst>
              <a:path w="68579" h="153924">
                <a:moveTo>
                  <a:pt x="0" y="153924"/>
                </a:moveTo>
                <a:lnTo>
                  <a:pt x="68579" y="153924"/>
                </a:lnTo>
                <a:lnTo>
                  <a:pt x="68579" y="0"/>
                </a:lnTo>
                <a:lnTo>
                  <a:pt x="0" y="0"/>
                </a:lnTo>
                <a:lnTo>
                  <a:pt x="0" y="15392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7092442" y="7090536"/>
            <a:ext cx="68579" cy="153924"/>
          </a:xfrm>
          <a:custGeom>
            <a:avLst/>
            <a:gdLst/>
            <a:ahLst/>
            <a:cxnLst/>
            <a:rect l="l" t="t" r="r" b="b"/>
            <a:pathLst>
              <a:path w="68579" h="153924">
                <a:moveTo>
                  <a:pt x="0" y="153924"/>
                </a:moveTo>
                <a:lnTo>
                  <a:pt x="68579" y="153924"/>
                </a:lnTo>
                <a:lnTo>
                  <a:pt x="68579" y="0"/>
                </a:lnTo>
                <a:lnTo>
                  <a:pt x="0" y="0"/>
                </a:lnTo>
                <a:lnTo>
                  <a:pt x="0" y="15392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6141466" y="7243902"/>
            <a:ext cx="1019556" cy="42722"/>
          </a:xfrm>
          <a:custGeom>
            <a:avLst/>
            <a:gdLst/>
            <a:ahLst/>
            <a:cxnLst/>
            <a:rect l="l" t="t" r="r" b="b"/>
            <a:pathLst>
              <a:path w="1019556" h="42722">
                <a:moveTo>
                  <a:pt x="0" y="42722"/>
                </a:moveTo>
                <a:lnTo>
                  <a:pt x="1019556" y="42722"/>
                </a:lnTo>
                <a:lnTo>
                  <a:pt x="1019556" y="0"/>
                </a:lnTo>
                <a:lnTo>
                  <a:pt x="0" y="0"/>
                </a:lnTo>
                <a:lnTo>
                  <a:pt x="0" y="4272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6210046" y="7090536"/>
            <a:ext cx="882396" cy="153924"/>
          </a:xfrm>
          <a:custGeom>
            <a:avLst/>
            <a:gdLst/>
            <a:ahLst/>
            <a:cxnLst/>
            <a:rect l="l" t="t" r="r" b="b"/>
            <a:pathLst>
              <a:path w="882396" h="153924">
                <a:moveTo>
                  <a:pt x="0" y="153924"/>
                </a:moveTo>
                <a:lnTo>
                  <a:pt x="882396" y="153924"/>
                </a:lnTo>
                <a:lnTo>
                  <a:pt x="882396" y="0"/>
                </a:lnTo>
                <a:lnTo>
                  <a:pt x="0" y="0"/>
                </a:lnTo>
                <a:lnTo>
                  <a:pt x="0" y="15392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6141466" y="7285353"/>
            <a:ext cx="1019556" cy="42419"/>
          </a:xfrm>
          <a:custGeom>
            <a:avLst/>
            <a:gdLst/>
            <a:ahLst/>
            <a:cxnLst/>
            <a:rect l="l" t="t" r="r" b="b"/>
            <a:pathLst>
              <a:path w="1019556" h="42419">
                <a:moveTo>
                  <a:pt x="0" y="42419"/>
                </a:moveTo>
                <a:lnTo>
                  <a:pt x="1019556" y="42419"/>
                </a:lnTo>
                <a:lnTo>
                  <a:pt x="1019556" y="0"/>
                </a:lnTo>
                <a:lnTo>
                  <a:pt x="0" y="0"/>
                </a:lnTo>
                <a:lnTo>
                  <a:pt x="0" y="42419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6141466" y="7327137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7092442" y="7327137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6141466" y="7481950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6210046" y="7327137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6141466" y="7523098"/>
            <a:ext cx="1019556" cy="42418"/>
          </a:xfrm>
          <a:custGeom>
            <a:avLst/>
            <a:gdLst/>
            <a:ahLst/>
            <a:cxnLst/>
            <a:rect l="l" t="t" r="r" b="b"/>
            <a:pathLst>
              <a:path w="1019556" h="42418">
                <a:moveTo>
                  <a:pt x="0" y="42418"/>
                </a:moveTo>
                <a:lnTo>
                  <a:pt x="1019556" y="42418"/>
                </a:lnTo>
                <a:lnTo>
                  <a:pt x="1019556" y="0"/>
                </a:lnTo>
                <a:lnTo>
                  <a:pt x="0" y="0"/>
                </a:lnTo>
                <a:lnTo>
                  <a:pt x="0" y="4241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6141466" y="756488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7"/>
                </a:moveTo>
                <a:lnTo>
                  <a:pt x="68579" y="155447"/>
                </a:lnTo>
                <a:lnTo>
                  <a:pt x="68579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7092442" y="756488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7"/>
                </a:moveTo>
                <a:lnTo>
                  <a:pt x="68579" y="155447"/>
                </a:lnTo>
                <a:lnTo>
                  <a:pt x="68579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6141466" y="7740904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42418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6210046" y="7564882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7"/>
                </a:moveTo>
                <a:lnTo>
                  <a:pt x="882396" y="155447"/>
                </a:lnTo>
                <a:lnTo>
                  <a:pt x="882396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6141466" y="7782052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8033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6141466" y="7790433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7092442" y="7790433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6141466" y="7954263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8033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6210046" y="7790433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467868" y="7767573"/>
            <a:ext cx="733348" cy="0"/>
          </a:xfrm>
          <a:custGeom>
            <a:avLst/>
            <a:gdLst/>
            <a:ahLst/>
            <a:cxnLst/>
            <a:rect l="l" t="t" r="r" b="b"/>
            <a:pathLst>
              <a:path w="733348" h="0">
                <a:moveTo>
                  <a:pt x="0" y="0"/>
                </a:moveTo>
                <a:lnTo>
                  <a:pt x="733348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1201216" y="7767573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1213408" y="7767573"/>
            <a:ext cx="3188843" cy="0"/>
          </a:xfrm>
          <a:custGeom>
            <a:avLst/>
            <a:gdLst/>
            <a:ahLst/>
            <a:cxnLst/>
            <a:rect l="l" t="t" r="r" b="b"/>
            <a:pathLst>
              <a:path w="3188843" h="0">
                <a:moveTo>
                  <a:pt x="0" y="0"/>
                </a:moveTo>
                <a:lnTo>
                  <a:pt x="3188843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4402201" y="7767573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 h="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4414393" y="7767573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150485" y="7767573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5162677" y="7767573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6141466" y="7767573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6153658" y="7767573"/>
            <a:ext cx="1007363" cy="0"/>
          </a:xfrm>
          <a:custGeom>
            <a:avLst/>
            <a:gdLst/>
            <a:ahLst/>
            <a:cxnLst/>
            <a:rect l="l" t="t" r="r" b="b"/>
            <a:pathLst>
              <a:path w="1007363" h="0">
                <a:moveTo>
                  <a:pt x="0" y="0"/>
                </a:moveTo>
                <a:lnTo>
                  <a:pt x="1007363" y="0"/>
                </a:lnTo>
              </a:path>
            </a:pathLst>
          </a:custGeom>
          <a:ln w="13462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467868" y="7971789"/>
            <a:ext cx="3934332" cy="0"/>
          </a:xfrm>
          <a:custGeom>
            <a:avLst/>
            <a:gdLst/>
            <a:ahLst/>
            <a:cxnLst/>
            <a:rect l="l" t="t" r="r" b="b"/>
            <a:pathLst>
              <a:path w="3934332" h="0">
                <a:moveTo>
                  <a:pt x="0" y="0"/>
                </a:moveTo>
                <a:lnTo>
                  <a:pt x="3934332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467868" y="7980933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4332097" y="7980933"/>
            <a:ext cx="70103" cy="155448"/>
          </a:xfrm>
          <a:custGeom>
            <a:avLst/>
            <a:gdLst/>
            <a:ahLst/>
            <a:cxnLst/>
            <a:rect l="l" t="t" r="r" b="b"/>
            <a:pathLst>
              <a:path w="70103" h="155448">
                <a:moveTo>
                  <a:pt x="0" y="155448"/>
                </a:moveTo>
                <a:lnTo>
                  <a:pt x="70103" y="155448"/>
                </a:lnTo>
                <a:lnTo>
                  <a:pt x="70103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467868" y="8145526"/>
            <a:ext cx="3934332" cy="0"/>
          </a:xfrm>
          <a:custGeom>
            <a:avLst/>
            <a:gdLst/>
            <a:ahLst/>
            <a:cxnLst/>
            <a:rect l="l" t="t" r="r" b="b"/>
            <a:pathLst>
              <a:path w="3934332" h="0">
                <a:moveTo>
                  <a:pt x="0" y="0"/>
                </a:moveTo>
                <a:lnTo>
                  <a:pt x="3934332" y="0"/>
                </a:lnTo>
              </a:path>
            </a:pathLst>
          </a:custGeom>
          <a:ln w="19557">
            <a:solidFill>
              <a:srgbClr val="E25B1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536448" y="7980933"/>
            <a:ext cx="3795649" cy="155448"/>
          </a:xfrm>
          <a:custGeom>
            <a:avLst/>
            <a:gdLst/>
            <a:ahLst/>
            <a:cxnLst/>
            <a:rect l="l" t="t" r="r" b="b"/>
            <a:pathLst>
              <a:path w="3795649" h="155448">
                <a:moveTo>
                  <a:pt x="0" y="155448"/>
                </a:moveTo>
                <a:lnTo>
                  <a:pt x="3795649" y="155448"/>
                </a:lnTo>
                <a:lnTo>
                  <a:pt x="379564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E25B1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6141466" y="7971789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9557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6141466" y="7980933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7092442" y="7980933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6141466" y="8145526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9557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6210046" y="7980933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467868" y="8166861"/>
            <a:ext cx="68579" cy="423672"/>
          </a:xfrm>
          <a:custGeom>
            <a:avLst/>
            <a:gdLst/>
            <a:ahLst/>
            <a:cxnLst/>
            <a:rect l="l" t="t" r="r" b="b"/>
            <a:pathLst>
              <a:path w="68579" h="423672">
                <a:moveTo>
                  <a:pt x="0" y="423672"/>
                </a:moveTo>
                <a:lnTo>
                  <a:pt x="68579" y="423672"/>
                </a:lnTo>
                <a:lnTo>
                  <a:pt x="68579" y="0"/>
                </a:lnTo>
                <a:lnTo>
                  <a:pt x="0" y="0"/>
                </a:lnTo>
                <a:lnTo>
                  <a:pt x="0" y="42367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4332097" y="8166861"/>
            <a:ext cx="70103" cy="423672"/>
          </a:xfrm>
          <a:custGeom>
            <a:avLst/>
            <a:gdLst/>
            <a:ahLst/>
            <a:cxnLst/>
            <a:rect l="l" t="t" r="r" b="b"/>
            <a:pathLst>
              <a:path w="70103" h="423672">
                <a:moveTo>
                  <a:pt x="0" y="423672"/>
                </a:moveTo>
                <a:lnTo>
                  <a:pt x="70103" y="423672"/>
                </a:lnTo>
                <a:lnTo>
                  <a:pt x="70103" y="0"/>
                </a:lnTo>
                <a:lnTo>
                  <a:pt x="0" y="0"/>
                </a:lnTo>
                <a:lnTo>
                  <a:pt x="0" y="423672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67868" y="8590534"/>
            <a:ext cx="3934332" cy="231648"/>
          </a:xfrm>
          <a:custGeom>
            <a:avLst/>
            <a:gdLst/>
            <a:ahLst/>
            <a:cxnLst/>
            <a:rect l="l" t="t" r="r" b="b"/>
            <a:pathLst>
              <a:path w="3934332" h="231648">
                <a:moveTo>
                  <a:pt x="0" y="231648"/>
                </a:moveTo>
                <a:lnTo>
                  <a:pt x="3934332" y="231648"/>
                </a:lnTo>
                <a:lnTo>
                  <a:pt x="3934332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536448" y="8166861"/>
            <a:ext cx="3795649" cy="175260"/>
          </a:xfrm>
          <a:custGeom>
            <a:avLst/>
            <a:gdLst/>
            <a:ahLst/>
            <a:cxnLst/>
            <a:rect l="l" t="t" r="r" b="b"/>
            <a:pathLst>
              <a:path w="3795649" h="175259">
                <a:moveTo>
                  <a:pt x="0" y="175260"/>
                </a:moveTo>
                <a:lnTo>
                  <a:pt x="3795649" y="175260"/>
                </a:lnTo>
                <a:lnTo>
                  <a:pt x="3795649" y="0"/>
                </a:lnTo>
                <a:lnTo>
                  <a:pt x="0" y="0"/>
                </a:lnTo>
                <a:lnTo>
                  <a:pt x="0" y="175260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536448" y="8342121"/>
            <a:ext cx="3795649" cy="123443"/>
          </a:xfrm>
          <a:custGeom>
            <a:avLst/>
            <a:gdLst/>
            <a:ahLst/>
            <a:cxnLst/>
            <a:rect l="l" t="t" r="r" b="b"/>
            <a:pathLst>
              <a:path w="3795649" h="123444">
                <a:moveTo>
                  <a:pt x="0" y="123444"/>
                </a:moveTo>
                <a:lnTo>
                  <a:pt x="3795649" y="123444"/>
                </a:lnTo>
                <a:lnTo>
                  <a:pt x="3795649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536448" y="8465566"/>
            <a:ext cx="3795649" cy="124968"/>
          </a:xfrm>
          <a:custGeom>
            <a:avLst/>
            <a:gdLst/>
            <a:ahLst/>
            <a:cxnLst/>
            <a:rect l="l" t="t" r="r" b="b"/>
            <a:pathLst>
              <a:path w="3795649" h="124968">
                <a:moveTo>
                  <a:pt x="0" y="124968"/>
                </a:moveTo>
                <a:lnTo>
                  <a:pt x="3795649" y="124968"/>
                </a:lnTo>
                <a:lnTo>
                  <a:pt x="3795649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6141466" y="8170672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8889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6141466" y="817448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7"/>
                </a:moveTo>
                <a:lnTo>
                  <a:pt x="68579" y="155447"/>
                </a:lnTo>
                <a:lnTo>
                  <a:pt x="68579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7092442" y="8174482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7"/>
                </a:moveTo>
                <a:lnTo>
                  <a:pt x="68579" y="155447"/>
                </a:lnTo>
                <a:lnTo>
                  <a:pt x="68579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6141466" y="8333739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8890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6210046" y="8174482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7"/>
                </a:moveTo>
                <a:lnTo>
                  <a:pt x="882396" y="155447"/>
                </a:lnTo>
                <a:lnTo>
                  <a:pt x="882396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467868" y="8160765"/>
            <a:ext cx="3934332" cy="0"/>
          </a:xfrm>
          <a:custGeom>
            <a:avLst/>
            <a:gdLst/>
            <a:ahLst/>
            <a:cxnLst/>
            <a:rect l="l" t="t" r="r" b="b"/>
            <a:pathLst>
              <a:path w="3934332" h="0">
                <a:moveTo>
                  <a:pt x="0" y="0"/>
                </a:moveTo>
                <a:lnTo>
                  <a:pt x="3934332" y="0"/>
                </a:lnTo>
              </a:path>
            </a:pathLst>
          </a:custGeom>
          <a:ln w="13462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6141466" y="8160765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3462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6141466" y="8344408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4986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6141466" y="8351265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7092442" y="8351265"/>
            <a:ext cx="68579" cy="155448"/>
          </a:xfrm>
          <a:custGeom>
            <a:avLst/>
            <a:gdLst/>
            <a:ahLst/>
            <a:cxnLst/>
            <a:rect l="l" t="t" r="r" b="b"/>
            <a:pathLst>
              <a:path w="68579" h="155448">
                <a:moveTo>
                  <a:pt x="0" y="155448"/>
                </a:moveTo>
                <a:lnTo>
                  <a:pt x="68579" y="155448"/>
                </a:lnTo>
                <a:lnTo>
                  <a:pt x="68579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6141466" y="8513571"/>
            <a:ext cx="1019556" cy="0"/>
          </a:xfrm>
          <a:custGeom>
            <a:avLst/>
            <a:gdLst/>
            <a:ahLst/>
            <a:cxnLst/>
            <a:rect l="l" t="t" r="r" b="b"/>
            <a:pathLst>
              <a:path w="1019556" h="0">
                <a:moveTo>
                  <a:pt x="0" y="0"/>
                </a:moveTo>
                <a:lnTo>
                  <a:pt x="1019556" y="0"/>
                </a:lnTo>
              </a:path>
            </a:pathLst>
          </a:custGeom>
          <a:ln w="14986">
            <a:solidFill>
              <a:srgbClr val="28292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6210046" y="8351265"/>
            <a:ext cx="882396" cy="155448"/>
          </a:xfrm>
          <a:custGeom>
            <a:avLst/>
            <a:gdLst/>
            <a:ahLst/>
            <a:cxnLst/>
            <a:rect l="l" t="t" r="r" b="b"/>
            <a:pathLst>
              <a:path w="882396" h="155448">
                <a:moveTo>
                  <a:pt x="0" y="155448"/>
                </a:moveTo>
                <a:lnTo>
                  <a:pt x="882396" y="155448"/>
                </a:lnTo>
                <a:lnTo>
                  <a:pt x="88239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6141466" y="8520430"/>
            <a:ext cx="1019556" cy="65531"/>
          </a:xfrm>
          <a:custGeom>
            <a:avLst/>
            <a:gdLst/>
            <a:ahLst/>
            <a:cxnLst/>
            <a:rect l="l" t="t" r="r" b="b"/>
            <a:pathLst>
              <a:path w="1019556" h="65531">
                <a:moveTo>
                  <a:pt x="0" y="65531"/>
                </a:moveTo>
                <a:lnTo>
                  <a:pt x="1019556" y="65531"/>
                </a:lnTo>
                <a:lnTo>
                  <a:pt x="1019556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6141466" y="8585962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8">
                <a:moveTo>
                  <a:pt x="0" y="170688"/>
                </a:moveTo>
                <a:lnTo>
                  <a:pt x="68579" y="170688"/>
                </a:lnTo>
                <a:lnTo>
                  <a:pt x="68579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7092442" y="8585962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8">
                <a:moveTo>
                  <a:pt x="0" y="170688"/>
                </a:moveTo>
                <a:lnTo>
                  <a:pt x="68579" y="170688"/>
                </a:lnTo>
                <a:lnTo>
                  <a:pt x="68579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6141466" y="8756650"/>
            <a:ext cx="1019556" cy="65531"/>
          </a:xfrm>
          <a:custGeom>
            <a:avLst/>
            <a:gdLst/>
            <a:ahLst/>
            <a:cxnLst/>
            <a:rect l="l" t="t" r="r" b="b"/>
            <a:pathLst>
              <a:path w="1019556" h="65531">
                <a:moveTo>
                  <a:pt x="0" y="65531"/>
                </a:moveTo>
                <a:lnTo>
                  <a:pt x="1019556" y="65531"/>
                </a:lnTo>
                <a:lnTo>
                  <a:pt x="1019556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6210046" y="8585962"/>
            <a:ext cx="882396" cy="170687"/>
          </a:xfrm>
          <a:custGeom>
            <a:avLst/>
            <a:gdLst/>
            <a:ahLst/>
            <a:cxnLst/>
            <a:rect l="l" t="t" r="r" b="b"/>
            <a:pathLst>
              <a:path w="882396" h="170688">
                <a:moveTo>
                  <a:pt x="0" y="170688"/>
                </a:moveTo>
                <a:lnTo>
                  <a:pt x="882396" y="170688"/>
                </a:lnTo>
                <a:lnTo>
                  <a:pt x="8823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28292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369689" y="444880"/>
            <a:ext cx="278735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dirty="0" smtClean="0" baseline="2925" sz="4200" spc="0" b="1">
                <a:solidFill>
                  <a:srgbClr val="E25B1A"/>
                </a:solidFill>
                <a:latin typeface="Calibri"/>
                <a:cs typeface="Calibri"/>
              </a:rPr>
              <a:t>PURCHA</a:t>
            </a:r>
            <a:r>
              <a:rPr dirty="0" smtClean="0" baseline="2925" sz="4200" spc="9" b="1">
                <a:solidFill>
                  <a:srgbClr val="E25B1A"/>
                </a:solidFill>
                <a:latin typeface="Calibri"/>
                <a:cs typeface="Calibri"/>
              </a:rPr>
              <a:t>S</a:t>
            </a:r>
            <a:r>
              <a:rPr dirty="0" smtClean="0" baseline="2925" sz="4200" spc="0" b="1">
                <a:solidFill>
                  <a:srgbClr val="E25B1A"/>
                </a:solidFill>
                <a:latin typeface="Calibri"/>
                <a:cs typeface="Calibri"/>
              </a:rPr>
              <a:t>E</a:t>
            </a:r>
            <a:r>
              <a:rPr dirty="0" smtClean="0" baseline="2925" sz="4200" spc="-111" b="1">
                <a:solidFill>
                  <a:srgbClr val="E25B1A"/>
                </a:solidFill>
                <a:latin typeface="Calibri"/>
                <a:cs typeface="Calibri"/>
              </a:rPr>
              <a:t> </a:t>
            </a:r>
            <a:r>
              <a:rPr dirty="0" smtClean="0" baseline="2925" sz="4200" spc="9" b="1">
                <a:solidFill>
                  <a:srgbClr val="E25B1A"/>
                </a:solidFill>
                <a:latin typeface="Calibri"/>
                <a:cs typeface="Calibri"/>
              </a:rPr>
              <a:t>O</a:t>
            </a:r>
            <a:r>
              <a:rPr dirty="0" smtClean="0" baseline="2925" sz="4200" spc="0" b="1">
                <a:solidFill>
                  <a:srgbClr val="E25B1A"/>
                </a:solidFill>
                <a:latin typeface="Calibri"/>
                <a:cs typeface="Calibri"/>
              </a:rPr>
              <a:t>RDER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3748" y="1097406"/>
            <a:ext cx="1718600" cy="1380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973">
              <a:lnSpc>
                <a:spcPts val="1725"/>
              </a:lnSpc>
              <a:spcBef>
                <a:spcPts val="86"/>
              </a:spcBef>
            </a:pPr>
            <a:r>
              <a:rPr dirty="0" smtClean="0" baseline="3413" sz="2400" spc="-4">
                <a:latin typeface="Calibri Light"/>
                <a:cs typeface="Calibri Light"/>
              </a:rPr>
              <a:t>[</a:t>
            </a:r>
            <a:r>
              <a:rPr dirty="0" smtClean="0" baseline="3413" sz="2400" spc="-14">
                <a:latin typeface="Calibri Light"/>
                <a:cs typeface="Calibri Light"/>
              </a:rPr>
              <a:t>C</a:t>
            </a:r>
            <a:r>
              <a:rPr dirty="0" smtClean="0" baseline="3413" sz="2400" spc="-14">
                <a:latin typeface="Calibri Light"/>
                <a:cs typeface="Calibri Light"/>
              </a:rPr>
              <a:t>o</a:t>
            </a:r>
            <a:r>
              <a:rPr dirty="0" smtClean="0" baseline="3413" sz="2400" spc="-14">
                <a:latin typeface="Calibri Light"/>
                <a:cs typeface="Calibri Light"/>
              </a:rPr>
              <a:t>m</a:t>
            </a:r>
            <a:r>
              <a:rPr dirty="0" smtClean="0" baseline="3413" sz="2400" spc="-14">
                <a:latin typeface="Calibri Light"/>
                <a:cs typeface="Calibri Light"/>
              </a:rPr>
              <a:t>p</a:t>
            </a:r>
            <a:r>
              <a:rPr dirty="0" smtClean="0" baseline="3413" sz="2400" spc="-9">
                <a:latin typeface="Calibri Light"/>
                <a:cs typeface="Calibri Light"/>
              </a:rPr>
              <a:t>a</a:t>
            </a:r>
            <a:r>
              <a:rPr dirty="0" smtClean="0" baseline="3413" sz="2400" spc="-14">
                <a:latin typeface="Calibri Light"/>
                <a:cs typeface="Calibri Light"/>
              </a:rPr>
              <a:t>n</a:t>
            </a:r>
            <a:r>
              <a:rPr dirty="0" smtClean="0" baseline="3413" sz="2400" spc="0">
                <a:latin typeface="Calibri Light"/>
                <a:cs typeface="Calibri Light"/>
              </a:rPr>
              <a:t>y</a:t>
            </a:r>
            <a:r>
              <a:rPr dirty="0" smtClean="0" baseline="3413" sz="2400" spc="-80">
                <a:latin typeface="Calibri Light"/>
                <a:cs typeface="Calibri Light"/>
              </a:rPr>
              <a:t> </a:t>
            </a:r>
            <a:r>
              <a:rPr dirty="0" smtClean="0" baseline="3413" sz="2400" spc="-9">
                <a:latin typeface="Calibri Light"/>
                <a:cs typeface="Calibri Light"/>
              </a:rPr>
              <a:t>N</a:t>
            </a:r>
            <a:r>
              <a:rPr dirty="0" smtClean="0" baseline="3413" sz="2400" spc="-19">
                <a:latin typeface="Calibri Light"/>
                <a:cs typeface="Calibri Light"/>
              </a:rPr>
              <a:t>a</a:t>
            </a:r>
            <a:r>
              <a:rPr dirty="0" smtClean="0" baseline="3413" sz="2400" spc="-14">
                <a:latin typeface="Calibri Light"/>
                <a:cs typeface="Calibri Light"/>
              </a:rPr>
              <a:t>m</a:t>
            </a:r>
            <a:r>
              <a:rPr dirty="0" smtClean="0" baseline="3413" sz="2400" spc="-9">
                <a:latin typeface="Calibri Light"/>
                <a:cs typeface="Calibri Light"/>
              </a:rPr>
              <a:t>e</a:t>
            </a:r>
            <a:r>
              <a:rPr dirty="0" smtClean="0" baseline="3413" sz="2400" spc="0">
                <a:latin typeface="Calibri Light"/>
                <a:cs typeface="Calibri Light"/>
              </a:rPr>
              <a:t>]</a:t>
            </a:r>
            <a:endParaRPr sz="1600">
              <a:latin typeface="Calibri Light"/>
              <a:cs typeface="Calibri Light"/>
            </a:endParaRPr>
          </a:p>
          <a:p>
            <a:pPr marL="12700" marR="849108">
              <a:lnSpc>
                <a:spcPts val="1220"/>
              </a:lnSpc>
              <a:spcBef>
                <a:spcPts val="559"/>
              </a:spcBef>
            </a:pP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Str</a:t>
            </a:r>
            <a:r>
              <a:rPr dirty="0" smtClean="0" sz="1000" spc="9">
                <a:latin typeface="Calibri"/>
                <a:cs typeface="Calibri"/>
              </a:rPr>
              <a:t>e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-22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0">
                <a:latin typeface="Calibri"/>
                <a:cs typeface="Calibri"/>
              </a:rPr>
              <a:t>r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r>
              <a:rPr dirty="0" smtClean="0" sz="1000" spc="0">
                <a:latin typeface="Calibri"/>
                <a:cs typeface="Calibri"/>
              </a:rPr>
              <a:t> </a:t>
            </a:r>
            <a:endParaRPr sz="1000">
              <a:latin typeface="Calibri"/>
              <a:cs typeface="Calibri"/>
            </a:endParaRPr>
          </a:p>
          <a:p>
            <a:pPr marL="12700" marR="849108">
              <a:lnSpc>
                <a:spcPts val="1220"/>
              </a:lnSpc>
              <a:spcBef>
                <a:spcPts val="579"/>
              </a:spcBef>
            </a:pP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C</a:t>
            </a:r>
            <a:r>
              <a:rPr dirty="0" smtClean="0" sz="1000" spc="-4">
                <a:latin typeface="Calibri"/>
                <a:cs typeface="Calibri"/>
              </a:rPr>
              <a:t>i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4">
                <a:latin typeface="Calibri"/>
                <a:cs typeface="Calibri"/>
              </a:rPr>
              <a:t>y</a:t>
            </a:r>
            <a:r>
              <a:rPr dirty="0" smtClean="0" sz="1000" spc="0">
                <a:latin typeface="Calibri"/>
                <a:cs typeface="Calibri"/>
              </a:rPr>
              <a:t>,</a:t>
            </a:r>
            <a:r>
              <a:rPr dirty="0" smtClean="0" sz="1000" spc="-20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ST</a:t>
            </a:r>
            <a:r>
              <a:rPr dirty="0" smtClean="0" sz="1000" spc="216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ZI</a:t>
            </a:r>
            <a:r>
              <a:rPr dirty="0" smtClean="0" sz="1000" spc="1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  <a:p>
            <a:pPr marL="12700" marR="18973">
              <a:lnSpc>
                <a:spcPct val="101725"/>
              </a:lnSpc>
              <a:spcBef>
                <a:spcPts val="579"/>
              </a:spcBef>
            </a:pPr>
            <a:r>
              <a:rPr dirty="0" smtClean="0" sz="1000" spc="0">
                <a:latin typeface="Calibri"/>
                <a:cs typeface="Calibri"/>
              </a:rPr>
              <a:t>P</a:t>
            </a:r>
            <a:r>
              <a:rPr dirty="0" smtClean="0" sz="1000" spc="4">
                <a:latin typeface="Calibri"/>
                <a:cs typeface="Calibri"/>
              </a:rPr>
              <a:t>h</a:t>
            </a:r>
            <a:r>
              <a:rPr dirty="0" smtClean="0" sz="1000" spc="0">
                <a:latin typeface="Calibri"/>
                <a:cs typeface="Calibri"/>
              </a:rPr>
              <a:t>o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:</a:t>
            </a:r>
            <a:r>
              <a:rPr dirty="0" smtClean="0" sz="1000" spc="-28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(0</a:t>
            </a:r>
            <a:r>
              <a:rPr dirty="0" smtClean="0" sz="1000" spc="-4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0)</a:t>
            </a:r>
            <a:r>
              <a:rPr dirty="0" smtClean="0" sz="1000" spc="-1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00</a:t>
            </a:r>
            <a:r>
              <a:rPr dirty="0" smtClean="0" sz="1000" spc="14">
                <a:latin typeface="Calibri"/>
                <a:cs typeface="Calibri"/>
              </a:rPr>
              <a:t>0</a:t>
            </a:r>
            <a:r>
              <a:rPr dirty="0" smtClean="0" sz="1000" spc="-4">
                <a:latin typeface="Calibri"/>
                <a:cs typeface="Calibri"/>
              </a:rPr>
              <a:t>-</a:t>
            </a:r>
            <a:r>
              <a:rPr dirty="0" smtClean="0" sz="1000" spc="0">
                <a:latin typeface="Calibri"/>
                <a:cs typeface="Calibri"/>
              </a:rPr>
              <a:t>0000</a:t>
            </a:r>
            <a:endParaRPr sz="1000">
              <a:latin typeface="Calibri"/>
              <a:cs typeface="Calibri"/>
            </a:endParaRPr>
          </a:p>
          <a:p>
            <a:pPr marL="12700" marR="18973">
              <a:lnSpc>
                <a:spcPct val="101725"/>
              </a:lnSpc>
              <a:spcBef>
                <a:spcPts val="579"/>
              </a:spcBef>
            </a:pPr>
            <a:r>
              <a:rPr dirty="0" smtClean="0" sz="1000" spc="0">
                <a:latin typeface="Calibri"/>
                <a:cs typeface="Calibri"/>
              </a:rPr>
              <a:t>Fax:</a:t>
            </a:r>
            <a:r>
              <a:rPr dirty="0" smtClean="0" sz="1000" spc="-16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(00</a:t>
            </a:r>
            <a:r>
              <a:rPr dirty="0" smtClean="0" sz="1000" spc="9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)</a:t>
            </a:r>
            <a:r>
              <a:rPr dirty="0" smtClean="0" sz="1000" spc="-2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00</a:t>
            </a:r>
            <a:r>
              <a:rPr dirty="0" smtClean="0" sz="1000" spc="14">
                <a:latin typeface="Calibri"/>
                <a:cs typeface="Calibri"/>
              </a:rPr>
              <a:t>0</a:t>
            </a:r>
            <a:r>
              <a:rPr dirty="0" smtClean="0" sz="1000" spc="-4">
                <a:latin typeface="Calibri"/>
                <a:cs typeface="Calibri"/>
              </a:rPr>
              <a:t>-</a:t>
            </a:r>
            <a:r>
              <a:rPr dirty="0" smtClean="0" sz="1000" spc="0">
                <a:latin typeface="Calibri"/>
                <a:cs typeface="Calibri"/>
              </a:rPr>
              <a:t>0</a:t>
            </a:r>
            <a:r>
              <a:rPr dirty="0" smtClean="0" sz="1000" spc="9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9"/>
              </a:spcBef>
            </a:pPr>
            <a:r>
              <a:rPr dirty="0" smtClean="0" sz="1000" spc="0">
                <a:latin typeface="Calibri"/>
                <a:cs typeface="Calibri"/>
              </a:rPr>
              <a:t>Webs</a:t>
            </a:r>
            <a:r>
              <a:rPr dirty="0" smtClean="0" sz="1000" spc="-4">
                <a:latin typeface="Calibri"/>
                <a:cs typeface="Calibri"/>
              </a:rPr>
              <a:t>i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9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:</a:t>
            </a:r>
            <a:r>
              <a:rPr dirty="0" smtClean="0" sz="1000" spc="-36">
                <a:latin typeface="Calibri"/>
                <a:cs typeface="Calibri"/>
              </a:rPr>
              <a:t> </a:t>
            </a:r>
            <a:r>
              <a:rPr dirty="0" smtClean="0" sz="1000" spc="4">
                <a:latin typeface="Calibri"/>
                <a:cs typeface="Calibri"/>
                <a:hlinkClick r:id="rId2"/>
              </a:rPr>
              <a:t>w</a:t>
            </a:r>
            <a:r>
              <a:rPr dirty="0" smtClean="0" sz="1000" spc="-4">
                <a:latin typeface="Calibri"/>
                <a:cs typeface="Calibri"/>
                <a:hlinkClick r:id="rId2"/>
              </a:rPr>
              <a:t>w</a:t>
            </a:r>
            <a:r>
              <a:rPr dirty="0" smtClean="0" sz="1000" spc="-4">
                <a:latin typeface="Calibri"/>
                <a:cs typeface="Calibri"/>
                <a:hlinkClick r:id="rId2"/>
              </a:rPr>
              <a:t>w</a:t>
            </a:r>
            <a:r>
              <a:rPr dirty="0" smtClean="0" sz="1000" spc="0">
                <a:latin typeface="Calibri"/>
                <a:cs typeface="Calibri"/>
                <a:hlinkClick r:id="rId2"/>
              </a:rPr>
              <a:t>.</a:t>
            </a:r>
            <a:r>
              <a:rPr dirty="0" smtClean="0" sz="1000" spc="14">
                <a:latin typeface="Calibri"/>
                <a:cs typeface="Calibri"/>
                <a:hlinkClick r:id="rId2"/>
              </a:rPr>
              <a:t>t</a:t>
            </a:r>
            <a:r>
              <a:rPr dirty="0" smtClean="0" sz="1000" spc="-4">
                <a:latin typeface="Calibri"/>
                <a:cs typeface="Calibri"/>
                <a:hlinkClick r:id="rId2"/>
              </a:rPr>
              <a:t>e</a:t>
            </a:r>
            <a:r>
              <a:rPr dirty="0" smtClean="0" sz="1000" spc="-4">
                <a:latin typeface="Calibri"/>
                <a:cs typeface="Calibri"/>
                <a:hlinkClick r:id="rId2"/>
              </a:rPr>
              <a:t>m</a:t>
            </a:r>
            <a:r>
              <a:rPr dirty="0" smtClean="0" sz="1000" spc="4">
                <a:latin typeface="Calibri"/>
                <a:cs typeface="Calibri"/>
                <a:hlinkClick r:id="rId2"/>
              </a:rPr>
              <a:t>p</a:t>
            </a:r>
            <a:r>
              <a:rPr dirty="0" smtClean="0" sz="1000" spc="0">
                <a:latin typeface="Calibri"/>
                <a:cs typeface="Calibri"/>
                <a:hlinkClick r:id="rId2"/>
              </a:rPr>
              <a:t>la</a:t>
            </a:r>
            <a:r>
              <a:rPr dirty="0" smtClean="0" sz="1000" spc="14">
                <a:latin typeface="Calibri"/>
                <a:cs typeface="Calibri"/>
                <a:hlinkClick r:id="rId2"/>
              </a:rPr>
              <a:t>t</a:t>
            </a:r>
            <a:r>
              <a:rPr dirty="0" smtClean="0" sz="1000" spc="-4">
                <a:latin typeface="Calibri"/>
                <a:cs typeface="Calibri"/>
                <a:hlinkClick r:id="rId2"/>
              </a:rPr>
              <a:t>e</a:t>
            </a:r>
            <a:r>
              <a:rPr dirty="0" smtClean="0" sz="1000" spc="0">
                <a:latin typeface="Calibri"/>
                <a:cs typeface="Calibri"/>
                <a:hlinkClick r:id="rId2"/>
              </a:rPr>
              <a:t>la</a:t>
            </a:r>
            <a:r>
              <a:rPr dirty="0" smtClean="0" sz="1000" spc="4">
                <a:latin typeface="Calibri"/>
                <a:cs typeface="Calibri"/>
                <a:hlinkClick r:id="rId2"/>
              </a:rPr>
              <a:t>b</a:t>
            </a:r>
            <a:r>
              <a:rPr dirty="0" smtClean="0" sz="1000" spc="0">
                <a:latin typeface="Calibri"/>
                <a:cs typeface="Calibri"/>
                <a:hlinkClick r:id="rId2"/>
              </a:rPr>
              <a:t>.</a:t>
            </a:r>
            <a:r>
              <a:rPr dirty="0" smtClean="0" sz="1000" spc="9">
                <a:latin typeface="Calibri"/>
                <a:cs typeface="Calibri"/>
                <a:hlinkClick r:id="rId2"/>
              </a:rPr>
              <a:t>c</a:t>
            </a:r>
            <a:r>
              <a:rPr dirty="0" smtClean="0" sz="1000" spc="0">
                <a:latin typeface="Calibri"/>
                <a:cs typeface="Calibri"/>
                <a:hlinkClick r:id="rId2"/>
              </a:rPr>
              <a:t>om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84342" y="1412112"/>
            <a:ext cx="31912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16">
              <a:lnSpc>
                <a:spcPts val="1115"/>
              </a:lnSpc>
              <a:spcBef>
                <a:spcPts val="55"/>
              </a:spcBef>
            </a:pPr>
            <a:r>
              <a:rPr dirty="0" smtClean="0" baseline="2730" sz="1500" spc="0">
                <a:latin typeface="Calibri"/>
                <a:cs typeface="Calibri"/>
              </a:rPr>
              <a:t>DA</a:t>
            </a:r>
            <a:r>
              <a:rPr dirty="0" smtClean="0" baseline="2730" sz="1500" spc="-4">
                <a:latin typeface="Calibri"/>
                <a:cs typeface="Calibri"/>
              </a:rPr>
              <a:t>T</a:t>
            </a:r>
            <a:r>
              <a:rPr dirty="0" smtClean="0" baseline="2730" sz="1500" spc="0">
                <a:latin typeface="Calibri"/>
                <a:cs typeface="Calibri"/>
              </a:rPr>
              <a:t>E</a:t>
            </a:r>
            <a:endParaRPr sz="1000">
              <a:latin typeface="Calibri"/>
              <a:cs typeface="Calibri"/>
            </a:endParaRPr>
          </a:p>
          <a:p>
            <a:pPr marL="46228">
              <a:lnSpc>
                <a:spcPct val="101725"/>
              </a:lnSpc>
              <a:spcBef>
                <a:spcPts val="523"/>
              </a:spcBef>
            </a:pPr>
            <a:r>
              <a:rPr dirty="0" smtClean="0" sz="1000" spc="0">
                <a:latin typeface="Calibri"/>
                <a:cs typeface="Calibri"/>
              </a:rPr>
              <a:t>PO</a:t>
            </a:r>
            <a:r>
              <a:rPr dirty="0" smtClean="0" sz="1000" spc="-6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#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23838" y="1412112"/>
            <a:ext cx="65587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15"/>
              </a:lnSpc>
              <a:spcBef>
                <a:spcPts val="55"/>
              </a:spcBef>
            </a:pPr>
            <a:r>
              <a:rPr dirty="0" smtClean="0" baseline="2730" sz="1500" spc="0">
                <a:latin typeface="Calibri"/>
                <a:cs typeface="Calibri"/>
              </a:rPr>
              <a:t>23/</a:t>
            </a:r>
            <a:r>
              <a:rPr dirty="0" smtClean="0" baseline="2730" sz="1500" spc="-4">
                <a:latin typeface="Calibri"/>
                <a:cs typeface="Calibri"/>
              </a:rPr>
              <a:t>0</a:t>
            </a:r>
            <a:r>
              <a:rPr dirty="0" smtClean="0" baseline="2730" sz="1500" spc="0">
                <a:latin typeface="Calibri"/>
                <a:cs typeface="Calibri"/>
              </a:rPr>
              <a:t>4</a:t>
            </a:r>
            <a:r>
              <a:rPr dirty="0" smtClean="0" baseline="2730" sz="1500" spc="9">
                <a:latin typeface="Calibri"/>
                <a:cs typeface="Calibri"/>
              </a:rPr>
              <a:t>/</a:t>
            </a:r>
            <a:r>
              <a:rPr dirty="0" smtClean="0" baseline="2730" sz="1500" spc="0">
                <a:latin typeface="Calibri"/>
                <a:cs typeface="Calibri"/>
              </a:rPr>
              <a:t>2020</a:t>
            </a:r>
            <a:endParaRPr sz="1000">
              <a:latin typeface="Calibri"/>
              <a:cs typeface="Calibri"/>
            </a:endParaRPr>
          </a:p>
          <a:p>
            <a:pPr marL="12700" marR="18973">
              <a:lnSpc>
                <a:spcPct val="101725"/>
              </a:lnSpc>
              <a:spcBef>
                <a:spcPts val="523"/>
              </a:spcBef>
            </a:pPr>
            <a:r>
              <a:rPr dirty="0" smtClean="0" sz="1000" spc="0">
                <a:latin typeface="Calibri"/>
                <a:cs typeface="Calibri"/>
              </a:rPr>
              <a:t>110000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3748" y="2936112"/>
            <a:ext cx="1310563" cy="1289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554">
              <a:lnSpc>
                <a:spcPts val="1115"/>
              </a:lnSpc>
              <a:spcBef>
                <a:spcPts val="55"/>
              </a:spcBef>
            </a:pPr>
            <a:r>
              <a:rPr dirty="0" smtClean="0" baseline="2730" sz="1500" spc="-4">
                <a:latin typeface="Calibri"/>
                <a:cs typeface="Calibri"/>
              </a:rPr>
              <a:t>[</a:t>
            </a:r>
            <a:r>
              <a:rPr dirty="0" smtClean="0" baseline="2730" sz="1500" spc="0">
                <a:latin typeface="Calibri"/>
                <a:cs typeface="Calibri"/>
              </a:rPr>
              <a:t>C</a:t>
            </a:r>
            <a:r>
              <a:rPr dirty="0" smtClean="0" baseline="2730" sz="1500" spc="9">
                <a:latin typeface="Calibri"/>
                <a:cs typeface="Calibri"/>
              </a:rPr>
              <a:t>o</a:t>
            </a:r>
            <a:r>
              <a:rPr dirty="0" smtClean="0" baseline="2730" sz="1500" spc="-4">
                <a:latin typeface="Calibri"/>
                <a:cs typeface="Calibri"/>
              </a:rPr>
              <a:t>m</a:t>
            </a:r>
            <a:r>
              <a:rPr dirty="0" smtClean="0" baseline="2730" sz="1500" spc="4">
                <a:latin typeface="Calibri"/>
                <a:cs typeface="Calibri"/>
              </a:rPr>
              <a:t>p</a:t>
            </a:r>
            <a:r>
              <a:rPr dirty="0" smtClean="0" baseline="2730" sz="1500" spc="0">
                <a:latin typeface="Calibri"/>
                <a:cs typeface="Calibri"/>
              </a:rPr>
              <a:t>a</a:t>
            </a:r>
            <a:r>
              <a:rPr dirty="0" smtClean="0" baseline="2730" sz="1500" spc="4">
                <a:latin typeface="Calibri"/>
                <a:cs typeface="Calibri"/>
              </a:rPr>
              <a:t>n</a:t>
            </a:r>
            <a:r>
              <a:rPr dirty="0" smtClean="0" baseline="2730" sz="1500" spc="0">
                <a:latin typeface="Calibri"/>
                <a:cs typeface="Calibri"/>
              </a:rPr>
              <a:t>y</a:t>
            </a:r>
            <a:r>
              <a:rPr dirty="0" smtClean="0" baseline="2730" sz="1500" spc="-36">
                <a:latin typeface="Calibri"/>
                <a:cs typeface="Calibri"/>
              </a:rPr>
              <a:t> </a:t>
            </a:r>
            <a:r>
              <a:rPr dirty="0" smtClean="0" baseline="2730" sz="1500" spc="4">
                <a:latin typeface="Calibri"/>
                <a:cs typeface="Calibri"/>
              </a:rPr>
              <a:t>N</a:t>
            </a:r>
            <a:r>
              <a:rPr dirty="0" smtClean="0" baseline="2730" sz="1500" spc="0">
                <a:latin typeface="Calibri"/>
                <a:cs typeface="Calibri"/>
              </a:rPr>
              <a:t>am</a:t>
            </a:r>
            <a:r>
              <a:rPr dirty="0" smtClean="0" baseline="2730" sz="1500" spc="-4">
                <a:latin typeface="Calibri"/>
                <a:cs typeface="Calibri"/>
              </a:rPr>
              <a:t>e</a:t>
            </a:r>
            <a:r>
              <a:rPr dirty="0" smtClean="0" baseline="2730" sz="1500" spc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220"/>
              </a:lnSpc>
              <a:spcBef>
                <a:spcPts val="478"/>
              </a:spcBef>
            </a:pP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Co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4">
                <a:latin typeface="Calibri"/>
                <a:cs typeface="Calibri"/>
              </a:rPr>
              <a:t>a</a:t>
            </a:r>
            <a:r>
              <a:rPr dirty="0" smtClean="0" sz="1000" spc="0">
                <a:latin typeface="Calibri"/>
                <a:cs typeface="Calibri"/>
              </a:rPr>
              <a:t>ct</a:t>
            </a:r>
            <a:r>
              <a:rPr dirty="0" smtClean="0" sz="1000" spc="-34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or</a:t>
            </a:r>
            <a:r>
              <a:rPr dirty="0" smtClean="0" sz="1000" spc="-8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D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art</a:t>
            </a:r>
            <a:r>
              <a:rPr dirty="0" smtClean="0" sz="1000" spc="9">
                <a:latin typeface="Calibri"/>
                <a:cs typeface="Calibri"/>
              </a:rPr>
              <a:t>m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t]</a:t>
            </a:r>
            <a:r>
              <a:rPr dirty="0" smtClean="0" sz="1000" spc="0">
                <a:latin typeface="Calibri"/>
                <a:cs typeface="Calibri"/>
              </a:rPr>
              <a:t> 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220"/>
              </a:lnSpc>
              <a:spcBef>
                <a:spcPts val="579"/>
              </a:spcBef>
            </a:pP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Str</a:t>
            </a:r>
            <a:r>
              <a:rPr dirty="0" smtClean="0" sz="1000" spc="9">
                <a:latin typeface="Calibri"/>
                <a:cs typeface="Calibri"/>
              </a:rPr>
              <a:t>e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-22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0">
                <a:latin typeface="Calibri"/>
                <a:cs typeface="Calibri"/>
              </a:rPr>
              <a:t>r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  <a:p>
            <a:pPr marL="12700" marR="10554">
              <a:lnSpc>
                <a:spcPct val="101725"/>
              </a:lnSpc>
              <a:spcBef>
                <a:spcPts val="579"/>
              </a:spcBef>
            </a:pP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C</a:t>
            </a:r>
            <a:r>
              <a:rPr dirty="0" smtClean="0" sz="1000" spc="-4">
                <a:latin typeface="Calibri"/>
                <a:cs typeface="Calibri"/>
              </a:rPr>
              <a:t>i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4">
                <a:latin typeface="Calibri"/>
                <a:cs typeface="Calibri"/>
              </a:rPr>
              <a:t>y</a:t>
            </a:r>
            <a:r>
              <a:rPr dirty="0" smtClean="0" sz="1000" spc="0">
                <a:latin typeface="Calibri"/>
                <a:cs typeface="Calibri"/>
              </a:rPr>
              <a:t>,</a:t>
            </a:r>
            <a:r>
              <a:rPr dirty="0" smtClean="0" sz="1000" spc="-20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ST</a:t>
            </a:r>
            <a:r>
              <a:rPr dirty="0" smtClean="0" sz="1000" spc="216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ZI</a:t>
            </a:r>
            <a:r>
              <a:rPr dirty="0" smtClean="0" sz="1000" spc="1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  <a:p>
            <a:pPr marL="12700" marR="10554">
              <a:lnSpc>
                <a:spcPct val="101725"/>
              </a:lnSpc>
              <a:spcBef>
                <a:spcPts val="579"/>
              </a:spcBef>
            </a:pPr>
            <a:r>
              <a:rPr dirty="0" smtClean="0" sz="1000" spc="0">
                <a:latin typeface="Calibri"/>
                <a:cs typeface="Calibri"/>
              </a:rPr>
              <a:t>P</a:t>
            </a:r>
            <a:r>
              <a:rPr dirty="0" smtClean="0" sz="1000" spc="4">
                <a:latin typeface="Calibri"/>
                <a:cs typeface="Calibri"/>
              </a:rPr>
              <a:t>h</a:t>
            </a:r>
            <a:r>
              <a:rPr dirty="0" smtClean="0" sz="1000" spc="0">
                <a:latin typeface="Calibri"/>
                <a:cs typeface="Calibri"/>
              </a:rPr>
              <a:t>o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:</a:t>
            </a:r>
            <a:r>
              <a:rPr dirty="0" smtClean="0" sz="1000" spc="-28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(0</a:t>
            </a:r>
            <a:r>
              <a:rPr dirty="0" smtClean="0" sz="1000" spc="-4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0)</a:t>
            </a:r>
            <a:r>
              <a:rPr dirty="0" smtClean="0" sz="1000" spc="-1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00</a:t>
            </a:r>
            <a:r>
              <a:rPr dirty="0" smtClean="0" sz="1000" spc="14">
                <a:latin typeface="Calibri"/>
                <a:cs typeface="Calibri"/>
              </a:rPr>
              <a:t>0</a:t>
            </a:r>
            <a:r>
              <a:rPr dirty="0" smtClean="0" sz="1000" spc="-4">
                <a:latin typeface="Calibri"/>
                <a:cs typeface="Calibri"/>
              </a:rPr>
              <a:t>-</a:t>
            </a:r>
            <a:r>
              <a:rPr dirty="0" smtClean="0" sz="1000" spc="0">
                <a:latin typeface="Calibri"/>
                <a:cs typeface="Calibri"/>
              </a:rPr>
              <a:t>0000</a:t>
            </a:r>
            <a:endParaRPr sz="1000">
              <a:latin typeface="Calibri"/>
              <a:cs typeface="Calibri"/>
            </a:endParaRPr>
          </a:p>
          <a:p>
            <a:pPr marL="12700" marR="10554">
              <a:lnSpc>
                <a:spcPct val="101725"/>
              </a:lnSpc>
              <a:spcBef>
                <a:spcPts val="579"/>
              </a:spcBef>
            </a:pPr>
            <a:r>
              <a:rPr dirty="0" smtClean="0" sz="1000" spc="0">
                <a:latin typeface="Calibri"/>
                <a:cs typeface="Calibri"/>
              </a:rPr>
              <a:t>Fax:</a:t>
            </a:r>
            <a:r>
              <a:rPr dirty="0" smtClean="0" sz="1000" spc="-16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(00</a:t>
            </a:r>
            <a:r>
              <a:rPr dirty="0" smtClean="0" sz="1000" spc="9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)</a:t>
            </a:r>
            <a:r>
              <a:rPr dirty="0" smtClean="0" sz="1000" spc="-2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00</a:t>
            </a:r>
            <a:r>
              <a:rPr dirty="0" smtClean="0" sz="1000" spc="14">
                <a:latin typeface="Calibri"/>
                <a:cs typeface="Calibri"/>
              </a:rPr>
              <a:t>0</a:t>
            </a:r>
            <a:r>
              <a:rPr dirty="0" smtClean="0" sz="1000" spc="-4">
                <a:latin typeface="Calibri"/>
                <a:cs typeface="Calibri"/>
              </a:rPr>
              <a:t>-</a:t>
            </a:r>
            <a:r>
              <a:rPr dirty="0" smtClean="0" sz="1000" spc="0">
                <a:latin typeface="Calibri"/>
                <a:cs typeface="Calibri"/>
              </a:rPr>
              <a:t>0</a:t>
            </a:r>
            <a:r>
              <a:rPr dirty="0" smtClean="0" sz="1000" spc="9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56557" y="2936112"/>
            <a:ext cx="936658" cy="10605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554">
              <a:lnSpc>
                <a:spcPts val="1115"/>
              </a:lnSpc>
              <a:spcBef>
                <a:spcPts val="55"/>
              </a:spcBef>
            </a:pPr>
            <a:r>
              <a:rPr dirty="0" smtClean="0" baseline="2730" sz="1500" spc="-4">
                <a:latin typeface="Calibri"/>
                <a:cs typeface="Calibri"/>
              </a:rPr>
              <a:t>[</a:t>
            </a:r>
            <a:r>
              <a:rPr dirty="0" smtClean="0" baseline="2730" sz="1500" spc="4">
                <a:latin typeface="Calibri"/>
                <a:cs typeface="Calibri"/>
              </a:rPr>
              <a:t>N</a:t>
            </a:r>
            <a:r>
              <a:rPr dirty="0" smtClean="0" baseline="2730" sz="1500" spc="0">
                <a:latin typeface="Calibri"/>
                <a:cs typeface="Calibri"/>
              </a:rPr>
              <a:t>am</a:t>
            </a:r>
            <a:r>
              <a:rPr dirty="0" smtClean="0" baseline="2730" sz="1500" spc="4">
                <a:latin typeface="Calibri"/>
                <a:cs typeface="Calibri"/>
              </a:rPr>
              <a:t>e</a:t>
            </a:r>
            <a:r>
              <a:rPr dirty="0" smtClean="0" baseline="2730" sz="1500" spc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800"/>
              </a:lnSpc>
              <a:spcBef>
                <a:spcPts val="79"/>
              </a:spcBef>
            </a:pP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C</a:t>
            </a:r>
            <a:r>
              <a:rPr dirty="0" smtClean="0" sz="1000" spc="9">
                <a:latin typeface="Calibri"/>
                <a:cs typeface="Calibri"/>
              </a:rPr>
              <a:t>o</a:t>
            </a:r>
            <a:r>
              <a:rPr dirty="0" smtClean="0" sz="1000" spc="-4">
                <a:latin typeface="Calibri"/>
                <a:cs typeface="Calibri"/>
              </a:rPr>
              <a:t>m</a:t>
            </a:r>
            <a:r>
              <a:rPr dirty="0" smtClean="0" sz="1000" spc="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y</a:t>
            </a:r>
            <a:r>
              <a:rPr dirty="0" smtClean="0" sz="1000" spc="-36">
                <a:latin typeface="Calibri"/>
                <a:cs typeface="Calibri"/>
              </a:rPr>
              <a:t> 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am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r>
              <a:rPr dirty="0" smtClean="0" sz="1000" spc="0">
                <a:latin typeface="Calibri"/>
                <a:cs typeface="Calibri"/>
              </a:rPr>
              <a:t> </a:t>
            </a: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Str</a:t>
            </a:r>
            <a:r>
              <a:rPr dirty="0" smtClean="0" sz="1000" spc="9">
                <a:latin typeface="Calibri"/>
                <a:cs typeface="Calibri"/>
              </a:rPr>
              <a:t>e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-22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0">
                <a:latin typeface="Calibri"/>
                <a:cs typeface="Calibri"/>
              </a:rPr>
              <a:t>r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r>
              <a:rPr dirty="0" smtClean="0" sz="1000" spc="0">
                <a:latin typeface="Calibri"/>
                <a:cs typeface="Calibri"/>
              </a:rPr>
              <a:t> </a:t>
            </a: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C</a:t>
            </a:r>
            <a:r>
              <a:rPr dirty="0" smtClean="0" sz="1000" spc="-4">
                <a:latin typeface="Calibri"/>
                <a:cs typeface="Calibri"/>
              </a:rPr>
              <a:t>i</a:t>
            </a:r>
            <a:r>
              <a:rPr dirty="0" smtClean="0" sz="1000" spc="0">
                <a:latin typeface="Calibri"/>
                <a:cs typeface="Calibri"/>
              </a:rPr>
              <a:t>t</a:t>
            </a:r>
            <a:r>
              <a:rPr dirty="0" smtClean="0" sz="1000" spc="4">
                <a:latin typeface="Calibri"/>
                <a:cs typeface="Calibri"/>
              </a:rPr>
              <a:t>y</a:t>
            </a:r>
            <a:r>
              <a:rPr dirty="0" smtClean="0" sz="1000" spc="0">
                <a:latin typeface="Calibri"/>
                <a:cs typeface="Calibri"/>
              </a:rPr>
              <a:t>,</a:t>
            </a:r>
            <a:r>
              <a:rPr dirty="0" smtClean="0" sz="1000" spc="-20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ST</a:t>
            </a:r>
            <a:r>
              <a:rPr dirty="0" smtClean="0" sz="1000" spc="216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ZI</a:t>
            </a:r>
            <a:r>
              <a:rPr dirty="0" smtClean="0" sz="1000" spc="1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r>
              <a:rPr dirty="0" smtClean="0" sz="1000" spc="0">
                <a:latin typeface="Calibri"/>
                <a:cs typeface="Calibri"/>
              </a:rPr>
              <a:t> </a:t>
            </a:r>
            <a:r>
              <a:rPr dirty="0" smtClean="0" sz="1000" spc="-4">
                <a:latin typeface="Calibri"/>
                <a:cs typeface="Calibri"/>
              </a:rPr>
              <a:t>[</a:t>
            </a:r>
            <a:r>
              <a:rPr dirty="0" smtClean="0" sz="1000" spc="0">
                <a:latin typeface="Calibri"/>
                <a:cs typeface="Calibri"/>
              </a:rPr>
              <a:t>P</a:t>
            </a:r>
            <a:r>
              <a:rPr dirty="0" smtClean="0" sz="1000" spc="4">
                <a:latin typeface="Calibri"/>
                <a:cs typeface="Calibri"/>
              </a:rPr>
              <a:t>h</a:t>
            </a:r>
            <a:r>
              <a:rPr dirty="0" smtClean="0" sz="1000" spc="0">
                <a:latin typeface="Calibri"/>
                <a:cs typeface="Calibri"/>
              </a:rPr>
              <a:t>o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7868" y="7971790"/>
            <a:ext cx="3934332" cy="179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67868" y="8151622"/>
            <a:ext cx="3934332" cy="670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60019">
              <a:lnSpc>
                <a:spcPct val="101725"/>
              </a:lnSpc>
              <a:spcBef>
                <a:spcPts val="1466"/>
              </a:spcBef>
            </a:pP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s.</a:t>
            </a:r>
            <a:endParaRPr sz="800">
              <a:latin typeface="Calibri Light"/>
              <a:cs typeface="Calibri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868" y="4481195"/>
            <a:ext cx="6693154" cy="80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0"/>
              </a:spcBef>
            </a:pPr>
            <a:endParaRPr sz="600"/>
          </a:p>
        </p:txBody>
      </p:sp>
      <p:sp>
        <p:nvSpPr>
          <p:cNvPr id="19" name="object 19"/>
          <p:cNvSpPr txBox="1"/>
          <p:nvPr/>
        </p:nvSpPr>
        <p:spPr>
          <a:xfrm>
            <a:off x="467868" y="4561205"/>
            <a:ext cx="6693154" cy="180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5426">
              <a:lnSpc>
                <a:spcPct val="101725"/>
              </a:lnSpc>
              <a:spcBef>
                <a:spcPts val="50"/>
              </a:spcBef>
            </a:pP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H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dirty="0" smtClean="0" sz="1000" spc="-63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1000" spc="-14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                     </a:t>
            </a:r>
            <a:r>
              <a:rPr dirty="0" smtClean="0" sz="1000" spc="92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H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dirty="0" smtClean="0" sz="1000" spc="-53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1000" spc="-19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1000" spc="-19">
                <a:solidFill>
                  <a:srgbClr val="FFFFFF"/>
                </a:solidFill>
                <a:latin typeface="Calibri Light"/>
                <a:cs typeface="Calibri Light"/>
              </a:rPr>
              <a:t>H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        </a:t>
            </a:r>
            <a:r>
              <a:rPr dirty="0" smtClean="0" sz="1000" spc="11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V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RY</a:t>
            </a:r>
            <a:r>
              <a:rPr dirty="0" smtClean="0" sz="1000" spc="-52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TE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7868" y="4741481"/>
            <a:ext cx="6693154" cy="185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72972">
              <a:lnSpc>
                <a:spcPct val="101725"/>
              </a:lnSpc>
              <a:spcBef>
                <a:spcPts val="140"/>
              </a:spcBef>
            </a:pPr>
            <a:r>
              <a:rPr dirty="0" smtClean="0" sz="1000" spc="0">
                <a:latin typeface="Calibri"/>
                <a:cs typeface="Calibri"/>
              </a:rPr>
              <a:t>Co</a:t>
            </a:r>
            <a:r>
              <a:rPr dirty="0" smtClean="0" sz="1000" spc="-4">
                <a:latin typeface="Calibri"/>
                <a:cs typeface="Calibri"/>
              </a:rPr>
              <a:t>s</a:t>
            </a:r>
            <a:r>
              <a:rPr dirty="0" smtClean="0" sz="1000" spc="0">
                <a:latin typeface="Calibri"/>
                <a:cs typeface="Calibri"/>
              </a:rPr>
              <a:t>t,</a:t>
            </a:r>
            <a:r>
              <a:rPr dirty="0" smtClean="0" sz="1000" spc="-15">
                <a:latin typeface="Calibri"/>
                <a:cs typeface="Calibri"/>
              </a:rPr>
              <a:t> </a:t>
            </a:r>
            <a:r>
              <a:rPr dirty="0" smtClean="0" sz="1000" spc="4">
                <a:latin typeface="Calibri"/>
                <a:cs typeface="Calibri"/>
              </a:rPr>
              <a:t>I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-4">
                <a:latin typeface="Calibri"/>
                <a:cs typeface="Calibri"/>
              </a:rPr>
              <a:t>s</a:t>
            </a:r>
            <a:r>
              <a:rPr dirty="0" smtClean="0" sz="1000" spc="4">
                <a:latin typeface="Calibri"/>
                <a:cs typeface="Calibri"/>
              </a:rPr>
              <a:t>u</a:t>
            </a:r>
            <a:r>
              <a:rPr dirty="0" smtClean="0" sz="1000" spc="0">
                <a:latin typeface="Calibri"/>
                <a:cs typeface="Calibri"/>
              </a:rPr>
              <a:t>ra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ce</a:t>
            </a:r>
            <a:r>
              <a:rPr dirty="0" smtClean="0" sz="1000" spc="-44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&amp;</a:t>
            </a:r>
            <a:r>
              <a:rPr dirty="0" smtClean="0" sz="1000" spc="-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F</a:t>
            </a:r>
            <a:r>
              <a:rPr dirty="0" smtClean="0" sz="1000" spc="14">
                <a:latin typeface="Calibri"/>
                <a:cs typeface="Calibri"/>
              </a:rPr>
              <a:t>r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ight</a:t>
            </a:r>
            <a:r>
              <a:rPr dirty="0" smtClean="0" sz="1000" spc="0">
                <a:latin typeface="Calibri"/>
                <a:cs typeface="Calibri"/>
              </a:rPr>
              <a:t>                                                    </a:t>
            </a:r>
            <a:r>
              <a:rPr dirty="0" smtClean="0" sz="1000" spc="2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F</a:t>
            </a:r>
            <a:r>
              <a:rPr dirty="0" smtClean="0" sz="1000" spc="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D</a:t>
            </a:r>
            <a:r>
              <a:rPr dirty="0" smtClean="0" sz="1000" spc="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X</a:t>
            </a:r>
            <a:r>
              <a:rPr dirty="0" smtClean="0" sz="1000" spc="0">
                <a:latin typeface="Calibri"/>
                <a:cs typeface="Calibri"/>
              </a:rPr>
              <a:t>                                                 </a:t>
            </a:r>
            <a:r>
              <a:rPr dirty="0" smtClean="0" sz="1000" spc="115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23/</a:t>
            </a:r>
            <a:r>
              <a:rPr dirty="0" smtClean="0" sz="1000" spc="-4">
                <a:latin typeface="Calibri"/>
                <a:cs typeface="Calibri"/>
              </a:rPr>
              <a:t>0</a:t>
            </a:r>
            <a:r>
              <a:rPr dirty="0" smtClean="0" sz="1000" spc="0">
                <a:latin typeface="Calibri"/>
                <a:cs typeface="Calibri"/>
              </a:rPr>
              <a:t>5</a:t>
            </a:r>
            <a:r>
              <a:rPr dirty="0" smtClean="0" sz="1000" spc="9">
                <a:latin typeface="Calibri"/>
                <a:cs typeface="Calibri"/>
              </a:rPr>
              <a:t>/</a:t>
            </a:r>
            <a:r>
              <a:rPr dirty="0" smtClean="0" sz="1000" spc="0">
                <a:latin typeface="Calibri"/>
                <a:cs typeface="Calibri"/>
              </a:rPr>
              <a:t>2020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7868" y="4926964"/>
            <a:ext cx="6693154" cy="845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16"/>
              </a:spcBef>
            </a:pPr>
            <a:endParaRPr sz="650"/>
          </a:p>
        </p:txBody>
      </p:sp>
      <p:sp>
        <p:nvSpPr>
          <p:cNvPr id="16" name="object 16"/>
          <p:cNvSpPr txBox="1"/>
          <p:nvPr/>
        </p:nvSpPr>
        <p:spPr>
          <a:xfrm>
            <a:off x="467868" y="5011546"/>
            <a:ext cx="5673598" cy="2014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141466" y="5011546"/>
            <a:ext cx="1019556" cy="2014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67868" y="5212969"/>
            <a:ext cx="6693154" cy="1645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2023">
              <a:lnSpc>
                <a:spcPts val="1215"/>
              </a:lnSpc>
              <a:spcBef>
                <a:spcPts val="60"/>
              </a:spcBef>
            </a:pP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baseline="2730" sz="1500" spc="-9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baseline="2730" sz="1500" spc="-35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#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                      </a:t>
            </a:r>
            <a:r>
              <a:rPr dirty="0" smtClean="0" baseline="2730" sz="1500" spc="145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baseline="2730" sz="1500" spc="-1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                         </a:t>
            </a:r>
            <a:r>
              <a:rPr dirty="0" smtClean="0" baseline="2730" sz="1500" spc="67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Q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TY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               </a:t>
            </a:r>
            <a:r>
              <a:rPr dirty="0" smtClean="0" baseline="2730" sz="1500" spc="16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2730" sz="15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baseline="2730" sz="15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baseline="2730" sz="1500" spc="-1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2730" sz="1500" spc="-9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                  </a:t>
            </a:r>
            <a:r>
              <a:rPr dirty="0" smtClean="0" baseline="2730" sz="1500" spc="81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baseline="2730" sz="1500" spc="-4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baseline="2730" sz="1500" spc="-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baseline="2730" sz="1500" spc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868" y="5377560"/>
            <a:ext cx="5673598" cy="23983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03">
              <a:lnSpc>
                <a:spcPct val="101725"/>
              </a:lnSpc>
              <a:spcBef>
                <a:spcPts val="439"/>
              </a:spcBef>
            </a:pPr>
            <a:r>
              <a:rPr dirty="0" smtClean="0" sz="1000" spc="0">
                <a:latin typeface="Calibri"/>
                <a:cs typeface="Calibri"/>
              </a:rPr>
              <a:t>123</a:t>
            </a:r>
            <a:r>
              <a:rPr dirty="0" smtClean="0" sz="1000" spc="-4">
                <a:latin typeface="Calibri"/>
                <a:cs typeface="Calibri"/>
              </a:rPr>
              <a:t>4</a:t>
            </a:r>
            <a:r>
              <a:rPr dirty="0" smtClean="0" sz="1000" spc="0">
                <a:latin typeface="Calibri"/>
                <a:cs typeface="Calibri"/>
              </a:rPr>
              <a:t>5</a:t>
            </a:r>
            <a:r>
              <a:rPr dirty="0" smtClean="0" sz="1000" spc="9">
                <a:latin typeface="Calibri"/>
                <a:cs typeface="Calibri"/>
              </a:rPr>
              <a:t>4</a:t>
            </a:r>
            <a:r>
              <a:rPr dirty="0" smtClean="0" sz="1000" spc="0">
                <a:latin typeface="Calibri"/>
                <a:cs typeface="Calibri"/>
              </a:rPr>
              <a:t>78</a:t>
            </a:r>
            <a:r>
              <a:rPr dirty="0" smtClean="0" sz="1000" spc="0">
                <a:latin typeface="Calibri"/>
                <a:cs typeface="Calibri"/>
              </a:rPr>
              <a:t>     </a:t>
            </a:r>
            <a:r>
              <a:rPr dirty="0" smtClean="0" sz="1000" spc="9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S</a:t>
            </a:r>
            <a:r>
              <a:rPr dirty="0" smtClean="0" sz="1000" spc="-4">
                <a:latin typeface="Calibri"/>
                <a:cs typeface="Calibri"/>
              </a:rPr>
              <a:t>m</a:t>
            </a:r>
            <a:r>
              <a:rPr dirty="0" smtClean="0" sz="1000" spc="0">
                <a:latin typeface="Calibri"/>
                <a:cs typeface="Calibri"/>
              </a:rPr>
              <a:t>all</a:t>
            </a:r>
            <a:r>
              <a:rPr dirty="0" smtClean="0" sz="1000" spc="-16">
                <a:latin typeface="Calibri"/>
                <a:cs typeface="Calibri"/>
              </a:rPr>
              <a:t> </a:t>
            </a:r>
            <a:r>
              <a:rPr dirty="0" smtClean="0" sz="1000" spc="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art</a:t>
            </a:r>
            <a:r>
              <a:rPr dirty="0" smtClean="0" sz="1000" spc="-11">
                <a:latin typeface="Calibri"/>
                <a:cs typeface="Calibri"/>
              </a:rPr>
              <a:t> </a:t>
            </a:r>
            <a:r>
              <a:rPr dirty="0" smtClean="0" sz="1000" spc="-4">
                <a:latin typeface="Calibri"/>
                <a:cs typeface="Calibri"/>
              </a:rPr>
              <a:t>f</a:t>
            </a:r>
            <a:r>
              <a:rPr dirty="0" smtClean="0" sz="1000" spc="0">
                <a:latin typeface="Calibri"/>
                <a:cs typeface="Calibri"/>
              </a:rPr>
              <a:t>or</a:t>
            </a:r>
            <a:r>
              <a:rPr dirty="0" smtClean="0" sz="1000" spc="-11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F</a:t>
            </a:r>
            <a:r>
              <a:rPr dirty="0" smtClean="0" sz="1000" spc="4">
                <a:latin typeface="Calibri"/>
                <a:cs typeface="Calibri"/>
              </a:rPr>
              <a:t>U</a:t>
            </a:r>
            <a:r>
              <a:rPr dirty="0" smtClean="0" sz="1000" spc="-4">
                <a:latin typeface="Calibri"/>
                <a:cs typeface="Calibri"/>
              </a:rPr>
              <a:t>J</a:t>
            </a:r>
            <a:r>
              <a:rPr dirty="0" smtClean="0" sz="1000" spc="9">
                <a:latin typeface="Calibri"/>
                <a:cs typeface="Calibri"/>
              </a:rPr>
              <a:t>I</a:t>
            </a:r>
            <a:r>
              <a:rPr dirty="0" smtClean="0" sz="1000" spc="-4">
                <a:latin typeface="Calibri"/>
                <a:cs typeface="Calibri"/>
              </a:rPr>
              <a:t>T</a:t>
            </a:r>
            <a:r>
              <a:rPr dirty="0" smtClean="0" sz="1000" spc="0">
                <a:latin typeface="Calibri"/>
                <a:cs typeface="Calibri"/>
              </a:rPr>
              <a:t>SU</a:t>
            </a:r>
            <a:r>
              <a:rPr dirty="0" smtClean="0" sz="1000" spc="-37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i</a:t>
            </a:r>
            <a:r>
              <a:rPr dirty="0" smtClean="0" sz="1000" spc="19">
                <a:latin typeface="Calibri"/>
                <a:cs typeface="Calibri"/>
              </a:rPr>
              <a:t>n</a:t>
            </a:r>
            <a:r>
              <a:rPr dirty="0" smtClean="0" sz="1000" spc="-4">
                <a:latin typeface="Calibri"/>
                <a:cs typeface="Calibri"/>
              </a:rPr>
              <a:t>v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r</a:t>
            </a:r>
            <a:r>
              <a:rPr dirty="0" smtClean="0" sz="1000" spc="14">
                <a:latin typeface="Calibri"/>
                <a:cs typeface="Calibri"/>
              </a:rPr>
              <a:t>t</a:t>
            </a:r>
            <a:r>
              <a:rPr dirty="0" smtClean="0" sz="1000" spc="4">
                <a:latin typeface="Calibri"/>
                <a:cs typeface="Calibri"/>
              </a:rPr>
              <a:t>e</a:t>
            </a:r>
            <a:r>
              <a:rPr dirty="0" smtClean="0" sz="1000" spc="0">
                <a:latin typeface="Calibri"/>
                <a:cs typeface="Calibri"/>
              </a:rPr>
              <a:t>r</a:t>
            </a:r>
            <a:r>
              <a:rPr dirty="0" smtClean="0" sz="1000" spc="0">
                <a:latin typeface="Calibri"/>
                <a:cs typeface="Calibri"/>
              </a:rPr>
              <a:t>                                                               </a:t>
            </a:r>
            <a:r>
              <a:rPr dirty="0" smtClean="0" sz="1000" spc="163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10</a:t>
            </a:r>
            <a:r>
              <a:rPr dirty="0" smtClean="0" sz="1000" spc="0">
                <a:latin typeface="Calibri"/>
                <a:cs typeface="Calibri"/>
              </a:rPr>
              <a:t>                    </a:t>
            </a:r>
            <a:r>
              <a:rPr dirty="0" smtClean="0" sz="1000" spc="200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$25.00</a:t>
            </a:r>
            <a:endParaRPr sz="1000">
              <a:latin typeface="Calibri"/>
              <a:cs typeface="Calibri"/>
            </a:endParaRPr>
          </a:p>
          <a:p>
            <a:pPr marL="108203">
              <a:lnSpc>
                <a:spcPct val="101725"/>
              </a:lnSpc>
              <a:spcBef>
                <a:spcPts val="603"/>
              </a:spcBef>
            </a:pPr>
            <a:r>
              <a:rPr dirty="0" smtClean="0" sz="1000" spc="0">
                <a:latin typeface="Calibri"/>
                <a:cs typeface="Calibri"/>
              </a:rPr>
              <a:t>876</a:t>
            </a:r>
            <a:r>
              <a:rPr dirty="0" smtClean="0" sz="1000" spc="-4">
                <a:latin typeface="Calibri"/>
                <a:cs typeface="Calibri"/>
              </a:rPr>
              <a:t>5</a:t>
            </a:r>
            <a:r>
              <a:rPr dirty="0" smtClean="0" sz="1000" spc="0">
                <a:latin typeface="Calibri"/>
                <a:cs typeface="Calibri"/>
              </a:rPr>
              <a:t>4</a:t>
            </a:r>
            <a:r>
              <a:rPr dirty="0" smtClean="0" sz="1000" spc="9">
                <a:latin typeface="Calibri"/>
                <a:cs typeface="Calibri"/>
              </a:rPr>
              <a:t>3</a:t>
            </a:r>
            <a:r>
              <a:rPr dirty="0" smtClean="0" sz="1000" spc="0">
                <a:latin typeface="Calibri"/>
                <a:cs typeface="Calibri"/>
              </a:rPr>
              <a:t>21</a:t>
            </a:r>
            <a:r>
              <a:rPr dirty="0" smtClean="0" sz="1000" spc="0">
                <a:latin typeface="Calibri"/>
                <a:cs typeface="Calibri"/>
              </a:rPr>
              <a:t>     </a:t>
            </a:r>
            <a:r>
              <a:rPr dirty="0" smtClean="0" sz="1000" spc="9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Lig</a:t>
            </a:r>
            <a:r>
              <a:rPr dirty="0" smtClean="0" sz="1000" spc="4">
                <a:latin typeface="Calibri"/>
                <a:cs typeface="Calibri"/>
              </a:rPr>
              <a:t>h</a:t>
            </a:r>
            <a:r>
              <a:rPr dirty="0" smtClean="0" sz="1000" spc="0">
                <a:latin typeface="Calibri"/>
                <a:cs typeface="Calibri"/>
              </a:rPr>
              <a:t>ti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g</a:t>
            </a:r>
            <a:r>
              <a:rPr dirty="0" smtClean="0" sz="1000" spc="-31">
                <a:latin typeface="Calibri"/>
                <a:cs typeface="Calibri"/>
              </a:rPr>
              <a:t> </a:t>
            </a:r>
            <a:r>
              <a:rPr dirty="0" smtClean="0" sz="1000" spc="4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ter</a:t>
            </a:r>
            <a:r>
              <a:rPr dirty="0" smtClean="0" sz="1000" spc="0">
                <a:latin typeface="Calibri"/>
                <a:cs typeface="Calibri"/>
              </a:rPr>
              <a:t>                                                                                          </a:t>
            </a:r>
            <a:r>
              <a:rPr dirty="0" smtClean="0" sz="1000" spc="149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1</a:t>
            </a:r>
            <a:r>
              <a:rPr dirty="0" smtClean="0" sz="1000" spc="0">
                <a:latin typeface="Calibri"/>
                <a:cs typeface="Calibri"/>
              </a:rPr>
              <a:t>                      </a:t>
            </a:r>
            <a:r>
              <a:rPr dirty="0" smtClean="0" sz="1000" spc="4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$75.00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41466" y="5377560"/>
            <a:ext cx="1019556" cy="23983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08165" marR="47969" algn="ctr">
              <a:lnSpc>
                <a:spcPct val="101725"/>
              </a:lnSpc>
              <a:spcBef>
                <a:spcPts val="439"/>
              </a:spcBef>
            </a:pP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$25</a:t>
            </a:r>
            <a:r>
              <a:rPr dirty="0" smtClean="0" sz="1000" spc="-4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mtClean="0" sz="1000" spc="9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L="573697" marR="47887" algn="ctr">
              <a:lnSpc>
                <a:spcPct val="101725"/>
              </a:lnSpc>
              <a:spcBef>
                <a:spcPts val="603"/>
              </a:spcBef>
            </a:pP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$75.00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868" y="7775955"/>
            <a:ext cx="5673598" cy="1046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9"/>
              </a:spcBef>
            </a:pPr>
            <a:endParaRPr sz="600"/>
          </a:p>
          <a:p>
            <a:pPr marL="164591">
              <a:lnSpc>
                <a:spcPct val="101725"/>
              </a:lnSpc>
              <a:spcBef>
                <a:spcPts val="1000"/>
              </a:spcBef>
            </a:pPr>
            <a:r>
              <a:rPr dirty="0" smtClean="0" sz="1000" spc="-4">
                <a:latin typeface="Calibri Light"/>
                <a:cs typeface="Calibri Light"/>
              </a:rPr>
              <a:t>C</a:t>
            </a:r>
            <a:r>
              <a:rPr dirty="0" smtClean="0" sz="1000" spc="0">
                <a:latin typeface="Calibri Light"/>
                <a:cs typeface="Calibri Light"/>
              </a:rPr>
              <a:t>o</a:t>
            </a:r>
            <a:r>
              <a:rPr dirty="0" smtClean="0" sz="1000" spc="-9">
                <a:latin typeface="Calibri Light"/>
                <a:cs typeface="Calibri Light"/>
              </a:rPr>
              <a:t>m</a:t>
            </a:r>
            <a:r>
              <a:rPr dirty="0" smtClean="0" sz="1000" spc="-19">
                <a:latin typeface="Calibri Light"/>
                <a:cs typeface="Calibri Light"/>
              </a:rPr>
              <a:t>m</a:t>
            </a:r>
            <a:r>
              <a:rPr dirty="0" smtClean="0" sz="1000" spc="0">
                <a:latin typeface="Calibri Light"/>
                <a:cs typeface="Calibri Light"/>
              </a:rPr>
              <a:t>en</a:t>
            </a:r>
            <a:r>
              <a:rPr dirty="0" smtClean="0" sz="1000" spc="-14">
                <a:latin typeface="Calibri Light"/>
                <a:cs typeface="Calibri Light"/>
              </a:rPr>
              <a:t>t</a:t>
            </a:r>
            <a:r>
              <a:rPr dirty="0" smtClean="0" sz="1000" spc="0">
                <a:latin typeface="Calibri Light"/>
                <a:cs typeface="Calibri Light"/>
              </a:rPr>
              <a:t>s</a:t>
            </a:r>
            <a:r>
              <a:rPr dirty="0" smtClean="0" sz="1000" spc="-53">
                <a:latin typeface="Calibri Light"/>
                <a:cs typeface="Calibri Light"/>
              </a:rPr>
              <a:t> </a:t>
            </a:r>
            <a:r>
              <a:rPr dirty="0" smtClean="0" sz="1000" spc="0">
                <a:latin typeface="Calibri Light"/>
                <a:cs typeface="Calibri Light"/>
              </a:rPr>
              <a:t>or</a:t>
            </a:r>
            <a:r>
              <a:rPr dirty="0" smtClean="0" sz="1000" spc="-18">
                <a:latin typeface="Calibri Light"/>
                <a:cs typeface="Calibri Light"/>
              </a:rPr>
              <a:t> </a:t>
            </a:r>
            <a:r>
              <a:rPr dirty="0" smtClean="0" sz="1000" spc="-4">
                <a:latin typeface="Calibri Light"/>
                <a:cs typeface="Calibri Light"/>
              </a:rPr>
              <a:t>S</a:t>
            </a:r>
            <a:r>
              <a:rPr dirty="0" smtClean="0" sz="1000" spc="-14">
                <a:latin typeface="Calibri Light"/>
                <a:cs typeface="Calibri Light"/>
              </a:rPr>
              <a:t>p</a:t>
            </a:r>
            <a:r>
              <a:rPr dirty="0" smtClean="0" sz="1000" spc="0">
                <a:latin typeface="Calibri Light"/>
                <a:cs typeface="Calibri Light"/>
              </a:rPr>
              <a:t>e</a:t>
            </a:r>
            <a:r>
              <a:rPr dirty="0" smtClean="0" sz="1000" spc="-4">
                <a:latin typeface="Calibri Light"/>
                <a:cs typeface="Calibri Light"/>
              </a:rPr>
              <a:t>c</a:t>
            </a:r>
            <a:r>
              <a:rPr dirty="0" smtClean="0" sz="1000" spc="-14">
                <a:latin typeface="Calibri Light"/>
                <a:cs typeface="Calibri Light"/>
              </a:rPr>
              <a:t>i</a:t>
            </a:r>
            <a:r>
              <a:rPr dirty="0" smtClean="0" sz="1000" spc="0">
                <a:latin typeface="Calibri Light"/>
                <a:cs typeface="Calibri Light"/>
              </a:rPr>
              <a:t>al</a:t>
            </a:r>
            <a:r>
              <a:rPr dirty="0" smtClean="0" sz="1000" spc="-32">
                <a:latin typeface="Calibri Light"/>
                <a:cs typeface="Calibri Light"/>
              </a:rPr>
              <a:t> </a:t>
            </a:r>
            <a:r>
              <a:rPr dirty="0" smtClean="0" sz="1000" spc="-9">
                <a:latin typeface="Calibri Light"/>
                <a:cs typeface="Calibri Light"/>
              </a:rPr>
              <a:t>I</a:t>
            </a:r>
            <a:r>
              <a:rPr dirty="0" smtClean="0" sz="1000" spc="0">
                <a:latin typeface="Calibri Light"/>
                <a:cs typeface="Calibri Light"/>
              </a:rPr>
              <a:t>ns</a:t>
            </a:r>
            <a:r>
              <a:rPr dirty="0" smtClean="0" sz="1000" spc="-4">
                <a:latin typeface="Calibri Light"/>
                <a:cs typeface="Calibri Light"/>
              </a:rPr>
              <a:t>t</a:t>
            </a:r>
            <a:r>
              <a:rPr dirty="0" smtClean="0" sz="1000" spc="-9">
                <a:latin typeface="Calibri Light"/>
                <a:cs typeface="Calibri Light"/>
              </a:rPr>
              <a:t>r</a:t>
            </a:r>
            <a:r>
              <a:rPr dirty="0" smtClean="0" sz="1000" spc="-14">
                <a:latin typeface="Calibri Light"/>
                <a:cs typeface="Calibri Light"/>
              </a:rPr>
              <a:t>u</a:t>
            </a:r>
            <a:r>
              <a:rPr dirty="0" smtClean="0" sz="1000" spc="-4">
                <a:latin typeface="Calibri Light"/>
                <a:cs typeface="Calibri Light"/>
              </a:rPr>
              <a:t>c</a:t>
            </a:r>
            <a:r>
              <a:rPr dirty="0" smtClean="0" sz="1000" spc="-4">
                <a:latin typeface="Calibri Light"/>
                <a:cs typeface="Calibri Light"/>
              </a:rPr>
              <a:t>t</a:t>
            </a:r>
            <a:r>
              <a:rPr dirty="0" smtClean="0" sz="1000" spc="-14">
                <a:latin typeface="Calibri Light"/>
                <a:cs typeface="Calibri Light"/>
              </a:rPr>
              <a:t>i</a:t>
            </a:r>
            <a:r>
              <a:rPr dirty="0" smtClean="0" sz="1000" spc="0">
                <a:latin typeface="Calibri Light"/>
                <a:cs typeface="Calibri Light"/>
              </a:rPr>
              <a:t>o</a:t>
            </a:r>
            <a:r>
              <a:rPr dirty="0" smtClean="0" sz="1000" spc="-4">
                <a:latin typeface="Calibri Light"/>
                <a:cs typeface="Calibri Light"/>
              </a:rPr>
              <a:t>n</a:t>
            </a:r>
            <a:r>
              <a:rPr dirty="0" smtClean="0" sz="1000" spc="0">
                <a:latin typeface="Calibri Light"/>
                <a:cs typeface="Calibri Light"/>
              </a:rPr>
              <a:t>s</a:t>
            </a:r>
            <a:r>
              <a:rPr dirty="0" smtClean="0" sz="1000" spc="0">
                <a:latin typeface="Calibri Light"/>
                <a:cs typeface="Calibri Light"/>
              </a:rPr>
              <a:t>                                                                                                    </a:t>
            </a:r>
            <a:r>
              <a:rPr dirty="0" smtClean="0" sz="1000" spc="17">
                <a:latin typeface="Calibri Light"/>
                <a:cs typeface="Calibri Light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S</a:t>
            </a:r>
            <a:r>
              <a:rPr dirty="0" smtClean="0" sz="1000" spc="-4">
                <a:latin typeface="Calibri"/>
                <a:cs typeface="Calibri"/>
              </a:rPr>
              <a:t>U</a:t>
            </a:r>
            <a:r>
              <a:rPr dirty="0" smtClean="0" sz="1000" spc="9">
                <a:latin typeface="Calibri"/>
                <a:cs typeface="Calibri"/>
              </a:rPr>
              <a:t>B</a:t>
            </a:r>
            <a:r>
              <a:rPr dirty="0" smtClean="0" sz="1000" spc="-4">
                <a:latin typeface="Calibri"/>
                <a:cs typeface="Calibri"/>
              </a:rPr>
              <a:t>T</a:t>
            </a:r>
            <a:r>
              <a:rPr dirty="0" smtClean="0" sz="1000" spc="0">
                <a:latin typeface="Calibri"/>
                <a:cs typeface="Calibri"/>
              </a:rPr>
              <a:t>O</a:t>
            </a:r>
            <a:r>
              <a:rPr dirty="0" smtClean="0" sz="1000" spc="4">
                <a:latin typeface="Calibri"/>
                <a:cs typeface="Calibri"/>
              </a:rPr>
              <a:t>T</a:t>
            </a:r>
            <a:r>
              <a:rPr dirty="0" smtClean="0" sz="1000" spc="0">
                <a:latin typeface="Calibri"/>
                <a:cs typeface="Calibri"/>
              </a:rPr>
              <a:t>AL</a:t>
            </a:r>
            <a:endParaRPr sz="1000">
              <a:latin typeface="Calibri"/>
              <a:cs typeface="Calibri"/>
            </a:endParaRPr>
          </a:p>
          <a:p>
            <a:pPr marL="160019">
              <a:lnSpc>
                <a:spcPts val="1300"/>
              </a:lnSpc>
              <a:spcBef>
                <a:spcPts val="295"/>
              </a:spcBef>
            </a:pP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em</a:t>
            </a:r>
            <a:r>
              <a:rPr dirty="0" smtClean="0" sz="800" spc="-25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it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25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et,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er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4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t.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25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.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           </a:t>
            </a:r>
            <a:r>
              <a:rPr dirty="0" smtClean="0" sz="800" spc="8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8192" sz="1500" spc="-4">
                <a:latin typeface="Calibri"/>
                <a:cs typeface="Calibri"/>
              </a:rPr>
              <a:t>T</a:t>
            </a:r>
            <a:r>
              <a:rPr dirty="0" smtClean="0" baseline="8192" sz="1500" spc="0">
                <a:latin typeface="Calibri"/>
                <a:cs typeface="Calibri"/>
              </a:rPr>
              <a:t>AX</a:t>
            </a:r>
            <a:endParaRPr sz="1000">
              <a:latin typeface="Calibri"/>
              <a:cs typeface="Calibri"/>
            </a:endParaRPr>
          </a:p>
          <a:p>
            <a:pPr marL="160019">
              <a:lnSpc>
                <a:spcPts val="1046"/>
              </a:lnSpc>
              <a:spcBef>
                <a:spcPts val="5"/>
              </a:spcBef>
            </a:pP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F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e,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25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ed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v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ri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s,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dirty="0" smtClean="0" sz="800" spc="-4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dirty="0" smtClean="0" sz="800" spc="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b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er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,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it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800" spc="-19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dirty="0" smtClean="0" sz="800" spc="-9">
                <a:solidFill>
                  <a:srgbClr val="FFFFFF"/>
                </a:solidFill>
                <a:latin typeface="Calibri Light"/>
                <a:cs typeface="Calibri Light"/>
              </a:rPr>
              <a:t>m</a:t>
            </a:r>
            <a:r>
              <a:rPr dirty="0" smtClean="0" sz="800" spc="-1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dirty="0" smtClean="0" sz="800" spc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                         </a:t>
            </a:r>
            <a:r>
              <a:rPr dirty="0" smtClean="0" sz="800" spc="11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baseline="-13653" sz="1500" spc="0">
                <a:latin typeface="Calibri"/>
                <a:cs typeface="Calibri"/>
              </a:rPr>
              <a:t>SHIPP</a:t>
            </a:r>
            <a:r>
              <a:rPr dirty="0" smtClean="0" baseline="-13653" sz="1500" spc="4">
                <a:latin typeface="Calibri"/>
                <a:cs typeface="Calibri"/>
              </a:rPr>
              <a:t>I</a:t>
            </a:r>
            <a:r>
              <a:rPr dirty="0" smtClean="0" baseline="-13653" sz="1500" spc="4">
                <a:latin typeface="Calibri"/>
                <a:cs typeface="Calibri"/>
              </a:rPr>
              <a:t>N</a:t>
            </a:r>
            <a:r>
              <a:rPr dirty="0" smtClean="0" baseline="-13653" sz="1500" spc="0">
                <a:latin typeface="Calibri"/>
                <a:cs typeface="Calibri"/>
              </a:rPr>
              <a:t>G</a:t>
            </a:r>
            <a:endParaRPr sz="1000">
              <a:latin typeface="Calibri"/>
              <a:cs typeface="Calibri"/>
            </a:endParaRPr>
          </a:p>
          <a:p>
            <a:pPr marR="581017" algn="r">
              <a:lnSpc>
                <a:spcPct val="101725"/>
              </a:lnSpc>
              <a:spcBef>
                <a:spcPts val="951"/>
              </a:spcBef>
            </a:pPr>
            <a:r>
              <a:rPr dirty="0" smtClean="0" sz="1000" spc="0" b="1">
                <a:latin typeface="Calibri"/>
                <a:cs typeface="Calibri"/>
              </a:rPr>
              <a:t>TO</a:t>
            </a:r>
            <a:r>
              <a:rPr dirty="0" smtClean="0" sz="1000" spc="-4" b="1">
                <a:latin typeface="Calibri"/>
                <a:cs typeface="Calibri"/>
              </a:rPr>
              <a:t>T</a:t>
            </a:r>
            <a:r>
              <a:rPr dirty="0" smtClean="0" sz="1000" spc="4" b="1">
                <a:latin typeface="Calibri"/>
                <a:cs typeface="Calibri"/>
              </a:rPr>
              <a:t>A</a:t>
            </a:r>
            <a:r>
              <a:rPr dirty="0" smtClean="0" sz="1000" spc="0" b="1">
                <a:latin typeface="Calibri"/>
                <a:cs typeface="Calibri"/>
              </a:rPr>
              <a:t>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41466" y="7775955"/>
            <a:ext cx="1019556" cy="1874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141466" y="7963408"/>
            <a:ext cx="1019556" cy="1920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0352">
              <a:lnSpc>
                <a:spcPct val="101725"/>
              </a:lnSpc>
              <a:spcBef>
                <a:spcPts val="130"/>
              </a:spcBef>
            </a:pP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$32</a:t>
            </a:r>
            <a:r>
              <a:rPr dirty="0" smtClean="0" sz="1000" spc="-4" b="1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mtClean="0" sz="1000" spc="9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41466" y="8155432"/>
            <a:ext cx="1019556" cy="185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69495" algn="r">
              <a:lnSpc>
                <a:spcPct val="101725"/>
              </a:lnSpc>
              <a:spcBef>
                <a:spcPts val="145"/>
              </a:spcBef>
            </a:pP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10%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1466" y="8340597"/>
            <a:ext cx="1019556" cy="172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4339">
              <a:lnSpc>
                <a:spcPct val="101725"/>
              </a:lnSpc>
              <a:spcBef>
                <a:spcPts val="80"/>
              </a:spcBef>
            </a:pP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$1</a:t>
            </a:r>
            <a:r>
              <a:rPr dirty="0" smtClean="0" sz="1000" spc="-4" b="1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mtClean="0" sz="1000" spc="9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0.</a:t>
            </a:r>
            <a:r>
              <a:rPr dirty="0" smtClean="0" sz="1000" spc="-4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mtClean="0" sz="1000" spc="0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1466" y="8513571"/>
            <a:ext cx="1019556" cy="3086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"/>
              </a:spcBef>
            </a:pPr>
            <a:endParaRPr sz="550"/>
          </a:p>
          <a:p>
            <a:pPr marL="382524">
              <a:lnSpc>
                <a:spcPct val="101725"/>
              </a:lnSpc>
            </a:pPr>
            <a:r>
              <a:rPr dirty="0" smtClean="0" sz="1100" spc="4" b="1">
                <a:solidFill>
                  <a:srgbClr val="E25B1A"/>
                </a:solidFill>
                <a:latin typeface="Calibri"/>
                <a:cs typeface="Calibri"/>
              </a:rPr>
              <a:t>$</a:t>
            </a:r>
            <a:r>
              <a:rPr dirty="0" smtClean="0" sz="1100" spc="4" b="1">
                <a:solidFill>
                  <a:srgbClr val="E25B1A"/>
                </a:solidFill>
                <a:latin typeface="Calibri"/>
                <a:cs typeface="Calibri"/>
              </a:rPr>
              <a:t>1</a:t>
            </a:r>
            <a:r>
              <a:rPr dirty="0" smtClean="0" sz="1100" spc="-9" b="1">
                <a:solidFill>
                  <a:srgbClr val="E25B1A"/>
                </a:solidFill>
                <a:latin typeface="Calibri"/>
                <a:cs typeface="Calibri"/>
              </a:rPr>
              <a:t>,</a:t>
            </a:r>
            <a:r>
              <a:rPr dirty="0" smtClean="0" sz="1100" spc="-4" b="1">
                <a:solidFill>
                  <a:srgbClr val="E25B1A"/>
                </a:solidFill>
                <a:latin typeface="Calibri"/>
                <a:cs typeface="Calibri"/>
              </a:rPr>
              <a:t>3</a:t>
            </a:r>
            <a:r>
              <a:rPr dirty="0" smtClean="0" sz="1100" spc="4" b="1">
                <a:solidFill>
                  <a:srgbClr val="E25B1A"/>
                </a:solidFill>
                <a:latin typeface="Calibri"/>
                <a:cs typeface="Calibri"/>
              </a:rPr>
              <a:t>5</a:t>
            </a:r>
            <a:r>
              <a:rPr dirty="0" smtClean="0" sz="1100" spc="-9" b="1">
                <a:solidFill>
                  <a:srgbClr val="E25B1A"/>
                </a:solidFill>
                <a:latin typeface="Calibri"/>
                <a:cs typeface="Calibri"/>
              </a:rPr>
              <a:t>7</a:t>
            </a:r>
            <a:r>
              <a:rPr dirty="0" smtClean="0" sz="1100" spc="4" b="1">
                <a:solidFill>
                  <a:srgbClr val="E25B1A"/>
                </a:solidFill>
                <a:latin typeface="Calibri"/>
                <a:cs typeface="Calibri"/>
              </a:rPr>
              <a:t>.</a:t>
            </a:r>
            <a:r>
              <a:rPr dirty="0" smtClean="0" sz="1100" spc="-9" b="1">
                <a:solidFill>
                  <a:srgbClr val="E25B1A"/>
                </a:solidFill>
                <a:latin typeface="Calibri"/>
                <a:cs typeface="Calibri"/>
              </a:rPr>
              <a:t>5</a:t>
            </a:r>
            <a:r>
              <a:rPr dirty="0" smtClean="0" sz="1100" spc="0" b="1">
                <a:solidFill>
                  <a:srgbClr val="E25B1A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2201" y="2697733"/>
            <a:ext cx="2758821" cy="179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5072">
              <a:lnSpc>
                <a:spcPct val="101725"/>
              </a:lnSpc>
              <a:spcBef>
                <a:spcPts val="65"/>
              </a:spcBef>
            </a:pP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H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P</a:t>
            </a:r>
            <a:r>
              <a:rPr dirty="0" smtClean="0" sz="1000" spc="-28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TO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868" y="2697733"/>
            <a:ext cx="2847467" cy="179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595">
              <a:lnSpc>
                <a:spcPct val="101725"/>
              </a:lnSpc>
              <a:spcBef>
                <a:spcPts val="65"/>
              </a:spcBef>
            </a:pP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V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dirty="0" smtClean="0" sz="1000" spc="-9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dirty="0" smtClean="0" sz="1000" spc="-4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dirty="0" smtClean="0" sz="1000" spc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868" y="4118990"/>
            <a:ext cx="284746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402201" y="4118990"/>
            <a:ext cx="275869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