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object 217"/>
          <p:cNvSpPr/>
          <p:nvPr/>
        </p:nvSpPr>
        <p:spPr>
          <a:xfrm>
            <a:off x="5137404" y="1246631"/>
            <a:ext cx="1894332" cy="144779"/>
          </a:xfrm>
          <a:custGeom>
            <a:avLst/>
            <a:gdLst/>
            <a:ahLst/>
            <a:cxnLst/>
            <a:rect l="l" t="t" r="r" b="b"/>
            <a:pathLst>
              <a:path w="1894331" h="144780">
                <a:moveTo>
                  <a:pt x="0" y="0"/>
                </a:moveTo>
                <a:lnTo>
                  <a:pt x="1894332" y="0"/>
                </a:lnTo>
                <a:lnTo>
                  <a:pt x="1894332" y="144779"/>
                </a:lnTo>
                <a:lnTo>
                  <a:pt x="0" y="144779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6005322" y="1395983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228600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7030974" y="1395983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228600"/>
                </a:moveTo>
                <a:lnTo>
                  <a:pt x="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5138166" y="1385315"/>
            <a:ext cx="0" cy="239268"/>
          </a:xfrm>
          <a:custGeom>
            <a:avLst/>
            <a:gdLst/>
            <a:ahLst/>
            <a:cxnLst/>
            <a:rect l="l" t="t" r="r" b="b"/>
            <a:pathLst>
              <a:path w="0" h="239268">
                <a:moveTo>
                  <a:pt x="0" y="239268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5143500" y="1390650"/>
            <a:ext cx="1892808" cy="0"/>
          </a:xfrm>
          <a:custGeom>
            <a:avLst/>
            <a:gdLst/>
            <a:ahLst/>
            <a:cxnLst/>
            <a:rect l="l" t="t" r="r" b="b"/>
            <a:pathLst>
              <a:path w="1892807" h="0">
                <a:moveTo>
                  <a:pt x="0" y="0"/>
                </a:moveTo>
                <a:lnTo>
                  <a:pt x="1892808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5143500" y="1619250"/>
            <a:ext cx="1892808" cy="0"/>
          </a:xfrm>
          <a:custGeom>
            <a:avLst/>
            <a:gdLst/>
            <a:ahLst/>
            <a:cxnLst/>
            <a:rect l="l" t="t" r="r" b="b"/>
            <a:pathLst>
              <a:path w="1892807" h="0">
                <a:moveTo>
                  <a:pt x="0" y="0"/>
                </a:moveTo>
                <a:lnTo>
                  <a:pt x="1892808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028700" y="1735835"/>
            <a:ext cx="89916" cy="237744"/>
          </a:xfrm>
          <a:custGeom>
            <a:avLst/>
            <a:gdLst/>
            <a:ahLst/>
            <a:cxnLst/>
            <a:rect l="l" t="t" r="r" b="b"/>
            <a:pathLst>
              <a:path w="89915" h="237744">
                <a:moveTo>
                  <a:pt x="0" y="0"/>
                </a:moveTo>
                <a:lnTo>
                  <a:pt x="89916" y="0"/>
                </a:lnTo>
                <a:lnTo>
                  <a:pt x="89916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117092" y="1735835"/>
            <a:ext cx="5914644" cy="237744"/>
          </a:xfrm>
          <a:custGeom>
            <a:avLst/>
            <a:gdLst/>
            <a:ahLst/>
            <a:cxnLst/>
            <a:rect l="l" t="t" r="r" b="b"/>
            <a:pathLst>
              <a:path w="5914644" h="237744">
                <a:moveTo>
                  <a:pt x="0" y="0"/>
                </a:moveTo>
                <a:lnTo>
                  <a:pt x="5914644" y="0"/>
                </a:lnTo>
                <a:lnTo>
                  <a:pt x="5914644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7030211" y="1735835"/>
            <a:ext cx="77724" cy="237744"/>
          </a:xfrm>
          <a:custGeom>
            <a:avLst/>
            <a:gdLst/>
            <a:ahLst/>
            <a:cxnLst/>
            <a:rect l="l" t="t" r="r" b="b"/>
            <a:pathLst>
              <a:path w="77724" h="237744">
                <a:moveTo>
                  <a:pt x="0" y="0"/>
                </a:moveTo>
                <a:lnTo>
                  <a:pt x="77724" y="0"/>
                </a:lnTo>
                <a:lnTo>
                  <a:pt x="77724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1028700" y="1972055"/>
            <a:ext cx="6079236" cy="237744"/>
          </a:xfrm>
          <a:custGeom>
            <a:avLst/>
            <a:gdLst/>
            <a:ahLst/>
            <a:cxnLst/>
            <a:rect l="l" t="t" r="r" b="b"/>
            <a:pathLst>
              <a:path w="6079236" h="237744">
                <a:moveTo>
                  <a:pt x="0" y="0"/>
                </a:moveTo>
                <a:lnTo>
                  <a:pt x="6079236" y="0"/>
                </a:lnTo>
                <a:lnTo>
                  <a:pt x="6079236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1028700" y="2208276"/>
            <a:ext cx="89916" cy="237744"/>
          </a:xfrm>
          <a:custGeom>
            <a:avLst/>
            <a:gdLst/>
            <a:ahLst/>
            <a:cxnLst/>
            <a:rect l="l" t="t" r="r" b="b"/>
            <a:pathLst>
              <a:path w="89915" h="237744">
                <a:moveTo>
                  <a:pt x="0" y="237744"/>
                </a:moveTo>
                <a:lnTo>
                  <a:pt x="0" y="0"/>
                </a:lnTo>
                <a:lnTo>
                  <a:pt x="89916" y="0"/>
                </a:lnTo>
                <a:lnTo>
                  <a:pt x="89916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866388" y="2208276"/>
            <a:ext cx="472439" cy="237744"/>
          </a:xfrm>
          <a:custGeom>
            <a:avLst/>
            <a:gdLst/>
            <a:ahLst/>
            <a:cxnLst/>
            <a:rect l="l" t="t" r="r" b="b"/>
            <a:pathLst>
              <a:path w="472439" h="237744">
                <a:moveTo>
                  <a:pt x="0" y="237744"/>
                </a:moveTo>
                <a:lnTo>
                  <a:pt x="0" y="0"/>
                </a:lnTo>
                <a:lnTo>
                  <a:pt x="472439" y="0"/>
                </a:lnTo>
                <a:lnTo>
                  <a:pt x="472439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7030212" y="2208276"/>
            <a:ext cx="77723" cy="237744"/>
          </a:xfrm>
          <a:custGeom>
            <a:avLst/>
            <a:gdLst/>
            <a:ahLst/>
            <a:cxnLst/>
            <a:rect l="l" t="t" r="r" b="b"/>
            <a:pathLst>
              <a:path w="77724" h="237744">
                <a:moveTo>
                  <a:pt x="0" y="237744"/>
                </a:moveTo>
                <a:lnTo>
                  <a:pt x="0" y="0"/>
                </a:lnTo>
                <a:lnTo>
                  <a:pt x="77723" y="0"/>
                </a:lnTo>
                <a:lnTo>
                  <a:pt x="77723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1028700" y="2444496"/>
            <a:ext cx="6079236" cy="237744"/>
          </a:xfrm>
          <a:custGeom>
            <a:avLst/>
            <a:gdLst/>
            <a:ahLst/>
            <a:cxnLst/>
            <a:rect l="l" t="t" r="r" b="b"/>
            <a:pathLst>
              <a:path w="6079236" h="237744">
                <a:moveTo>
                  <a:pt x="0" y="0"/>
                </a:moveTo>
                <a:lnTo>
                  <a:pt x="6079236" y="0"/>
                </a:lnTo>
                <a:lnTo>
                  <a:pt x="6079236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1028700" y="2680716"/>
            <a:ext cx="89916" cy="237744"/>
          </a:xfrm>
          <a:custGeom>
            <a:avLst/>
            <a:gdLst/>
            <a:ahLst/>
            <a:cxnLst/>
            <a:rect l="l" t="t" r="r" b="b"/>
            <a:pathLst>
              <a:path w="89915" h="237744">
                <a:moveTo>
                  <a:pt x="0" y="237744"/>
                </a:moveTo>
                <a:lnTo>
                  <a:pt x="0" y="0"/>
                </a:lnTo>
                <a:lnTo>
                  <a:pt x="89916" y="0"/>
                </a:lnTo>
                <a:lnTo>
                  <a:pt x="89916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866388" y="2680716"/>
            <a:ext cx="472439" cy="237744"/>
          </a:xfrm>
          <a:custGeom>
            <a:avLst/>
            <a:gdLst/>
            <a:ahLst/>
            <a:cxnLst/>
            <a:rect l="l" t="t" r="r" b="b"/>
            <a:pathLst>
              <a:path w="472439" h="237744">
                <a:moveTo>
                  <a:pt x="0" y="237744"/>
                </a:moveTo>
                <a:lnTo>
                  <a:pt x="0" y="0"/>
                </a:lnTo>
                <a:lnTo>
                  <a:pt x="472439" y="0"/>
                </a:lnTo>
                <a:lnTo>
                  <a:pt x="472439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7030212" y="2680716"/>
            <a:ext cx="77723" cy="237744"/>
          </a:xfrm>
          <a:custGeom>
            <a:avLst/>
            <a:gdLst/>
            <a:ahLst/>
            <a:cxnLst/>
            <a:rect l="l" t="t" r="r" b="b"/>
            <a:pathLst>
              <a:path w="77724" h="237744">
                <a:moveTo>
                  <a:pt x="0" y="237744"/>
                </a:moveTo>
                <a:lnTo>
                  <a:pt x="0" y="0"/>
                </a:lnTo>
                <a:lnTo>
                  <a:pt x="77723" y="0"/>
                </a:lnTo>
                <a:lnTo>
                  <a:pt x="77723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1028700" y="2916935"/>
            <a:ext cx="6079236" cy="144779"/>
          </a:xfrm>
          <a:custGeom>
            <a:avLst/>
            <a:gdLst/>
            <a:ahLst/>
            <a:cxnLst/>
            <a:rect l="l" t="t" r="r" b="b"/>
            <a:pathLst>
              <a:path w="6079236" h="144780">
                <a:moveTo>
                  <a:pt x="0" y="0"/>
                </a:moveTo>
                <a:lnTo>
                  <a:pt x="6079236" y="0"/>
                </a:lnTo>
                <a:lnTo>
                  <a:pt x="6079236" y="144779"/>
                </a:lnTo>
                <a:lnTo>
                  <a:pt x="0" y="144779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1028700" y="3060192"/>
            <a:ext cx="89916" cy="473964"/>
          </a:xfrm>
          <a:custGeom>
            <a:avLst/>
            <a:gdLst/>
            <a:ahLst/>
            <a:cxnLst/>
            <a:rect l="l" t="t" r="r" b="b"/>
            <a:pathLst>
              <a:path w="89915" h="473963">
                <a:moveTo>
                  <a:pt x="0" y="473964"/>
                </a:moveTo>
                <a:lnTo>
                  <a:pt x="0" y="0"/>
                </a:lnTo>
                <a:lnTo>
                  <a:pt x="89916" y="0"/>
                </a:lnTo>
                <a:lnTo>
                  <a:pt x="89916" y="473964"/>
                </a:lnTo>
                <a:lnTo>
                  <a:pt x="0" y="47396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866388" y="3060192"/>
            <a:ext cx="472439" cy="473964"/>
          </a:xfrm>
          <a:custGeom>
            <a:avLst/>
            <a:gdLst/>
            <a:ahLst/>
            <a:cxnLst/>
            <a:rect l="l" t="t" r="r" b="b"/>
            <a:pathLst>
              <a:path w="472439" h="473963">
                <a:moveTo>
                  <a:pt x="0" y="473964"/>
                </a:moveTo>
                <a:lnTo>
                  <a:pt x="0" y="0"/>
                </a:lnTo>
                <a:lnTo>
                  <a:pt x="472439" y="0"/>
                </a:lnTo>
                <a:lnTo>
                  <a:pt x="472439" y="473964"/>
                </a:lnTo>
                <a:lnTo>
                  <a:pt x="0" y="47396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7030212" y="3060192"/>
            <a:ext cx="77723" cy="473964"/>
          </a:xfrm>
          <a:custGeom>
            <a:avLst/>
            <a:gdLst/>
            <a:ahLst/>
            <a:cxnLst/>
            <a:rect l="l" t="t" r="r" b="b"/>
            <a:pathLst>
              <a:path w="77724" h="473963">
                <a:moveTo>
                  <a:pt x="0" y="473964"/>
                </a:moveTo>
                <a:lnTo>
                  <a:pt x="0" y="0"/>
                </a:lnTo>
                <a:lnTo>
                  <a:pt x="77723" y="0"/>
                </a:lnTo>
                <a:lnTo>
                  <a:pt x="77723" y="473964"/>
                </a:lnTo>
                <a:lnTo>
                  <a:pt x="0" y="47396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1028700" y="3532631"/>
            <a:ext cx="6079236" cy="144779"/>
          </a:xfrm>
          <a:custGeom>
            <a:avLst/>
            <a:gdLst/>
            <a:ahLst/>
            <a:cxnLst/>
            <a:rect l="l" t="t" r="r" b="b"/>
            <a:pathLst>
              <a:path w="6079236" h="144779">
                <a:moveTo>
                  <a:pt x="0" y="0"/>
                </a:moveTo>
                <a:lnTo>
                  <a:pt x="6079236" y="0"/>
                </a:lnTo>
                <a:lnTo>
                  <a:pt x="6079236" y="144779"/>
                </a:lnTo>
                <a:lnTo>
                  <a:pt x="0" y="144779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1028700" y="3675888"/>
            <a:ext cx="89916" cy="237744"/>
          </a:xfrm>
          <a:custGeom>
            <a:avLst/>
            <a:gdLst/>
            <a:ahLst/>
            <a:cxnLst/>
            <a:rect l="l" t="t" r="r" b="b"/>
            <a:pathLst>
              <a:path w="89915" h="237743">
                <a:moveTo>
                  <a:pt x="0" y="237744"/>
                </a:moveTo>
                <a:lnTo>
                  <a:pt x="0" y="0"/>
                </a:lnTo>
                <a:lnTo>
                  <a:pt x="89916" y="0"/>
                </a:lnTo>
                <a:lnTo>
                  <a:pt x="89916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866388" y="3675888"/>
            <a:ext cx="472439" cy="237744"/>
          </a:xfrm>
          <a:custGeom>
            <a:avLst/>
            <a:gdLst/>
            <a:ahLst/>
            <a:cxnLst/>
            <a:rect l="l" t="t" r="r" b="b"/>
            <a:pathLst>
              <a:path w="472439" h="237743">
                <a:moveTo>
                  <a:pt x="0" y="237744"/>
                </a:moveTo>
                <a:lnTo>
                  <a:pt x="0" y="0"/>
                </a:lnTo>
                <a:lnTo>
                  <a:pt x="472439" y="0"/>
                </a:lnTo>
                <a:lnTo>
                  <a:pt x="472439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7030211" y="3675888"/>
            <a:ext cx="77724" cy="237744"/>
          </a:xfrm>
          <a:custGeom>
            <a:avLst/>
            <a:gdLst/>
            <a:ahLst/>
            <a:cxnLst/>
            <a:rect l="l" t="t" r="r" b="b"/>
            <a:pathLst>
              <a:path w="77724" h="237743">
                <a:moveTo>
                  <a:pt x="0" y="0"/>
                </a:moveTo>
                <a:lnTo>
                  <a:pt x="77724" y="0"/>
                </a:lnTo>
                <a:lnTo>
                  <a:pt x="77724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1028700" y="3912108"/>
            <a:ext cx="6079236" cy="144779"/>
          </a:xfrm>
          <a:custGeom>
            <a:avLst/>
            <a:gdLst/>
            <a:ahLst/>
            <a:cxnLst/>
            <a:rect l="l" t="t" r="r" b="b"/>
            <a:pathLst>
              <a:path w="6079236" h="144779">
                <a:moveTo>
                  <a:pt x="0" y="0"/>
                </a:moveTo>
                <a:lnTo>
                  <a:pt x="6079236" y="0"/>
                </a:lnTo>
                <a:lnTo>
                  <a:pt x="6079236" y="144779"/>
                </a:lnTo>
                <a:lnTo>
                  <a:pt x="0" y="144779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1028700" y="4055364"/>
            <a:ext cx="89916" cy="237744"/>
          </a:xfrm>
          <a:custGeom>
            <a:avLst/>
            <a:gdLst/>
            <a:ahLst/>
            <a:cxnLst/>
            <a:rect l="l" t="t" r="r" b="b"/>
            <a:pathLst>
              <a:path w="89915" h="237743">
                <a:moveTo>
                  <a:pt x="0" y="237744"/>
                </a:moveTo>
                <a:lnTo>
                  <a:pt x="0" y="0"/>
                </a:lnTo>
                <a:lnTo>
                  <a:pt x="89916" y="0"/>
                </a:lnTo>
                <a:lnTo>
                  <a:pt x="89916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866388" y="4055364"/>
            <a:ext cx="472439" cy="237744"/>
          </a:xfrm>
          <a:custGeom>
            <a:avLst/>
            <a:gdLst/>
            <a:ahLst/>
            <a:cxnLst/>
            <a:rect l="l" t="t" r="r" b="b"/>
            <a:pathLst>
              <a:path w="472439" h="237743">
                <a:moveTo>
                  <a:pt x="0" y="237744"/>
                </a:moveTo>
                <a:lnTo>
                  <a:pt x="0" y="0"/>
                </a:lnTo>
                <a:lnTo>
                  <a:pt x="472439" y="0"/>
                </a:lnTo>
                <a:lnTo>
                  <a:pt x="472439" y="237744"/>
                </a:lnTo>
                <a:lnTo>
                  <a:pt x="0" y="23774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7030211" y="4055364"/>
            <a:ext cx="77724" cy="237744"/>
          </a:xfrm>
          <a:custGeom>
            <a:avLst/>
            <a:gdLst/>
            <a:ahLst/>
            <a:cxnLst/>
            <a:rect l="l" t="t" r="r" b="b"/>
            <a:pathLst>
              <a:path w="77724" h="237743">
                <a:moveTo>
                  <a:pt x="0" y="0"/>
                </a:moveTo>
                <a:lnTo>
                  <a:pt x="77724" y="0"/>
                </a:lnTo>
                <a:lnTo>
                  <a:pt x="77724" y="237744"/>
                </a:lnTo>
                <a:lnTo>
                  <a:pt x="0" y="23774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1028700" y="4291584"/>
            <a:ext cx="6079236" cy="187452"/>
          </a:xfrm>
          <a:custGeom>
            <a:avLst/>
            <a:gdLst/>
            <a:ahLst/>
            <a:cxnLst/>
            <a:rect l="l" t="t" r="r" b="b"/>
            <a:pathLst>
              <a:path w="6079236" h="187451">
                <a:moveTo>
                  <a:pt x="0" y="0"/>
                </a:moveTo>
                <a:lnTo>
                  <a:pt x="6079236" y="0"/>
                </a:lnTo>
                <a:lnTo>
                  <a:pt x="6079236" y="187452"/>
                </a:lnTo>
                <a:lnTo>
                  <a:pt x="0" y="187452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1028700" y="4477512"/>
            <a:ext cx="89916" cy="144779"/>
          </a:xfrm>
          <a:custGeom>
            <a:avLst/>
            <a:gdLst/>
            <a:ahLst/>
            <a:cxnLst/>
            <a:rect l="l" t="t" r="r" b="b"/>
            <a:pathLst>
              <a:path w="89915" h="144779">
                <a:moveTo>
                  <a:pt x="0" y="0"/>
                </a:moveTo>
                <a:lnTo>
                  <a:pt x="89916" y="0"/>
                </a:lnTo>
                <a:lnTo>
                  <a:pt x="89916" y="144779"/>
                </a:lnTo>
                <a:lnTo>
                  <a:pt x="0" y="144779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1117092" y="4477512"/>
            <a:ext cx="5914644" cy="144779"/>
          </a:xfrm>
          <a:custGeom>
            <a:avLst/>
            <a:gdLst/>
            <a:ahLst/>
            <a:cxnLst/>
            <a:rect l="l" t="t" r="r" b="b"/>
            <a:pathLst>
              <a:path w="5914644" h="144779">
                <a:moveTo>
                  <a:pt x="0" y="0"/>
                </a:moveTo>
                <a:lnTo>
                  <a:pt x="5914644" y="0"/>
                </a:lnTo>
                <a:lnTo>
                  <a:pt x="5914644" y="144779"/>
                </a:lnTo>
                <a:lnTo>
                  <a:pt x="0" y="144779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7030211" y="4477512"/>
            <a:ext cx="77724" cy="144779"/>
          </a:xfrm>
          <a:custGeom>
            <a:avLst/>
            <a:gdLst/>
            <a:ahLst/>
            <a:cxnLst/>
            <a:rect l="l" t="t" r="r" b="b"/>
            <a:pathLst>
              <a:path w="77724" h="144779">
                <a:moveTo>
                  <a:pt x="0" y="144779"/>
                </a:moveTo>
                <a:lnTo>
                  <a:pt x="0" y="0"/>
                </a:lnTo>
                <a:lnTo>
                  <a:pt x="77724" y="0"/>
                </a:lnTo>
                <a:lnTo>
                  <a:pt x="77724" y="144779"/>
                </a:lnTo>
                <a:lnTo>
                  <a:pt x="0" y="144779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1028699" y="4620768"/>
            <a:ext cx="89916" cy="187452"/>
          </a:xfrm>
          <a:custGeom>
            <a:avLst/>
            <a:gdLst/>
            <a:ahLst/>
            <a:cxnLst/>
            <a:rect l="l" t="t" r="r" b="b"/>
            <a:pathLst>
              <a:path w="89916" h="187451">
                <a:moveTo>
                  <a:pt x="0" y="187452"/>
                </a:moveTo>
                <a:lnTo>
                  <a:pt x="0" y="0"/>
                </a:lnTo>
                <a:lnTo>
                  <a:pt x="89916" y="0"/>
                </a:lnTo>
                <a:lnTo>
                  <a:pt x="89916" y="187452"/>
                </a:lnTo>
                <a:lnTo>
                  <a:pt x="0" y="18745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7030211" y="4620768"/>
            <a:ext cx="77724" cy="187452"/>
          </a:xfrm>
          <a:custGeom>
            <a:avLst/>
            <a:gdLst/>
            <a:ahLst/>
            <a:cxnLst/>
            <a:rect l="l" t="t" r="r" b="b"/>
            <a:pathLst>
              <a:path w="77724" h="187451">
                <a:moveTo>
                  <a:pt x="0" y="187452"/>
                </a:moveTo>
                <a:lnTo>
                  <a:pt x="0" y="0"/>
                </a:lnTo>
                <a:lnTo>
                  <a:pt x="77724" y="0"/>
                </a:lnTo>
                <a:lnTo>
                  <a:pt x="77724" y="187452"/>
                </a:lnTo>
                <a:lnTo>
                  <a:pt x="0" y="18745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1028699" y="4806695"/>
            <a:ext cx="89916" cy="230123"/>
          </a:xfrm>
          <a:custGeom>
            <a:avLst/>
            <a:gdLst/>
            <a:ahLst/>
            <a:cxnLst/>
            <a:rect l="l" t="t" r="r" b="b"/>
            <a:pathLst>
              <a:path w="89916" h="230124">
                <a:moveTo>
                  <a:pt x="0" y="230124"/>
                </a:moveTo>
                <a:lnTo>
                  <a:pt x="0" y="0"/>
                </a:lnTo>
                <a:lnTo>
                  <a:pt x="89916" y="0"/>
                </a:lnTo>
                <a:lnTo>
                  <a:pt x="89916" y="230124"/>
                </a:lnTo>
                <a:lnTo>
                  <a:pt x="0" y="23012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1117092" y="4806696"/>
            <a:ext cx="5914644" cy="230124"/>
          </a:xfrm>
          <a:custGeom>
            <a:avLst/>
            <a:gdLst/>
            <a:ahLst/>
            <a:cxnLst/>
            <a:rect l="l" t="t" r="r" b="b"/>
            <a:pathLst>
              <a:path w="5914644" h="230124">
                <a:moveTo>
                  <a:pt x="0" y="0"/>
                </a:moveTo>
                <a:lnTo>
                  <a:pt x="5914644" y="0"/>
                </a:lnTo>
                <a:lnTo>
                  <a:pt x="5914644" y="230124"/>
                </a:lnTo>
                <a:lnTo>
                  <a:pt x="0" y="230124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7030211" y="4806696"/>
            <a:ext cx="77724" cy="230124"/>
          </a:xfrm>
          <a:custGeom>
            <a:avLst/>
            <a:gdLst/>
            <a:ahLst/>
            <a:cxnLst/>
            <a:rect l="l" t="t" r="r" b="b"/>
            <a:pathLst>
              <a:path w="77724" h="230124">
                <a:moveTo>
                  <a:pt x="0" y="230124"/>
                </a:moveTo>
                <a:lnTo>
                  <a:pt x="0" y="0"/>
                </a:lnTo>
                <a:lnTo>
                  <a:pt x="77724" y="0"/>
                </a:lnTo>
                <a:lnTo>
                  <a:pt x="77724" y="230124"/>
                </a:lnTo>
                <a:lnTo>
                  <a:pt x="0" y="23012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1028699" y="5035296"/>
            <a:ext cx="89916" cy="2287524"/>
          </a:xfrm>
          <a:custGeom>
            <a:avLst/>
            <a:gdLst/>
            <a:ahLst/>
            <a:cxnLst/>
            <a:rect l="l" t="t" r="r" b="b"/>
            <a:pathLst>
              <a:path w="89916" h="2287524">
                <a:moveTo>
                  <a:pt x="0" y="2287524"/>
                </a:moveTo>
                <a:lnTo>
                  <a:pt x="0" y="0"/>
                </a:lnTo>
                <a:lnTo>
                  <a:pt x="89916" y="0"/>
                </a:lnTo>
                <a:lnTo>
                  <a:pt x="89916" y="2287524"/>
                </a:lnTo>
                <a:lnTo>
                  <a:pt x="0" y="228752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7030211" y="5035296"/>
            <a:ext cx="77724" cy="2287524"/>
          </a:xfrm>
          <a:custGeom>
            <a:avLst/>
            <a:gdLst/>
            <a:ahLst/>
            <a:cxnLst/>
            <a:rect l="l" t="t" r="r" b="b"/>
            <a:pathLst>
              <a:path w="77724" h="2287524">
                <a:moveTo>
                  <a:pt x="0" y="0"/>
                </a:moveTo>
                <a:lnTo>
                  <a:pt x="77724" y="0"/>
                </a:lnTo>
                <a:lnTo>
                  <a:pt x="77724" y="2287524"/>
                </a:lnTo>
                <a:lnTo>
                  <a:pt x="0" y="2287524"/>
                </a:lnTo>
                <a:lnTo>
                  <a:pt x="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1028700" y="7321296"/>
            <a:ext cx="89916" cy="915924"/>
          </a:xfrm>
          <a:custGeom>
            <a:avLst/>
            <a:gdLst/>
            <a:ahLst/>
            <a:cxnLst/>
            <a:rect l="l" t="t" r="r" b="b"/>
            <a:pathLst>
              <a:path w="89915" h="915924">
                <a:moveTo>
                  <a:pt x="0" y="915923"/>
                </a:moveTo>
                <a:lnTo>
                  <a:pt x="0" y="0"/>
                </a:lnTo>
                <a:lnTo>
                  <a:pt x="89916" y="0"/>
                </a:lnTo>
                <a:lnTo>
                  <a:pt x="89916" y="915923"/>
                </a:lnTo>
                <a:lnTo>
                  <a:pt x="0" y="915923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7030212" y="7321296"/>
            <a:ext cx="77723" cy="915924"/>
          </a:xfrm>
          <a:custGeom>
            <a:avLst/>
            <a:gdLst/>
            <a:ahLst/>
            <a:cxnLst/>
            <a:rect l="l" t="t" r="r" b="b"/>
            <a:pathLst>
              <a:path w="77724" h="915924">
                <a:moveTo>
                  <a:pt x="0" y="915923"/>
                </a:moveTo>
                <a:lnTo>
                  <a:pt x="0" y="0"/>
                </a:lnTo>
                <a:lnTo>
                  <a:pt x="77723" y="0"/>
                </a:lnTo>
                <a:lnTo>
                  <a:pt x="77723" y="915923"/>
                </a:lnTo>
                <a:lnTo>
                  <a:pt x="0" y="915923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1028700" y="8257794"/>
            <a:ext cx="6079236" cy="0"/>
          </a:xfrm>
          <a:custGeom>
            <a:avLst/>
            <a:gdLst/>
            <a:ahLst/>
            <a:cxnLst/>
            <a:rect l="l" t="t" r="r" b="b"/>
            <a:pathLst>
              <a:path w="6079236" h="0">
                <a:moveTo>
                  <a:pt x="0" y="0"/>
                </a:moveTo>
                <a:lnTo>
                  <a:pt x="6079236" y="0"/>
                </a:lnTo>
              </a:path>
            </a:pathLst>
          </a:custGeom>
          <a:ln w="45465">
            <a:solidFill>
              <a:srgbClr val="D6E7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1028700" y="8278368"/>
            <a:ext cx="89916" cy="187452"/>
          </a:xfrm>
          <a:custGeom>
            <a:avLst/>
            <a:gdLst/>
            <a:ahLst/>
            <a:cxnLst/>
            <a:rect l="l" t="t" r="r" b="b"/>
            <a:pathLst>
              <a:path w="89915" h="187451">
                <a:moveTo>
                  <a:pt x="0" y="0"/>
                </a:moveTo>
                <a:lnTo>
                  <a:pt x="89916" y="0"/>
                </a:lnTo>
                <a:lnTo>
                  <a:pt x="89916" y="187451"/>
                </a:lnTo>
                <a:lnTo>
                  <a:pt x="0" y="187451"/>
                </a:lnTo>
                <a:lnTo>
                  <a:pt x="0" y="0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1117092" y="8278368"/>
            <a:ext cx="3221736" cy="187452"/>
          </a:xfrm>
          <a:custGeom>
            <a:avLst/>
            <a:gdLst/>
            <a:ahLst/>
            <a:cxnLst/>
            <a:rect l="l" t="t" r="r" b="b"/>
            <a:pathLst>
              <a:path w="3221736" h="187451">
                <a:moveTo>
                  <a:pt x="0" y="0"/>
                </a:moveTo>
                <a:lnTo>
                  <a:pt x="3221736" y="0"/>
                </a:lnTo>
                <a:lnTo>
                  <a:pt x="3221736" y="187451"/>
                </a:lnTo>
                <a:lnTo>
                  <a:pt x="0" y="187451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7030211" y="8278368"/>
            <a:ext cx="77724" cy="187452"/>
          </a:xfrm>
          <a:custGeom>
            <a:avLst/>
            <a:gdLst/>
            <a:ahLst/>
            <a:cxnLst/>
            <a:rect l="l" t="t" r="r" b="b"/>
            <a:pathLst>
              <a:path w="77724" h="187451">
                <a:moveTo>
                  <a:pt x="0" y="187451"/>
                </a:moveTo>
                <a:lnTo>
                  <a:pt x="0" y="0"/>
                </a:lnTo>
                <a:lnTo>
                  <a:pt x="77724" y="0"/>
                </a:lnTo>
                <a:lnTo>
                  <a:pt x="77724" y="187451"/>
                </a:lnTo>
                <a:lnTo>
                  <a:pt x="0" y="187451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1028699" y="8464296"/>
            <a:ext cx="89916" cy="931164"/>
          </a:xfrm>
          <a:custGeom>
            <a:avLst/>
            <a:gdLst/>
            <a:ahLst/>
            <a:cxnLst/>
            <a:rect l="l" t="t" r="r" b="b"/>
            <a:pathLst>
              <a:path w="89916" h="931164">
                <a:moveTo>
                  <a:pt x="0" y="931163"/>
                </a:moveTo>
                <a:lnTo>
                  <a:pt x="0" y="0"/>
                </a:lnTo>
                <a:lnTo>
                  <a:pt x="89916" y="0"/>
                </a:lnTo>
                <a:lnTo>
                  <a:pt x="89916" y="931163"/>
                </a:lnTo>
                <a:lnTo>
                  <a:pt x="0" y="931163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7030211" y="8464296"/>
            <a:ext cx="77724" cy="931164"/>
          </a:xfrm>
          <a:custGeom>
            <a:avLst/>
            <a:gdLst/>
            <a:ahLst/>
            <a:cxnLst/>
            <a:rect l="l" t="t" r="r" b="b"/>
            <a:pathLst>
              <a:path w="77724" h="931164">
                <a:moveTo>
                  <a:pt x="0" y="0"/>
                </a:moveTo>
                <a:lnTo>
                  <a:pt x="77724" y="0"/>
                </a:lnTo>
                <a:lnTo>
                  <a:pt x="77724" y="931163"/>
                </a:lnTo>
                <a:lnTo>
                  <a:pt x="0" y="931163"/>
                </a:lnTo>
                <a:lnTo>
                  <a:pt x="0" y="0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1028700" y="9393936"/>
            <a:ext cx="6079236" cy="102108"/>
          </a:xfrm>
          <a:custGeom>
            <a:avLst/>
            <a:gdLst/>
            <a:ahLst/>
            <a:cxnLst/>
            <a:rect l="l" t="t" r="r" b="b"/>
            <a:pathLst>
              <a:path w="6079236" h="102107">
                <a:moveTo>
                  <a:pt x="0" y="0"/>
                </a:moveTo>
                <a:lnTo>
                  <a:pt x="6079236" y="0"/>
                </a:lnTo>
                <a:lnTo>
                  <a:pt x="6079236" y="102108"/>
                </a:lnTo>
                <a:lnTo>
                  <a:pt x="0" y="102108"/>
                </a:lnTo>
                <a:lnTo>
                  <a:pt x="0" y="0"/>
                </a:lnTo>
                <a:close/>
              </a:path>
            </a:pathLst>
          </a:custGeom>
          <a:solidFill>
            <a:srgbClr val="D6E7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4338066" y="4483608"/>
            <a:ext cx="0" cy="3758183"/>
          </a:xfrm>
          <a:custGeom>
            <a:avLst/>
            <a:gdLst/>
            <a:ahLst/>
            <a:cxnLst/>
            <a:rect l="l" t="t" r="r" b="b"/>
            <a:pathLst>
              <a:path w="0" h="3758183">
                <a:moveTo>
                  <a:pt x="0" y="3758183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6005322" y="4483608"/>
            <a:ext cx="0" cy="3758183"/>
          </a:xfrm>
          <a:custGeom>
            <a:avLst/>
            <a:gdLst/>
            <a:ahLst/>
            <a:cxnLst/>
            <a:rect l="l" t="t" r="r" b="b"/>
            <a:pathLst>
              <a:path w="0" h="3758183">
                <a:moveTo>
                  <a:pt x="0" y="3758183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5138166" y="4812792"/>
            <a:ext cx="0" cy="3428999"/>
          </a:xfrm>
          <a:custGeom>
            <a:avLst/>
            <a:gdLst/>
            <a:ahLst/>
            <a:cxnLst/>
            <a:rect l="l" t="t" r="r" b="b"/>
            <a:pathLst>
              <a:path w="0" h="3428999">
                <a:moveTo>
                  <a:pt x="0" y="3428999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6005322" y="8284464"/>
            <a:ext cx="0" cy="1115567"/>
          </a:xfrm>
          <a:custGeom>
            <a:avLst/>
            <a:gdLst/>
            <a:ahLst/>
            <a:cxnLst/>
            <a:rect l="l" t="t" r="r" b="b"/>
            <a:pathLst>
              <a:path w="0" h="1115567">
                <a:moveTo>
                  <a:pt x="0" y="1115567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7030974" y="4483608"/>
            <a:ext cx="0" cy="4916424"/>
          </a:xfrm>
          <a:custGeom>
            <a:avLst/>
            <a:gdLst/>
            <a:ahLst/>
            <a:cxnLst/>
            <a:rect l="l" t="t" r="r" b="b"/>
            <a:pathLst>
              <a:path w="0" h="4916424">
                <a:moveTo>
                  <a:pt x="0" y="4916424"/>
                </a:moveTo>
                <a:lnTo>
                  <a:pt x="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1117853" y="4472940"/>
            <a:ext cx="0" cy="3811524"/>
          </a:xfrm>
          <a:custGeom>
            <a:avLst/>
            <a:gdLst/>
            <a:ahLst/>
            <a:cxnLst/>
            <a:rect l="l" t="t" r="r" b="b"/>
            <a:pathLst>
              <a:path w="0" h="3811524">
                <a:moveTo>
                  <a:pt x="0" y="3811524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338066" y="8284464"/>
            <a:ext cx="0" cy="1115567"/>
          </a:xfrm>
          <a:custGeom>
            <a:avLst/>
            <a:gdLst/>
            <a:ahLst/>
            <a:cxnLst/>
            <a:rect l="l" t="t" r="r" b="b"/>
            <a:pathLst>
              <a:path w="0" h="1115567">
                <a:moveTo>
                  <a:pt x="0" y="1115567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1879853" y="4812792"/>
            <a:ext cx="0" cy="3428999"/>
          </a:xfrm>
          <a:custGeom>
            <a:avLst/>
            <a:gdLst/>
            <a:ahLst/>
            <a:cxnLst/>
            <a:rect l="l" t="t" r="r" b="b"/>
            <a:pathLst>
              <a:path w="0" h="3428999">
                <a:moveTo>
                  <a:pt x="0" y="3428999"/>
                </a:moveTo>
                <a:lnTo>
                  <a:pt x="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1123188" y="4478274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1123188" y="48074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1123188" y="50360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1123188" y="52646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1123188" y="54932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1123188" y="57218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1123188" y="59504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1123188" y="61790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1123188" y="64076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1123188" y="66362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1123188" y="68648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1123188" y="70934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1123188" y="73220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1123188" y="75506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1123188" y="77792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1123188" y="80078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1123188" y="8236458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1123188" y="8279130"/>
            <a:ext cx="5913120" cy="0"/>
          </a:xfrm>
          <a:custGeom>
            <a:avLst/>
            <a:gdLst/>
            <a:ahLst/>
            <a:cxnLst/>
            <a:rect l="l" t="t" r="r" b="b"/>
            <a:pathLst>
              <a:path w="5913120" h="0">
                <a:moveTo>
                  <a:pt x="0" y="0"/>
                </a:moveTo>
                <a:lnTo>
                  <a:pt x="5913120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4343400" y="8465058"/>
            <a:ext cx="2692908" cy="0"/>
          </a:xfrm>
          <a:custGeom>
            <a:avLst/>
            <a:gdLst/>
            <a:ahLst/>
            <a:cxnLst/>
            <a:rect l="l" t="t" r="r" b="b"/>
            <a:pathLst>
              <a:path w="2692907" h="0">
                <a:moveTo>
                  <a:pt x="0" y="0"/>
                </a:moveTo>
                <a:lnTo>
                  <a:pt x="2692908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343400" y="8650986"/>
            <a:ext cx="2692908" cy="0"/>
          </a:xfrm>
          <a:custGeom>
            <a:avLst/>
            <a:gdLst/>
            <a:ahLst/>
            <a:cxnLst/>
            <a:rect l="l" t="t" r="r" b="b"/>
            <a:pathLst>
              <a:path w="2692907" h="0">
                <a:moveTo>
                  <a:pt x="0" y="0"/>
                </a:moveTo>
                <a:lnTo>
                  <a:pt x="2692908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4343400" y="8836914"/>
            <a:ext cx="2692908" cy="0"/>
          </a:xfrm>
          <a:custGeom>
            <a:avLst/>
            <a:gdLst/>
            <a:ahLst/>
            <a:cxnLst/>
            <a:rect l="l" t="t" r="r" b="b"/>
            <a:pathLst>
              <a:path w="2692907" h="0">
                <a:moveTo>
                  <a:pt x="0" y="0"/>
                </a:moveTo>
                <a:lnTo>
                  <a:pt x="2692908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4343400" y="9022842"/>
            <a:ext cx="2692908" cy="0"/>
          </a:xfrm>
          <a:custGeom>
            <a:avLst/>
            <a:gdLst/>
            <a:ahLst/>
            <a:cxnLst/>
            <a:rect l="l" t="t" r="r" b="b"/>
            <a:pathLst>
              <a:path w="2692907" h="0">
                <a:moveTo>
                  <a:pt x="0" y="0"/>
                </a:moveTo>
                <a:lnTo>
                  <a:pt x="2692908" y="0"/>
                </a:lnTo>
              </a:path>
            </a:pathLst>
          </a:custGeom>
          <a:ln w="11937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4343400" y="9208770"/>
            <a:ext cx="2692908" cy="0"/>
          </a:xfrm>
          <a:custGeom>
            <a:avLst/>
            <a:gdLst/>
            <a:ahLst/>
            <a:cxnLst/>
            <a:rect l="l" t="t" r="r" b="b"/>
            <a:pathLst>
              <a:path w="2692907" h="0">
                <a:moveTo>
                  <a:pt x="0" y="0"/>
                </a:moveTo>
                <a:lnTo>
                  <a:pt x="2692908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4343400" y="9394698"/>
            <a:ext cx="2692908" cy="0"/>
          </a:xfrm>
          <a:custGeom>
            <a:avLst/>
            <a:gdLst/>
            <a:ahLst/>
            <a:cxnLst/>
            <a:rect l="l" t="t" r="r" b="b"/>
            <a:pathLst>
              <a:path w="2692907" h="0">
                <a:moveTo>
                  <a:pt x="0" y="0"/>
                </a:moveTo>
                <a:lnTo>
                  <a:pt x="2692908" y="0"/>
                </a:lnTo>
              </a:path>
            </a:pathLst>
          </a:custGeom>
          <a:ln w="1193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 txBox="1"/>
          <p:nvPr/>
        </p:nvSpPr>
        <p:spPr>
          <a:xfrm>
            <a:off x="4768087" y="880036"/>
            <a:ext cx="2266812" cy="2581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P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UR</a:t>
            </a:r>
            <a:r>
              <a:rPr dirty="0" smtClean="0" sz="1800" spc="-21">
                <a:solidFill>
                  <a:srgbClr val="003366"/>
                </a:solidFill>
                <a:latin typeface="Times New Roman"/>
                <a:cs typeface="Times New Roman"/>
              </a:rPr>
              <a:t>C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HAS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E</a:t>
            </a:r>
            <a:r>
              <a:rPr dirty="0" smtClean="0" sz="1800" spc="125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O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R</a:t>
            </a:r>
            <a:r>
              <a:rPr dirty="0" smtClean="0" sz="1800" spc="-19">
                <a:solidFill>
                  <a:srgbClr val="003366"/>
                </a:solidFill>
                <a:latin typeface="Times New Roman"/>
                <a:cs typeface="Times New Roman"/>
              </a:rPr>
              <a:t>D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E</a:t>
            </a:r>
            <a:r>
              <a:rPr dirty="0" smtClean="0" sz="1800" spc="0">
                <a:solidFill>
                  <a:srgbClr val="003366"/>
                </a:solidFill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028699" y="1735835"/>
            <a:ext cx="89154" cy="236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9" name="object 139"/>
          <p:cNvSpPr txBox="1"/>
          <p:nvPr/>
        </p:nvSpPr>
        <p:spPr>
          <a:xfrm>
            <a:off x="1117854" y="1735835"/>
            <a:ext cx="5913120" cy="236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3">
              <a:lnSpc>
                <a:spcPct val="95825"/>
              </a:lnSpc>
              <a:spcBef>
                <a:spcPts val="350"/>
              </a:spcBef>
            </a:pP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8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8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</a:t>
            </a:r>
            <a:r>
              <a:rPr dirty="0" smtClean="0" sz="1000" spc="1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OME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030974" y="1735835"/>
            <a:ext cx="76962" cy="236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7" name="object 137"/>
          <p:cNvSpPr txBox="1"/>
          <p:nvPr/>
        </p:nvSpPr>
        <p:spPr>
          <a:xfrm>
            <a:off x="1028699" y="1972817"/>
            <a:ext cx="6079236" cy="236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0"/>
              </a:spcBef>
            </a:pPr>
            <a:endParaRPr sz="500"/>
          </a:p>
          <a:p>
            <a:pPr marL="105155">
              <a:lnSpc>
                <a:spcPct val="95825"/>
              </a:lnSpc>
            </a:pPr>
            <a:r>
              <a:rPr dirty="0" smtClean="0" sz="700" spc="0">
                <a:latin typeface="Times New Roman"/>
                <a:cs typeface="Times New Roman"/>
              </a:rPr>
              <a:t>N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4">
                <a:latin typeface="Times New Roman"/>
                <a:cs typeface="Times New Roman"/>
              </a:rPr>
              <a:t>M</a:t>
            </a:r>
            <a:r>
              <a:rPr dirty="0" smtClean="0" sz="700" spc="0">
                <a:latin typeface="Times New Roman"/>
                <a:cs typeface="Times New Roman"/>
              </a:rPr>
              <a:t>E</a:t>
            </a:r>
            <a:r>
              <a:rPr dirty="0" smtClean="0" sz="700" spc="0"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                            </a:t>
            </a:r>
            <a:r>
              <a:rPr dirty="0" smtClean="0" sz="700" spc="103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N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4">
                <a:latin typeface="Times New Roman"/>
                <a:cs typeface="Times New Roman"/>
              </a:rPr>
              <a:t>M</a:t>
            </a:r>
            <a:r>
              <a:rPr dirty="0" smtClean="0" sz="700" spc="0"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028699" y="2209800"/>
            <a:ext cx="89916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5" name="object 135"/>
          <p:cNvSpPr txBox="1"/>
          <p:nvPr/>
        </p:nvSpPr>
        <p:spPr>
          <a:xfrm>
            <a:off x="1118616" y="2209800"/>
            <a:ext cx="2747772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4" name="object 134"/>
          <p:cNvSpPr txBox="1"/>
          <p:nvPr/>
        </p:nvSpPr>
        <p:spPr>
          <a:xfrm>
            <a:off x="3866388" y="2209800"/>
            <a:ext cx="472439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3" name="object 133"/>
          <p:cNvSpPr txBox="1"/>
          <p:nvPr/>
        </p:nvSpPr>
        <p:spPr>
          <a:xfrm>
            <a:off x="4338828" y="2209800"/>
            <a:ext cx="2691384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2" name="object 132"/>
          <p:cNvSpPr txBox="1"/>
          <p:nvPr/>
        </p:nvSpPr>
        <p:spPr>
          <a:xfrm>
            <a:off x="7030212" y="2209800"/>
            <a:ext cx="77724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1" name="object 131"/>
          <p:cNvSpPr txBox="1"/>
          <p:nvPr/>
        </p:nvSpPr>
        <p:spPr>
          <a:xfrm>
            <a:off x="1028699" y="2444496"/>
            <a:ext cx="6079236" cy="23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6"/>
              </a:spcBef>
            </a:pPr>
            <a:endParaRPr sz="500"/>
          </a:p>
          <a:p>
            <a:pPr marL="105155">
              <a:lnSpc>
                <a:spcPct val="95825"/>
              </a:lnSpc>
            </a:pPr>
            <a:r>
              <a:rPr dirty="0" smtClean="0" sz="700" spc="0">
                <a:latin typeface="Times New Roman"/>
                <a:cs typeface="Times New Roman"/>
              </a:rPr>
              <a:t>C</a:t>
            </a:r>
            <a:r>
              <a:rPr dirty="0" smtClean="0" sz="700" spc="0">
                <a:latin typeface="Times New Roman"/>
                <a:cs typeface="Times New Roman"/>
              </a:rPr>
              <a:t>O</a:t>
            </a:r>
            <a:r>
              <a:rPr dirty="0" smtClean="0" sz="700" spc="4">
                <a:latin typeface="Times New Roman"/>
                <a:cs typeface="Times New Roman"/>
              </a:rPr>
              <a:t>M</a:t>
            </a:r>
            <a:r>
              <a:rPr dirty="0" smtClean="0" sz="700" spc="-4">
                <a:latin typeface="Times New Roman"/>
                <a:cs typeface="Times New Roman"/>
              </a:rPr>
              <a:t>P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N</a:t>
            </a:r>
            <a:r>
              <a:rPr dirty="0" smtClean="0" sz="700" spc="0">
                <a:latin typeface="Times New Roman"/>
                <a:cs typeface="Times New Roman"/>
              </a:rPr>
              <a:t>Y</a:t>
            </a:r>
            <a:r>
              <a:rPr dirty="0" smtClean="0" sz="700" spc="75">
                <a:latin typeface="Times New Roman"/>
                <a:cs typeface="Times New Roman"/>
              </a:rPr>
              <a:t> </a:t>
            </a:r>
            <a:r>
              <a:rPr dirty="0" smtClean="0" sz="700" spc="4">
                <a:latin typeface="Times New Roman"/>
                <a:cs typeface="Times New Roman"/>
              </a:rPr>
              <a:t>N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4">
                <a:latin typeface="Times New Roman"/>
                <a:cs typeface="Times New Roman"/>
              </a:rPr>
              <a:t>M</a:t>
            </a:r>
            <a:r>
              <a:rPr dirty="0" smtClean="0" sz="700" spc="0">
                <a:latin typeface="Times New Roman"/>
                <a:cs typeface="Times New Roman"/>
              </a:rPr>
              <a:t>E</a:t>
            </a:r>
            <a:r>
              <a:rPr dirty="0" smtClean="0" sz="700" spc="0"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    </a:t>
            </a:r>
            <a:r>
              <a:rPr dirty="0" smtClean="0" sz="700" spc="133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C</a:t>
            </a:r>
            <a:r>
              <a:rPr dirty="0" smtClean="0" sz="700" spc="0">
                <a:latin typeface="Times New Roman"/>
                <a:cs typeface="Times New Roman"/>
              </a:rPr>
              <a:t>O</a:t>
            </a:r>
            <a:r>
              <a:rPr dirty="0" smtClean="0" sz="700" spc="4">
                <a:latin typeface="Times New Roman"/>
                <a:cs typeface="Times New Roman"/>
              </a:rPr>
              <a:t>M</a:t>
            </a:r>
            <a:r>
              <a:rPr dirty="0" smtClean="0" sz="700" spc="-4">
                <a:latin typeface="Times New Roman"/>
                <a:cs typeface="Times New Roman"/>
              </a:rPr>
              <a:t>P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4">
                <a:latin typeface="Times New Roman"/>
                <a:cs typeface="Times New Roman"/>
              </a:rPr>
              <a:t>N</a:t>
            </a:r>
            <a:r>
              <a:rPr dirty="0" smtClean="0" sz="700" spc="0">
                <a:latin typeface="Times New Roman"/>
                <a:cs typeface="Times New Roman"/>
              </a:rPr>
              <a:t>Y</a:t>
            </a:r>
            <a:r>
              <a:rPr dirty="0" smtClean="0" sz="700" spc="76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N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4">
                <a:latin typeface="Times New Roman"/>
                <a:cs typeface="Times New Roman"/>
              </a:rPr>
              <a:t>M</a:t>
            </a:r>
            <a:r>
              <a:rPr dirty="0" smtClean="0" sz="700" spc="0"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028699" y="2682240"/>
            <a:ext cx="89916" cy="234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9" name="object 129"/>
          <p:cNvSpPr txBox="1"/>
          <p:nvPr/>
        </p:nvSpPr>
        <p:spPr>
          <a:xfrm>
            <a:off x="1118616" y="2682240"/>
            <a:ext cx="2747772" cy="234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8" name="object 128"/>
          <p:cNvSpPr txBox="1"/>
          <p:nvPr/>
        </p:nvSpPr>
        <p:spPr>
          <a:xfrm>
            <a:off x="3866388" y="2682240"/>
            <a:ext cx="472439" cy="234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7" name="object 127"/>
          <p:cNvSpPr txBox="1"/>
          <p:nvPr/>
        </p:nvSpPr>
        <p:spPr>
          <a:xfrm>
            <a:off x="4338828" y="2682240"/>
            <a:ext cx="2691384" cy="234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6" name="object 126"/>
          <p:cNvSpPr txBox="1"/>
          <p:nvPr/>
        </p:nvSpPr>
        <p:spPr>
          <a:xfrm>
            <a:off x="7030212" y="2682240"/>
            <a:ext cx="77724" cy="234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5" name="object 125"/>
          <p:cNvSpPr txBox="1"/>
          <p:nvPr/>
        </p:nvSpPr>
        <p:spPr>
          <a:xfrm>
            <a:off x="1028699" y="2916935"/>
            <a:ext cx="6079236" cy="144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5">
              <a:lnSpc>
                <a:spcPct val="95825"/>
              </a:lnSpc>
              <a:spcBef>
                <a:spcPts val="150"/>
              </a:spcBef>
            </a:pP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DD</a:t>
            </a:r>
            <a:r>
              <a:rPr dirty="0" smtClean="0" sz="700" spc="0">
                <a:latin typeface="Times New Roman"/>
                <a:cs typeface="Times New Roman"/>
              </a:rPr>
              <a:t>R</a:t>
            </a:r>
            <a:r>
              <a:rPr dirty="0" smtClean="0" sz="700" spc="-4">
                <a:latin typeface="Times New Roman"/>
                <a:cs typeface="Times New Roman"/>
              </a:rPr>
              <a:t>E</a:t>
            </a:r>
            <a:r>
              <a:rPr dirty="0" smtClean="0" sz="700" spc="-4">
                <a:latin typeface="Times New Roman"/>
                <a:cs typeface="Times New Roman"/>
              </a:rPr>
              <a:t>S</a:t>
            </a:r>
            <a:r>
              <a:rPr dirty="0" smtClean="0" sz="700" spc="0">
                <a:latin typeface="Times New Roman"/>
                <a:cs typeface="Times New Roman"/>
              </a:rPr>
              <a:t>S</a:t>
            </a:r>
            <a:r>
              <a:rPr dirty="0" smtClean="0" sz="700" spc="0"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        </a:t>
            </a:r>
            <a:r>
              <a:rPr dirty="0" smtClean="0" sz="700" spc="112">
                <a:latin typeface="Times New Roman"/>
                <a:cs typeface="Times New Roman"/>
              </a:rPr>
              <a:t> 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DD</a:t>
            </a:r>
            <a:r>
              <a:rPr dirty="0" smtClean="0" sz="700" spc="0">
                <a:latin typeface="Times New Roman"/>
                <a:cs typeface="Times New Roman"/>
              </a:rPr>
              <a:t>R</a:t>
            </a:r>
            <a:r>
              <a:rPr dirty="0" smtClean="0" sz="700" spc="-4">
                <a:latin typeface="Times New Roman"/>
                <a:cs typeface="Times New Roman"/>
              </a:rPr>
              <a:t>E</a:t>
            </a:r>
            <a:r>
              <a:rPr dirty="0" smtClean="0" sz="700" spc="-4">
                <a:latin typeface="Times New Roman"/>
                <a:cs typeface="Times New Roman"/>
              </a:rPr>
              <a:t>S</a:t>
            </a:r>
            <a:r>
              <a:rPr dirty="0" smtClean="0" sz="700" spc="0">
                <a:latin typeface="Times New Roman"/>
                <a:cs typeface="Times New Roman"/>
              </a:rPr>
              <a:t>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028699" y="3061715"/>
            <a:ext cx="89916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1118616" y="3061715"/>
            <a:ext cx="2747772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2" name="object 122"/>
          <p:cNvSpPr txBox="1"/>
          <p:nvPr/>
        </p:nvSpPr>
        <p:spPr>
          <a:xfrm>
            <a:off x="3866388" y="3061715"/>
            <a:ext cx="472439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1" name="object 121"/>
          <p:cNvSpPr txBox="1"/>
          <p:nvPr/>
        </p:nvSpPr>
        <p:spPr>
          <a:xfrm>
            <a:off x="4338828" y="3061715"/>
            <a:ext cx="2691384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0" name="object 120"/>
          <p:cNvSpPr txBox="1"/>
          <p:nvPr/>
        </p:nvSpPr>
        <p:spPr>
          <a:xfrm>
            <a:off x="7030212" y="3061715"/>
            <a:ext cx="77724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9" name="object 119"/>
          <p:cNvSpPr txBox="1"/>
          <p:nvPr/>
        </p:nvSpPr>
        <p:spPr>
          <a:xfrm>
            <a:off x="1028699" y="3532631"/>
            <a:ext cx="6079236" cy="144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5">
              <a:lnSpc>
                <a:spcPct val="95825"/>
              </a:lnSpc>
              <a:spcBef>
                <a:spcPts val="150"/>
              </a:spcBef>
            </a:pPr>
            <a:r>
              <a:rPr dirty="0" smtClean="0" sz="700" spc="-4">
                <a:latin typeface="Times New Roman"/>
                <a:cs typeface="Times New Roman"/>
              </a:rPr>
              <a:t>P</a:t>
            </a:r>
            <a:r>
              <a:rPr dirty="0" smtClean="0" sz="700" spc="0">
                <a:latin typeface="Times New Roman"/>
                <a:cs typeface="Times New Roman"/>
              </a:rPr>
              <a:t>H</a:t>
            </a:r>
            <a:r>
              <a:rPr dirty="0" smtClean="0" sz="700" spc="0">
                <a:latin typeface="Times New Roman"/>
                <a:cs typeface="Times New Roman"/>
              </a:rPr>
              <a:t>ON</a:t>
            </a:r>
            <a:r>
              <a:rPr dirty="0" smtClean="0" sz="700" spc="0">
                <a:latin typeface="Times New Roman"/>
                <a:cs typeface="Times New Roman"/>
              </a:rPr>
              <a:t>E</a:t>
            </a:r>
            <a:r>
              <a:rPr dirty="0" smtClean="0" sz="700" spc="0">
                <a:latin typeface="Times New Roman"/>
                <a:cs typeface="Times New Roman"/>
              </a:rPr>
              <a:t>                                                                                                                                  </a:t>
            </a:r>
            <a:r>
              <a:rPr dirty="0" smtClean="0" sz="700" spc="85">
                <a:latin typeface="Times New Roman"/>
                <a:cs typeface="Times New Roman"/>
              </a:rPr>
              <a:t> </a:t>
            </a:r>
            <a:r>
              <a:rPr dirty="0" smtClean="0" sz="700" spc="-4">
                <a:latin typeface="Times New Roman"/>
                <a:cs typeface="Times New Roman"/>
              </a:rPr>
              <a:t>P</a:t>
            </a:r>
            <a:r>
              <a:rPr dirty="0" smtClean="0" sz="700" spc="0">
                <a:latin typeface="Times New Roman"/>
                <a:cs typeface="Times New Roman"/>
              </a:rPr>
              <a:t>H</a:t>
            </a:r>
            <a:r>
              <a:rPr dirty="0" smtClean="0" sz="700" spc="0">
                <a:latin typeface="Times New Roman"/>
                <a:cs typeface="Times New Roman"/>
              </a:rPr>
              <a:t>ON</a:t>
            </a:r>
            <a:r>
              <a:rPr dirty="0" smtClean="0" sz="700" spc="0"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028699" y="3677411"/>
            <a:ext cx="89916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1118616" y="3677411"/>
            <a:ext cx="2747772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3866388" y="3677411"/>
            <a:ext cx="472439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4338828" y="3677411"/>
            <a:ext cx="2691383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4" name="object 114"/>
          <p:cNvSpPr txBox="1"/>
          <p:nvPr/>
        </p:nvSpPr>
        <p:spPr>
          <a:xfrm>
            <a:off x="7030211" y="3677411"/>
            <a:ext cx="77724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3" name="object 113"/>
          <p:cNvSpPr txBox="1"/>
          <p:nvPr/>
        </p:nvSpPr>
        <p:spPr>
          <a:xfrm>
            <a:off x="1028699" y="3912108"/>
            <a:ext cx="6079236" cy="144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5">
              <a:lnSpc>
                <a:spcPct val="95825"/>
              </a:lnSpc>
              <a:spcBef>
                <a:spcPts val="150"/>
              </a:spcBef>
            </a:pPr>
            <a:r>
              <a:rPr dirty="0" smtClean="0" sz="700" spc="-3">
                <a:latin typeface="Times New Roman"/>
                <a:cs typeface="Times New Roman"/>
              </a:rPr>
              <a:t>E</a:t>
            </a:r>
            <a:r>
              <a:rPr dirty="0" smtClean="0" sz="700" spc="3">
                <a:latin typeface="Times New Roman"/>
                <a:cs typeface="Times New Roman"/>
              </a:rPr>
              <a:t>M</a:t>
            </a:r>
            <a:r>
              <a:rPr dirty="0" smtClean="0" sz="700" spc="-3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IL</a:t>
            </a:r>
            <a:r>
              <a:rPr dirty="0" smtClean="0" sz="700" spc="46">
                <a:latin typeface="Times New Roman"/>
                <a:cs typeface="Times New Roman"/>
              </a:rPr>
              <a:t> 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DD</a:t>
            </a:r>
            <a:r>
              <a:rPr dirty="0" smtClean="0" sz="700" spc="0">
                <a:latin typeface="Times New Roman"/>
                <a:cs typeface="Times New Roman"/>
              </a:rPr>
              <a:t>R</a:t>
            </a:r>
            <a:r>
              <a:rPr dirty="0" smtClean="0" sz="700" spc="-4">
                <a:latin typeface="Times New Roman"/>
                <a:cs typeface="Times New Roman"/>
              </a:rPr>
              <a:t>E</a:t>
            </a:r>
            <a:r>
              <a:rPr dirty="0" smtClean="0" sz="700" spc="-4">
                <a:latin typeface="Times New Roman"/>
                <a:cs typeface="Times New Roman"/>
              </a:rPr>
              <a:t>S</a:t>
            </a:r>
            <a:r>
              <a:rPr dirty="0" smtClean="0" sz="700" spc="0">
                <a:latin typeface="Times New Roman"/>
                <a:cs typeface="Times New Roman"/>
              </a:rPr>
              <a:t>S</a:t>
            </a:r>
            <a:r>
              <a:rPr dirty="0" smtClean="0" sz="700" spc="0">
                <a:latin typeface="Times New Roman"/>
                <a:cs typeface="Times New Roman"/>
              </a:rPr>
              <a:t>                                                                                                                                 </a:t>
            </a:r>
            <a:r>
              <a:rPr dirty="0" smtClean="0" sz="700" spc="32">
                <a:latin typeface="Times New Roman"/>
                <a:cs typeface="Times New Roman"/>
              </a:rPr>
              <a:t> </a:t>
            </a:r>
            <a:r>
              <a:rPr dirty="0" smtClean="0" sz="700" spc="-3">
                <a:latin typeface="Times New Roman"/>
                <a:cs typeface="Times New Roman"/>
              </a:rPr>
              <a:t>E</a:t>
            </a:r>
            <a:r>
              <a:rPr dirty="0" smtClean="0" sz="700" spc="3">
                <a:latin typeface="Times New Roman"/>
                <a:cs typeface="Times New Roman"/>
              </a:rPr>
              <a:t>M</a:t>
            </a:r>
            <a:r>
              <a:rPr dirty="0" smtClean="0" sz="700" spc="-3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IL</a:t>
            </a:r>
            <a:r>
              <a:rPr dirty="0" smtClean="0" sz="700" spc="46">
                <a:latin typeface="Times New Roman"/>
                <a:cs typeface="Times New Roman"/>
              </a:rPr>
              <a:t> </a:t>
            </a:r>
            <a:r>
              <a:rPr dirty="0" smtClean="0" sz="700" spc="-4">
                <a:latin typeface="Times New Roman"/>
                <a:cs typeface="Times New Roman"/>
              </a:rPr>
              <a:t>A</a:t>
            </a:r>
            <a:r>
              <a:rPr dirty="0" smtClean="0" sz="700" spc="0">
                <a:latin typeface="Times New Roman"/>
                <a:cs typeface="Times New Roman"/>
              </a:rPr>
              <a:t>DD</a:t>
            </a:r>
            <a:r>
              <a:rPr dirty="0" smtClean="0" sz="700" spc="0">
                <a:latin typeface="Times New Roman"/>
                <a:cs typeface="Times New Roman"/>
              </a:rPr>
              <a:t>R</a:t>
            </a:r>
            <a:r>
              <a:rPr dirty="0" smtClean="0" sz="700" spc="-4">
                <a:latin typeface="Times New Roman"/>
                <a:cs typeface="Times New Roman"/>
              </a:rPr>
              <a:t>E</a:t>
            </a:r>
            <a:r>
              <a:rPr dirty="0" smtClean="0" sz="700" spc="-4">
                <a:latin typeface="Times New Roman"/>
                <a:cs typeface="Times New Roman"/>
              </a:rPr>
              <a:t>S</a:t>
            </a:r>
            <a:r>
              <a:rPr dirty="0" smtClean="0" sz="700" spc="0">
                <a:latin typeface="Times New Roman"/>
                <a:cs typeface="Times New Roman"/>
              </a:rPr>
              <a:t>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028699" y="4056888"/>
            <a:ext cx="89916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1" name="object 111"/>
          <p:cNvSpPr txBox="1"/>
          <p:nvPr/>
        </p:nvSpPr>
        <p:spPr>
          <a:xfrm>
            <a:off x="1118616" y="4056888"/>
            <a:ext cx="2747772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0" name="object 110"/>
          <p:cNvSpPr txBox="1"/>
          <p:nvPr/>
        </p:nvSpPr>
        <p:spPr>
          <a:xfrm>
            <a:off x="3866388" y="4056888"/>
            <a:ext cx="472439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4338828" y="4056888"/>
            <a:ext cx="2691383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7030211" y="4056888"/>
            <a:ext cx="77724" cy="23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1028699" y="4291584"/>
            <a:ext cx="6079236" cy="1866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1028699" y="4478274"/>
            <a:ext cx="89153" cy="2843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1117853" y="4478274"/>
            <a:ext cx="3220212" cy="144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01">
              <a:lnSpc>
                <a:spcPct val="95825"/>
              </a:lnSpc>
              <a:spcBef>
                <a:spcPts val="145"/>
              </a:spcBef>
            </a:pP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7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700" spc="4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338065" y="4478274"/>
            <a:ext cx="1667256" cy="144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20">
              <a:lnSpc>
                <a:spcPct val="95825"/>
              </a:lnSpc>
              <a:spcBef>
                <a:spcPts val="145"/>
              </a:spcBef>
            </a:pP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7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4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7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OD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005322" y="4478274"/>
            <a:ext cx="1025651" cy="144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01">
              <a:lnSpc>
                <a:spcPct val="95825"/>
              </a:lnSpc>
              <a:spcBef>
                <a:spcPts val="145"/>
              </a:spcBef>
            </a:pP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700" spc="8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700" spc="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7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030973" y="4478274"/>
            <a:ext cx="76962" cy="2843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1117853" y="4622292"/>
            <a:ext cx="3220212" cy="1851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4338065" y="4622292"/>
            <a:ext cx="1667256" cy="1851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6005322" y="4622292"/>
            <a:ext cx="1025651" cy="1851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1117853" y="48074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5269">
              <a:lnSpc>
                <a:spcPct val="95825"/>
              </a:lnSpc>
              <a:spcBef>
                <a:spcPts val="320"/>
              </a:spcBef>
            </a:pP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od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879853" y="48074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3805">
              <a:lnSpc>
                <a:spcPct val="95825"/>
              </a:lnSpc>
              <a:spcBef>
                <a:spcPts val="270"/>
              </a:spcBef>
            </a:pP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odu</a:t>
            </a:r>
            <a:r>
              <a:rPr dirty="0" smtClean="0" sz="10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338065" y="48074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2585">
              <a:lnSpc>
                <a:spcPct val="95825"/>
              </a:lnSpc>
              <a:spcBef>
                <a:spcPts val="320"/>
              </a:spcBef>
            </a:pPr>
            <a:r>
              <a:rPr dirty="0" smtClean="0" sz="1000"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-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138165" y="48074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3899">
              <a:lnSpc>
                <a:spcPct val="95825"/>
              </a:lnSpc>
              <a:spcBef>
                <a:spcPts val="320"/>
              </a:spcBef>
            </a:pP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005322" y="48074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7716">
              <a:lnSpc>
                <a:spcPct val="95825"/>
              </a:lnSpc>
              <a:spcBef>
                <a:spcPts val="320"/>
              </a:spcBef>
            </a:pP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mo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-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117853" y="50360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1879853" y="50360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4338065" y="50360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5138165" y="50360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6005322" y="50360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1117853" y="52646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1879853" y="52646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4338065" y="52646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5138165" y="52646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6005322" y="52646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1117853" y="54932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1879853" y="54932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4338065" y="54932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5138165" y="54932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6005322" y="54932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1117853" y="57218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1879853" y="57218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4338065" y="57218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5138165" y="57218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6005322" y="57218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1117853" y="59504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1879853" y="59504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4338065" y="59504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5138165" y="59504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6005322" y="59504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1117853" y="61790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1879853" y="61790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4338065" y="61790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5138165" y="61790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6005322" y="61790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1117853" y="64076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1879853" y="64076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4338065" y="64076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5138165" y="64076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005322" y="64076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1117853" y="66362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1879853" y="66362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4338065" y="66362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5138165" y="66362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6005322" y="66362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1117853" y="68648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1879853" y="68648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4338065" y="68648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5138165" y="68648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6005322" y="68648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117853" y="70934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1879853" y="70934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338065" y="70934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138165" y="70934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005322" y="70934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1028699" y="7322058"/>
            <a:ext cx="89153" cy="935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117853" y="73220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879853" y="73220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4338065" y="73220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5138165" y="73220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6005322" y="73220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7030973" y="7322058"/>
            <a:ext cx="76962" cy="935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1117853" y="75506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1879853" y="75506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4338065" y="75506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5138165" y="75506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6005322" y="75506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1117853" y="7779258"/>
            <a:ext cx="762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1879853" y="7779258"/>
            <a:ext cx="24582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338065" y="7779258"/>
            <a:ext cx="8001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138165" y="7779258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6005322" y="7779258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117853" y="8007858"/>
            <a:ext cx="762000" cy="2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879853" y="8007858"/>
            <a:ext cx="2458211" cy="2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4338065" y="8007858"/>
            <a:ext cx="800100" cy="2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138165" y="8007858"/>
            <a:ext cx="867156" cy="2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005322" y="8007858"/>
            <a:ext cx="1025651" cy="2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1028699" y="8257794"/>
            <a:ext cx="89153" cy="11361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1117853" y="8257794"/>
            <a:ext cx="3220212" cy="207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284"/>
              </a:spcBef>
            </a:pPr>
            <a:r>
              <a:rPr dirty="0" smtClean="0" sz="1000" spc="9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38065" y="8257794"/>
            <a:ext cx="1667256" cy="207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284"/>
              </a:spcBef>
            </a:pPr>
            <a:r>
              <a:rPr dirty="0" smtClean="0" sz="1000" spc="0">
                <a:latin typeface="Times New Roman"/>
                <a:cs typeface="Times New Roman"/>
              </a:rPr>
              <a:t>S</a:t>
            </a:r>
            <a:r>
              <a:rPr dirty="0" smtClean="0" sz="1000" spc="0">
                <a:latin typeface="Times New Roman"/>
                <a:cs typeface="Times New Roman"/>
              </a:rPr>
              <a:t>ub</a:t>
            </a:r>
            <a:r>
              <a:rPr dirty="0" smtClean="0" sz="1000" spc="0">
                <a:latin typeface="Times New Roman"/>
                <a:cs typeface="Times New Roman"/>
              </a:rPr>
              <a:t>t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0">
                <a:latin typeface="Times New Roman"/>
                <a:cs typeface="Times New Roman"/>
              </a:rPr>
              <a:t>t</a:t>
            </a:r>
            <a:r>
              <a:rPr dirty="0" smtClean="0" sz="1000" spc="-4">
                <a:latin typeface="Times New Roman"/>
                <a:cs typeface="Times New Roman"/>
              </a:rPr>
              <a:t>a</a:t>
            </a:r>
            <a:r>
              <a:rPr dirty="0" smtClean="0" sz="1000" spc="0">
                <a:latin typeface="Times New Roman"/>
                <a:cs typeface="Times New Roman"/>
              </a:rPr>
              <a:t>l</a:t>
            </a:r>
            <a:r>
              <a:rPr dirty="0" smtClean="0" sz="1000" spc="-7">
                <a:latin typeface="Times New Roman"/>
                <a:cs typeface="Times New Roman"/>
              </a:rPr>
              <a:t> </a:t>
            </a:r>
            <a:r>
              <a:rPr dirty="0" smtClean="0" sz="1000" spc="0">
                <a:latin typeface="Times New Roman"/>
                <a:cs typeface="Times New Roman"/>
              </a:rPr>
              <a:t>(</a:t>
            </a:r>
            <a:r>
              <a:rPr dirty="0" smtClean="0" sz="1000" spc="-4">
                <a:latin typeface="Times New Roman"/>
                <a:cs typeface="Times New Roman"/>
              </a:rPr>
              <a:t>$</a:t>
            </a:r>
            <a:r>
              <a:rPr dirty="0" smtClean="0" sz="1000" spc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05322" y="8257794"/>
            <a:ext cx="1025651" cy="207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030973" y="8257794"/>
            <a:ext cx="76962" cy="11361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117853" y="8465058"/>
            <a:ext cx="3220212" cy="9288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338065" y="8465058"/>
            <a:ext cx="1667256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114"/>
              </a:spcBef>
            </a:pPr>
            <a:r>
              <a:rPr dirty="0" smtClean="0" sz="1000" spc="8">
                <a:latin typeface="Times New Roman"/>
                <a:cs typeface="Times New Roman"/>
              </a:rPr>
              <a:t>D</a:t>
            </a:r>
            <a:r>
              <a:rPr dirty="0" smtClean="0" sz="1000" spc="0">
                <a:latin typeface="Times New Roman"/>
                <a:cs typeface="Times New Roman"/>
              </a:rPr>
              <a:t>i</a:t>
            </a:r>
            <a:r>
              <a:rPr dirty="0" smtClean="0" sz="1000" spc="-8">
                <a:latin typeface="Times New Roman"/>
                <a:cs typeface="Times New Roman"/>
              </a:rPr>
              <a:t>s</a:t>
            </a:r>
            <a:r>
              <a:rPr dirty="0" smtClean="0" sz="1000" spc="-8">
                <a:latin typeface="Times New Roman"/>
                <a:cs typeface="Times New Roman"/>
              </a:rPr>
              <a:t>c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-4">
                <a:latin typeface="Times New Roman"/>
                <a:cs typeface="Times New Roman"/>
              </a:rPr>
              <a:t>u</a:t>
            </a:r>
            <a:r>
              <a:rPr dirty="0" smtClean="0" sz="1000" spc="0">
                <a:latin typeface="Times New Roman"/>
                <a:cs typeface="Times New Roman"/>
              </a:rPr>
              <a:t>nt</a:t>
            </a:r>
            <a:r>
              <a:rPr dirty="0" smtClean="0" sz="1000" spc="13">
                <a:latin typeface="Times New Roman"/>
                <a:cs typeface="Times New Roman"/>
              </a:rPr>
              <a:t> </a:t>
            </a:r>
            <a:r>
              <a:rPr dirty="0" smtClean="0" sz="1000" spc="9">
                <a:latin typeface="Times New Roman"/>
                <a:cs typeface="Times New Roman"/>
              </a:rPr>
              <a:t>(</a:t>
            </a:r>
            <a:r>
              <a:rPr dirty="0" smtClean="0" sz="1000" spc="0">
                <a:latin typeface="Times New Roman"/>
                <a:cs typeface="Times New Roman"/>
              </a:rPr>
              <a:t>%)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05322" y="8465058"/>
            <a:ext cx="1025651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338065" y="8650986"/>
            <a:ext cx="1667256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114"/>
              </a:spcBef>
            </a:pPr>
            <a:r>
              <a:rPr dirty="0" smtClean="0" sz="1000" spc="0">
                <a:latin typeface="Times New Roman"/>
                <a:cs typeface="Times New Roman"/>
              </a:rPr>
              <a:t>S</a:t>
            </a:r>
            <a:r>
              <a:rPr dirty="0" smtClean="0" sz="1000" spc="-4">
                <a:latin typeface="Times New Roman"/>
                <a:cs typeface="Times New Roman"/>
              </a:rPr>
              <a:t>a</a:t>
            </a:r>
            <a:r>
              <a:rPr dirty="0" smtClean="0" sz="1000" spc="0">
                <a:latin typeface="Times New Roman"/>
                <a:cs typeface="Times New Roman"/>
              </a:rPr>
              <a:t>l</a:t>
            </a:r>
            <a:r>
              <a:rPr dirty="0" smtClean="0" sz="1000" spc="-4">
                <a:latin typeface="Times New Roman"/>
                <a:cs typeface="Times New Roman"/>
              </a:rPr>
              <a:t>e</a:t>
            </a:r>
            <a:r>
              <a:rPr dirty="0" smtClean="0" sz="1000" spc="0">
                <a:latin typeface="Times New Roman"/>
                <a:cs typeface="Times New Roman"/>
              </a:rPr>
              <a:t>s</a:t>
            </a:r>
            <a:r>
              <a:rPr dirty="0" smtClean="0" sz="1000" spc="-83">
                <a:latin typeface="Times New Roman"/>
                <a:cs typeface="Times New Roman"/>
              </a:rPr>
              <a:t> </a:t>
            </a:r>
            <a:r>
              <a:rPr dirty="0" smtClean="0" sz="1000" spc="8">
                <a:latin typeface="Times New Roman"/>
                <a:cs typeface="Times New Roman"/>
              </a:rPr>
              <a:t>T</a:t>
            </a:r>
            <a:r>
              <a:rPr dirty="0" smtClean="0" sz="1000" spc="-4">
                <a:latin typeface="Times New Roman"/>
                <a:cs typeface="Times New Roman"/>
              </a:rPr>
              <a:t>a</a:t>
            </a:r>
            <a:r>
              <a:rPr dirty="0" smtClean="0" sz="1000" spc="0">
                <a:latin typeface="Times New Roman"/>
                <a:cs typeface="Times New Roman"/>
              </a:rPr>
              <a:t>x</a:t>
            </a:r>
            <a:r>
              <a:rPr dirty="0" smtClean="0" sz="1000" spc="0">
                <a:latin typeface="Times New Roman"/>
                <a:cs typeface="Times New Roman"/>
              </a:rPr>
              <a:t> </a:t>
            </a:r>
            <a:r>
              <a:rPr dirty="0" smtClean="0" sz="1000" spc="9">
                <a:latin typeface="Times New Roman"/>
                <a:cs typeface="Times New Roman"/>
              </a:rPr>
              <a:t>(</a:t>
            </a:r>
            <a:r>
              <a:rPr dirty="0" smtClean="0" sz="1000" spc="-9">
                <a:latin typeface="Times New Roman"/>
                <a:cs typeface="Times New Roman"/>
              </a:rPr>
              <a:t>%</a:t>
            </a:r>
            <a:r>
              <a:rPr dirty="0" smtClean="0" sz="1000" spc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05322" y="8650986"/>
            <a:ext cx="1025651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338065" y="8836914"/>
            <a:ext cx="1667256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114"/>
              </a:spcBef>
            </a:pPr>
            <a:r>
              <a:rPr dirty="0" smtClean="0" sz="1000" spc="0">
                <a:latin typeface="Times New Roman"/>
                <a:cs typeface="Times New Roman"/>
              </a:rPr>
              <a:t>Oth</a:t>
            </a:r>
            <a:r>
              <a:rPr dirty="0" smtClean="0" sz="1000" spc="-4">
                <a:latin typeface="Times New Roman"/>
                <a:cs typeface="Times New Roman"/>
              </a:rPr>
              <a:t>e</a:t>
            </a:r>
            <a:r>
              <a:rPr dirty="0" smtClean="0" sz="1000" spc="0">
                <a:latin typeface="Times New Roman"/>
                <a:cs typeface="Times New Roman"/>
              </a:rPr>
              <a:t>r</a:t>
            </a:r>
            <a:r>
              <a:rPr dirty="0" smtClean="0" sz="1000" spc="-8">
                <a:latin typeface="Times New Roman"/>
                <a:cs typeface="Times New Roman"/>
              </a:rPr>
              <a:t> </a:t>
            </a:r>
            <a:r>
              <a:rPr dirty="0" smtClean="0" sz="1000" spc="8">
                <a:latin typeface="Times New Roman"/>
                <a:cs typeface="Times New Roman"/>
              </a:rPr>
              <a:t>C</a:t>
            </a:r>
            <a:r>
              <a:rPr dirty="0" smtClean="0" sz="1000" spc="-4">
                <a:latin typeface="Times New Roman"/>
                <a:cs typeface="Times New Roman"/>
              </a:rPr>
              <a:t>o</a:t>
            </a:r>
            <a:r>
              <a:rPr dirty="0" smtClean="0" sz="1000" spc="0">
                <a:latin typeface="Times New Roman"/>
                <a:cs typeface="Times New Roman"/>
              </a:rPr>
              <a:t>st</a:t>
            </a:r>
            <a:r>
              <a:rPr dirty="0" smtClean="0" sz="1000" spc="12">
                <a:latin typeface="Times New Roman"/>
                <a:cs typeface="Times New Roman"/>
              </a:rPr>
              <a:t> </a:t>
            </a:r>
            <a:r>
              <a:rPr dirty="0" smtClean="0" sz="1000" spc="9">
                <a:latin typeface="Times New Roman"/>
                <a:cs typeface="Times New Roman"/>
              </a:rPr>
              <a:t>(</a:t>
            </a:r>
            <a:r>
              <a:rPr dirty="0" smtClean="0" sz="1000" spc="-4">
                <a:latin typeface="Times New Roman"/>
                <a:cs typeface="Times New Roman"/>
              </a:rPr>
              <a:t>$</a:t>
            </a:r>
            <a:r>
              <a:rPr dirty="0" smtClean="0" sz="1000" spc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05322" y="8836914"/>
            <a:ext cx="1025651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338065" y="9022842"/>
            <a:ext cx="1667256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114"/>
              </a:spcBef>
            </a:pPr>
            <a:r>
              <a:rPr dirty="0" smtClean="0" sz="1000" spc="0">
                <a:latin typeface="Times New Roman"/>
                <a:cs typeface="Times New Roman"/>
              </a:rPr>
              <a:t>S</a:t>
            </a:r>
            <a:r>
              <a:rPr dirty="0" smtClean="0" sz="1000" spc="-3">
                <a:latin typeface="Times New Roman"/>
                <a:cs typeface="Times New Roman"/>
              </a:rPr>
              <a:t>h</a:t>
            </a:r>
            <a:r>
              <a:rPr dirty="0" smtClean="0" sz="1000" spc="0">
                <a:latin typeface="Times New Roman"/>
                <a:cs typeface="Times New Roman"/>
              </a:rPr>
              <a:t>i</a:t>
            </a:r>
            <a:r>
              <a:rPr dirty="0" smtClean="0" sz="1000" spc="-3">
                <a:latin typeface="Times New Roman"/>
                <a:cs typeface="Times New Roman"/>
              </a:rPr>
              <a:t>p</a:t>
            </a:r>
            <a:r>
              <a:rPr dirty="0" smtClean="0" sz="1000" spc="0">
                <a:latin typeface="Times New Roman"/>
                <a:cs typeface="Times New Roman"/>
              </a:rPr>
              <a:t>pi</a:t>
            </a:r>
            <a:r>
              <a:rPr dirty="0" smtClean="0" sz="1000" spc="-3">
                <a:latin typeface="Times New Roman"/>
                <a:cs typeface="Times New Roman"/>
              </a:rPr>
              <a:t>n</a:t>
            </a:r>
            <a:r>
              <a:rPr dirty="0" smtClean="0" sz="1000" spc="0">
                <a:latin typeface="Times New Roman"/>
                <a:cs typeface="Times New Roman"/>
              </a:rPr>
              <a:t>g</a:t>
            </a:r>
            <a:r>
              <a:rPr dirty="0" smtClean="0" sz="1000" spc="0">
                <a:latin typeface="Times New Roman"/>
                <a:cs typeface="Times New Roman"/>
              </a:rPr>
              <a:t> </a:t>
            </a:r>
            <a:r>
              <a:rPr dirty="0" smtClean="0" sz="1000" spc="124">
                <a:latin typeface="Times New Roman"/>
                <a:cs typeface="Times New Roman"/>
              </a:rPr>
              <a:t> </a:t>
            </a:r>
            <a:r>
              <a:rPr dirty="0" smtClean="0" sz="1000" spc="0">
                <a:latin typeface="Times New Roman"/>
                <a:cs typeface="Times New Roman"/>
              </a:rPr>
              <a:t>&amp;</a:t>
            </a:r>
            <a:r>
              <a:rPr dirty="0" smtClean="0" sz="1000" spc="-47">
                <a:latin typeface="Times New Roman"/>
                <a:cs typeface="Times New Roman"/>
              </a:rPr>
              <a:t> </a:t>
            </a:r>
            <a:r>
              <a:rPr dirty="0" smtClean="0" sz="1000" spc="8">
                <a:latin typeface="Times New Roman"/>
                <a:cs typeface="Times New Roman"/>
              </a:rPr>
              <a:t>H</a:t>
            </a:r>
            <a:r>
              <a:rPr dirty="0" smtClean="0" sz="1000" spc="-4">
                <a:latin typeface="Times New Roman"/>
                <a:cs typeface="Times New Roman"/>
              </a:rPr>
              <a:t>a</a:t>
            </a:r>
            <a:r>
              <a:rPr dirty="0" smtClean="0" sz="1000" spc="-4">
                <a:latin typeface="Times New Roman"/>
                <a:cs typeface="Times New Roman"/>
              </a:rPr>
              <a:t>n</a:t>
            </a:r>
            <a:r>
              <a:rPr dirty="0" smtClean="0" sz="1000" spc="0">
                <a:latin typeface="Times New Roman"/>
                <a:cs typeface="Times New Roman"/>
              </a:rPr>
              <a:t>dl</a:t>
            </a:r>
            <a:r>
              <a:rPr dirty="0" smtClean="0" sz="1000" spc="-8">
                <a:latin typeface="Times New Roman"/>
                <a:cs typeface="Times New Roman"/>
              </a:rPr>
              <a:t>i</a:t>
            </a:r>
            <a:r>
              <a:rPr dirty="0" smtClean="0" sz="1000" spc="0">
                <a:latin typeface="Times New Roman"/>
                <a:cs typeface="Times New Roman"/>
              </a:rPr>
              <a:t>ng</a:t>
            </a:r>
            <a:r>
              <a:rPr dirty="0" smtClean="0" sz="1000" spc="45">
                <a:latin typeface="Times New Roman"/>
                <a:cs typeface="Times New Roman"/>
              </a:rPr>
              <a:t> </a:t>
            </a:r>
            <a:r>
              <a:rPr dirty="0" smtClean="0" sz="1000" spc="9">
                <a:latin typeface="Times New Roman"/>
                <a:cs typeface="Times New Roman"/>
              </a:rPr>
              <a:t>(</a:t>
            </a:r>
            <a:r>
              <a:rPr dirty="0" smtClean="0" sz="1000" spc="-4">
                <a:latin typeface="Times New Roman"/>
                <a:cs typeface="Times New Roman"/>
              </a:rPr>
              <a:t>$</a:t>
            </a:r>
            <a:r>
              <a:rPr dirty="0" smtClean="0" sz="1000" spc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5322" y="9022842"/>
            <a:ext cx="1025651" cy="185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338065" y="9208770"/>
            <a:ext cx="1667256" cy="185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">
              <a:lnSpc>
                <a:spcPct val="95825"/>
              </a:lnSpc>
              <a:spcBef>
                <a:spcPts val="114"/>
              </a:spcBef>
            </a:pPr>
            <a:r>
              <a:rPr dirty="0" smtClean="0" sz="1000" spc="0">
                <a:latin typeface="Times New Roman"/>
                <a:cs typeface="Times New Roman"/>
              </a:rPr>
              <a:t>T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0">
                <a:latin typeface="Times New Roman"/>
                <a:cs typeface="Times New Roman"/>
              </a:rPr>
              <a:t>t</a:t>
            </a:r>
            <a:r>
              <a:rPr dirty="0" smtClean="0" sz="1000" spc="-4">
                <a:latin typeface="Times New Roman"/>
                <a:cs typeface="Times New Roman"/>
              </a:rPr>
              <a:t>a</a:t>
            </a:r>
            <a:r>
              <a:rPr dirty="0" smtClean="0" sz="1000" spc="0">
                <a:latin typeface="Times New Roman"/>
                <a:cs typeface="Times New Roman"/>
              </a:rPr>
              <a:t>l</a:t>
            </a:r>
            <a:r>
              <a:rPr dirty="0" smtClean="0" sz="1000" spc="-7">
                <a:latin typeface="Times New Roman"/>
                <a:cs typeface="Times New Roman"/>
              </a:rPr>
              <a:t> </a:t>
            </a:r>
            <a:r>
              <a:rPr dirty="0" smtClean="0" sz="1000" spc="0">
                <a:latin typeface="Times New Roman"/>
                <a:cs typeface="Times New Roman"/>
              </a:rPr>
              <a:t>A</a:t>
            </a:r>
            <a:r>
              <a:rPr dirty="0" smtClean="0" sz="1000" spc="0">
                <a:latin typeface="Times New Roman"/>
                <a:cs typeface="Times New Roman"/>
              </a:rPr>
              <a:t>mo</a:t>
            </a:r>
            <a:r>
              <a:rPr dirty="0" smtClean="0" sz="1000" spc="0">
                <a:latin typeface="Times New Roman"/>
                <a:cs typeface="Times New Roman"/>
              </a:rPr>
              <a:t>un</a:t>
            </a:r>
            <a:r>
              <a:rPr dirty="0" smtClean="0" sz="1000" spc="0">
                <a:latin typeface="Times New Roman"/>
                <a:cs typeface="Times New Roman"/>
              </a:rPr>
              <a:t>t</a:t>
            </a:r>
            <a:r>
              <a:rPr dirty="0" smtClean="0" sz="1000" spc="30">
                <a:latin typeface="Times New Roman"/>
                <a:cs typeface="Times New Roman"/>
              </a:rPr>
              <a:t> </a:t>
            </a:r>
            <a:r>
              <a:rPr dirty="0" smtClean="0" sz="1000" spc="9">
                <a:latin typeface="Times New Roman"/>
                <a:cs typeface="Times New Roman"/>
              </a:rPr>
              <a:t>(</a:t>
            </a:r>
            <a:r>
              <a:rPr dirty="0" smtClean="0" sz="1000" spc="-4">
                <a:latin typeface="Times New Roman"/>
                <a:cs typeface="Times New Roman"/>
              </a:rPr>
              <a:t>$</a:t>
            </a:r>
            <a:r>
              <a:rPr dirty="0" smtClean="0" sz="1000" spc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05322" y="9208770"/>
            <a:ext cx="1025651" cy="185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028699" y="9393936"/>
            <a:ext cx="6079236" cy="102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3"/>
              </a:spcBef>
            </a:pPr>
            <a:endParaRPr sz="800"/>
          </a:p>
        </p:txBody>
      </p:sp>
      <p:sp>
        <p:nvSpPr>
          <p:cNvPr id="4" name="object 4"/>
          <p:cNvSpPr txBox="1"/>
          <p:nvPr/>
        </p:nvSpPr>
        <p:spPr>
          <a:xfrm>
            <a:off x="5138165" y="1246631"/>
            <a:ext cx="1892807" cy="1440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02">
              <a:lnSpc>
                <a:spcPct val="95825"/>
              </a:lnSpc>
              <a:spcBef>
                <a:spcPts val="175"/>
              </a:spcBef>
            </a:pP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.O.</a:t>
            </a:r>
            <a:r>
              <a:rPr dirty="0" smtClean="0" sz="700" spc="-5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NU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                  </a:t>
            </a:r>
            <a:r>
              <a:rPr dirty="0" smtClean="0" sz="700" spc="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700" spc="-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7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7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8165" y="1390650"/>
            <a:ext cx="86715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05322" y="1390650"/>
            <a:ext cx="102565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