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theme+xml" PartName="/ppt/theme/theme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presentationml.tableStyles+xml" PartName="/ppt/tableStyles.xml"/>
  <Override ContentType="application/vnd.openxmlformats-officedocument.presentationml.slide+xml" PartName="/ppt/slides/slide1.xml"/>
  <Default ContentType="image/png" Extension="png"/>
</Types>
</file>

<file path=_rels/.rels><?xml version="1.0" encoding="UTF-8" standalone="yes"?>
<Relationships xmlns="http://schemas.openxmlformats.org/package/2006/relationships"><Relationship Id="rId1" Target="ppt/presentation.xml" Type="http://schemas.openxmlformats.org/officeDocument/2006/relationships/officeDocument"/><Relationship Id="rId2" Target="docProps/app.xml" Type="http://schemas.openxmlformats.org/officeDocument/2006/relationships/extended-properties"/><Relationship Id="rId3" Target="docProps/core.xml" Type="http://schemas.openxmlformats.org/package/2006/relationships/metadata/core-properties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569200" cy="10693400"/>
  <p:notesSz cx="75692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arget="slideMasters/slideMaster1.xml" Type="http://schemas.openxmlformats.org/officeDocument/2006/relationships/slideMaster"/><Relationship Id="rId2" Target="theme/theme1.xml" Type="http://schemas.openxmlformats.org/officeDocument/2006/relationships/theme"/><Relationship Id="rId3" Target="viewProps.xml" Type="http://schemas.openxmlformats.org/officeDocument/2006/relationships/viewProps"/><Relationship Id="rId4" Target="presProps.xml" Type="http://schemas.openxmlformats.org/officeDocument/2006/relationships/presProps"/><Relationship Id="rId5" Target="tableStyles.xml" Type="http://schemas.openxmlformats.org/officeDocument/2006/relationships/tableStyles"/><Relationship Id="rId6" Target="slides/slide1.xml" Type="http://schemas.openxmlformats.org/officeDocument/2006/relationships/slide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Relationship Id="rId2" Target="http://www.solar-techsolutions.com" TargetMode="External" Type="http://schemas.openxmlformats.org/officeDocument/2006/relationships/hyperlink"/><Relationship Id="rId3" Target="mailto:info@solar-techsolutions.com" TargetMode="External" Type="http://schemas.openxmlformats.org/officeDocument/2006/relationships/hyperlink"/><Relationship Id="rId4" Target="../media/image1.png" Type="http://schemas.openxmlformats.org/officeDocument/2006/relationships/image"/><Relationship Id="rId5" Target="../media/image2.png" Type="http://schemas.openxmlformats.org/officeDocument/2006/relationships/image"/><Relationship Id="rId6" Target="../media/image3.png" Type="http://schemas.openxmlformats.org/officeDocument/2006/relationships/image"/><Relationship Id="rId7" Target="../media/image4.png" Type="http://schemas.openxmlformats.org/officeDocument/2006/relationships/image"/><Relationship Id="rId8" Target="../media/image5.png" Type="http://schemas.openxmlformats.org/officeDocument/2006/relationships/image"/><Relationship Id="rId9" Target="../media/image6.png" Type="http://schemas.openxmlformats.org/officeDocument/2006/relationships/image"/><Relationship Id="rId10" Target="../media/image7.png" Type="http://schemas.openxmlformats.org/officeDocument/2006/relationships/image"/><Relationship Id="rId11" Target="../media/image8.png" Type="http://schemas.openxmlformats.org/officeDocument/2006/relationships/image"/><Relationship Id="rId12" Target="../media/image9.png" Type="http://schemas.openxmlformats.org/officeDocument/2006/relationships/image"/><Relationship Id="rId13" Target="../media/image10.png" Type="http://schemas.openxmlformats.org/officeDocument/2006/relationships/image"/><Relationship Id="rId14" Target="../media/image11.png" Type="http://schemas.openxmlformats.org/officeDocument/2006/relationships/image"/><Relationship Id="rId15" Target="../media/image12.png" Type="http://schemas.openxmlformats.org/officeDocument/2006/relationships/image"/><Relationship Id="rId16" Target="../media/image13.png" Type="http://schemas.openxmlformats.org/officeDocument/2006/relationships/image"/><Relationship Id="rId17" Target="../media/image14.png" Type="http://schemas.openxmlformats.org/officeDocument/2006/relationships/image"/><Relationship Id="rId18" Target="../media/image15.png" Type="http://schemas.openxmlformats.org/officeDocument/2006/relationships/image"/><Relationship Id="rId19" Target="../media/image16.png" Type="http://schemas.openxmlformats.org/officeDocument/2006/relationships/image"/><Relationship Id="rId20" Target="../media/image17.png" Type="http://schemas.openxmlformats.org/officeDocument/2006/relationships/image"/><Relationship Id="rId21" Target="../media/image18.png" Type="http://schemas.openxmlformats.org/officeDocument/2006/relationships/image"/><Relationship Id="rId22" Target="../media/image19.png" Type="http://schemas.openxmlformats.org/officeDocument/2006/relationships/image"/><Relationship Id="rId23" Target="../media/image20.png" Type="http://schemas.openxmlformats.org/officeDocument/2006/relationships/image"/><Relationship Id="rId24" Target="../media/image19.png" Type="http://schemas.openxmlformats.org/officeDocument/2006/relationships/image"/><Relationship Id="rId25" Target="../media/image20.png" Type="http://schemas.openxmlformats.org/officeDocument/2006/relationships/image"/><Relationship Id="rId26" Target="../media/image19.png" Type="http://schemas.openxmlformats.org/officeDocument/2006/relationships/image"/><Relationship Id="rId27" Target="../media/image21.png" Type="http://schemas.openxmlformats.org/officeDocument/2006/relationships/image"/><Relationship Id="rId28" Target="../media/image19.png" Type="http://schemas.openxmlformats.org/officeDocument/2006/relationships/image"/><Relationship Id="rId29" Target="../media/image22.png" Type="http://schemas.openxmlformats.org/officeDocument/2006/relationships/image"/><Relationship Id="rId30" Target="../media/image19.png" Type="http://schemas.openxmlformats.org/officeDocument/2006/relationships/image"/><Relationship Id="rId31" Target="../media/image23.png" Type="http://schemas.openxmlformats.org/officeDocument/2006/relationships/image"/><Relationship Id="rId32" Target="../media/image19.png" Type="http://schemas.openxmlformats.org/officeDocument/2006/relationships/image"/><Relationship Id="rId33" Target="../media/image24.png" Type="http://schemas.openxmlformats.org/officeDocument/2006/relationships/image"/><Relationship Id="rId34" Target="../media/image25.png" Type="http://schemas.openxmlformats.org/officeDocument/2006/relationships/image"/><Relationship Id="rId35" Target="../media/image24.png" Type="http://schemas.openxmlformats.org/officeDocument/2006/relationships/image"/><Relationship Id="rId36" Target="../media/image25.png" Type="http://schemas.openxmlformats.org/officeDocument/2006/relationships/image"/><Relationship Id="rId37" Target="../media/image26.png" Type="http://schemas.openxmlformats.org/officeDocument/2006/relationships/image"/><Relationship Id="rId38" Target="../media/image27.png" Type="http://schemas.openxmlformats.org/officeDocument/2006/relationships/image"/><Relationship Id="rId39" Target="../media/image28.png" Type="http://schemas.openxmlformats.org/officeDocument/2006/relationships/image"/><Relationship Id="rId40" Target="../media/image29.png" Type="http://schemas.openxmlformats.org/officeDocument/2006/relationships/image"/><Relationship Id="rId41" Target="../media/image30.png" Type="http://schemas.openxmlformats.org/officeDocument/2006/relationships/image"/><Relationship Id="rId42" Target="../media/image31.png" Type="http://schemas.openxmlformats.org/officeDocument/2006/relationships/image"/><Relationship Id="rId43" Target="../media/image32.png" Type="http://schemas.openxmlformats.org/officeDocument/2006/relationships/image"/><Relationship Id="rId44" Target="../media/image32.png" Type="http://schemas.openxmlformats.org/officeDocument/2006/relationships/image"/><Relationship Id="rId45" Target="../media/image33.png" Type="http://schemas.openxmlformats.org/officeDocument/2006/relationships/image"/><Relationship Id="rId46" Target="../media/image34.png" Type="http://schemas.openxmlformats.org/officeDocument/2006/relationships/image"/><Relationship Id="rId47" Target="../media/image35.png" Type="http://schemas.openxmlformats.org/officeDocument/2006/relationships/image"/><Relationship Id="rId48" Target="../media/image36.png" Type="http://schemas.openxmlformats.org/officeDocument/2006/relationships/image"/><Relationship Id="rId49" Target="../media/image37.png" Type="http://schemas.openxmlformats.org/officeDocument/2006/relationships/image"/><Relationship Id="rId50" Target="../media/image36.png" Type="http://schemas.openxmlformats.org/officeDocument/2006/relationships/image"/><Relationship Id="rId51" Target="../media/image37.png" Type="http://schemas.openxmlformats.org/officeDocument/2006/relationships/image"/><Relationship Id="rId52" Target="../media/image36.png" Type="http://schemas.openxmlformats.org/officeDocument/2006/relationships/image"/><Relationship Id="rId53" Target="../media/image35.png" Type="http://schemas.openxmlformats.org/officeDocument/2006/relationships/image"/><Relationship Id="rId54" Target="../media/image38.png" Type="http://schemas.openxmlformats.org/officeDocument/2006/relationships/image"/><Relationship Id="rId55" Target="../media/image39.png" Type="http://schemas.openxmlformats.org/officeDocument/2006/relationships/image"/><Relationship Id="rId56" Target="../media/image39.png" Type="http://schemas.openxmlformats.org/officeDocument/2006/relationships/image"/><Relationship Id="rId57" Target="../media/image39.png" Type="http://schemas.openxmlformats.org/officeDocument/2006/relationships/image"/><Relationship Id="rId58" Target="../media/image40.png" Type="http://schemas.openxmlformats.org/officeDocument/2006/relationships/image"/><Relationship Id="rId59" Target="../media/image41.png" Type="http://schemas.openxmlformats.org/officeDocument/2006/relationships/image"/><Relationship Id="rId60" Target="../media/image42.png" Type="http://schemas.openxmlformats.org/officeDocument/2006/relationships/image"/><Relationship Id="rId61" Target="../media/image43.png" Type="http://schemas.openxmlformats.org/officeDocument/2006/relationships/image"/><Relationship Id="rId62" Target="../media/image44.png" Type="http://schemas.openxmlformats.org/officeDocument/2006/relationships/image"/><Relationship Id="rId63" Target="../media/image42.png" Type="http://schemas.openxmlformats.org/officeDocument/2006/relationships/image"/><Relationship Id="rId64" Target="../media/image43.png" Type="http://schemas.openxmlformats.org/officeDocument/2006/relationships/image"/><Relationship Id="rId65" Target="../media/image45.png" Type="http://schemas.openxmlformats.org/officeDocument/2006/relationships/image"/><Relationship Id="rId66" Target="../media/image42.png" Type="http://schemas.openxmlformats.org/officeDocument/2006/relationships/image"/><Relationship Id="rId67" Target="../media/image43.png" Type="http://schemas.openxmlformats.org/officeDocument/2006/relationships/image"/><Relationship Id="rId68" Target="../media/image38.png" Type="http://schemas.openxmlformats.org/officeDocument/2006/relationships/image"/><Relationship Id="rId69" Target="../media/image46.png" Type="http://schemas.openxmlformats.org/officeDocument/2006/relationships/image"/><Relationship Id="rId70" Target="../media/image47.png" Type="http://schemas.openxmlformats.org/officeDocument/2006/relationships/image"/><Relationship Id="rId71" Target="../media/image46.png" Type="http://schemas.openxmlformats.org/officeDocument/2006/relationships/image"/><Relationship Id="rId72" Target="../media/image48.png" Type="http://schemas.openxmlformats.org/officeDocument/2006/relationships/image"/><Relationship Id="rId73" Target="../media/image49.png" Type="http://schemas.openxmlformats.org/officeDocument/2006/relationships/image"/><Relationship Id="rId74" Target="../media/image50.png" Type="http://schemas.openxmlformats.org/officeDocument/2006/relationships/image"/><Relationship Id="rId75" Target="../media/image51.png" Type="http://schemas.openxmlformats.org/officeDocument/2006/relationships/image"/><Relationship Id="rId76" Target="../media/image52.png" Type="http://schemas.openxmlformats.org/officeDocument/2006/relationships/image"/><Relationship Id="rId77" Target="../media/image50.png" Type="http://schemas.openxmlformats.org/officeDocument/2006/relationships/image"/><Relationship Id="rId78" Target="../media/image51.png" Type="http://schemas.openxmlformats.org/officeDocument/2006/relationships/image"/><Relationship Id="rId79" Target="../media/image53.png" Type="http://schemas.openxmlformats.org/officeDocument/2006/relationships/image"/><Relationship Id="rId80" Target="../media/image54.png" Type="http://schemas.openxmlformats.org/officeDocument/2006/relationships/image"/><Relationship Id="rId81" Target="../media/image55.png" Type="http://schemas.openxmlformats.org/officeDocument/2006/relationships/image"/><Relationship Id="rId82" Target="../media/image56.png" Type="http://schemas.openxmlformats.org/officeDocument/2006/relationships/image"/><Relationship Id="rId83" Target="../media/image57.png" Type="http://schemas.openxmlformats.org/officeDocument/2006/relationships/image"/><Relationship Id="rId84" Target="../media/image58.png" Type="http://schemas.openxmlformats.org/officeDocument/2006/relationships/image"/><Relationship Id="rId85" Target="../media/image59.png" Type="http://schemas.openxmlformats.org/officeDocument/2006/relationships/image"/><Relationship Id="rId86" Target="../media/image60.png" Type="http://schemas.openxmlformats.org/officeDocument/2006/relationships/image"/><Relationship Id="rId87" Target="../media/image61.png" Type="http://schemas.openxmlformats.org/officeDocument/2006/relationships/image"/></Relationships>
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object 199"/>
          <p:cNvSpPr txBox="1"/>
          <p:nvPr/>
        </p:nvSpPr>
        <p:spPr>
          <a:xfrm>
            <a:off x="1449324" y="5486715"/>
            <a:ext cx="627013" cy="1128492"/>
          </a:xfrm>
          <a:prstGeom prst="rect">
            <a:avLst/>
          </a:prstGeom>
        </p:spPr>
        <p:txBody>
          <a:bodyPr bIns="0" lIns="0" rIns="0" rtlCol="0" tIns="6572" wrap="square">
            <a:noAutofit/>
          </a:bodyPr>
          <a:lstStyle/>
          <a:p>
            <a:pPr marL="143509">
              <a:lnSpc>
                <a:spcPts val="1035"/>
              </a:lnSpc>
            </a:pPr>
            <a:r>
              <a:rPr b="1" dirty="0" smtClean="0" spc="-25" sz="1000">
                <a:solidFill>
                  <a:srgbClr val="1E555A"/>
                </a:solidFill>
                <a:latin typeface="Times New Roman"/>
                <a:cs typeface="Times New Roman"/>
              </a:rPr>
              <a:t>O</a:t>
            </a:r>
            <a:r>
              <a:rPr b="1" dirty="0" smtClean="0" spc="-25" sz="1000">
                <a:solidFill>
                  <a:srgbClr val="1E555A"/>
                </a:solidFill>
                <a:latin typeface="Times New Roman"/>
                <a:cs typeface="Times New Roman"/>
              </a:rPr>
              <a:t>U</a:t>
            </a:r>
            <a:r>
              <a:rPr b="1" dirty="0" smtClean="0" spc="-25" sz="1000">
                <a:solidFill>
                  <a:srgbClr val="1E555A"/>
                </a:solidFill>
                <a:latin typeface="Times New Roman"/>
                <a:cs typeface="Times New Roman"/>
              </a:rPr>
              <a:t>R</a:t>
            </a:r>
            <a:r>
              <a:rPr b="1" dirty="0" smtClean="0" spc="-25" sz="1000">
                <a:solidFill>
                  <a:srgbClr val="1E555A"/>
                </a:solidFill>
                <a:latin typeface="Times New Roman"/>
                <a:cs typeface="Times New Roman"/>
              </a:rPr>
              <a:t> </a:t>
            </a:r>
            <a:r>
              <a:rPr b="1" dirty="0" smtClean="0" spc="-25" sz="1000">
                <a:solidFill>
                  <a:srgbClr val="1E555A"/>
                </a:solidFill>
                <a:latin typeface="Times New Roman"/>
                <a:cs typeface="Times New Roman"/>
              </a:rPr>
              <a:t>S</a:t>
            </a:r>
            <a:r>
              <a:rPr b="1" dirty="0" smtClean="0" spc="-25" sz="1000">
                <a:solidFill>
                  <a:srgbClr val="1E555A"/>
                </a:solidFill>
                <a:latin typeface="Times New Roman"/>
                <a:cs typeface="Times New Roman"/>
              </a:rPr>
              <a:t>E</a:t>
            </a:r>
            <a:endParaRPr sz="1000">
              <a:latin typeface="Times New Roman"/>
              <a:cs typeface="Times New Roman"/>
            </a:endParaRPr>
          </a:p>
          <a:p>
            <a:pPr marL="2776" marR="31673">
              <a:lnSpc>
                <a:spcPts val="610"/>
              </a:lnSpc>
              <a:spcBef>
                <a:spcPts val="7216"/>
              </a:spcBef>
            </a:pPr>
            <a:r>
              <a:rPr dirty="0" smtClean="0" spc="46" sz="5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46" sz="5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46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46" sz="550">
                <a:solidFill>
                  <a:srgbClr val="272727"/>
                </a:solidFill>
                <a:latin typeface="Times New Roman"/>
                <a:cs typeface="Times New Roman"/>
              </a:rPr>
              <a:t>l</a:t>
            </a:r>
            <a:r>
              <a:rPr dirty="0" smtClean="0" spc="46" sz="5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3137944" y="5503163"/>
            <a:ext cx="560803" cy="1112044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610"/>
              </a:lnSpc>
              <a:spcBef>
                <a:spcPts val="7176"/>
              </a:spcBef>
            </a:pPr>
            <a:r>
              <a:rPr dirty="0" smtClean="0" spc="62" sz="55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62" sz="5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62" sz="5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3113200" y="6731508"/>
            <a:ext cx="552019" cy="1115092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610"/>
              </a:lnSpc>
              <a:spcBef>
                <a:spcPts val="7200"/>
              </a:spcBef>
            </a:pPr>
            <a:r>
              <a:rPr dirty="0" smtClean="0" spc="68" sz="550">
                <a:solidFill>
                  <a:srgbClr val="272727"/>
                </a:solidFill>
                <a:latin typeface="Times New Roman"/>
                <a:cs typeface="Times New Roman"/>
              </a:rPr>
              <a:t>m</a:t>
            </a:r>
            <a:r>
              <a:rPr dirty="0" smtClean="0" spc="68" sz="5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1492620" y="6726460"/>
            <a:ext cx="584591" cy="1120139"/>
          </a:xfrm>
          <a:prstGeom prst="rect">
            <a:avLst/>
          </a:prstGeom>
        </p:spPr>
        <p:txBody>
          <a:bodyPr bIns="0" lIns="0" rIns="0" rtlCol="0" tIns="3651" wrap="square">
            <a:noAutofit/>
          </a:bodyPr>
          <a:lstStyle/>
          <a:p>
            <a:pPr>
              <a:lnSpc>
                <a:spcPts val="575"/>
              </a:lnSpc>
            </a:pPr>
            <a:r>
              <a:rPr dirty="0" smtClean="0" spc="62" sz="55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62" sz="5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62" sz="5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endParaRPr sz="550">
              <a:latin typeface="Times New Roman"/>
              <a:cs typeface="Times New Roman"/>
            </a:endParaRPr>
          </a:p>
          <a:p>
            <a:pPr marL="15825">
              <a:lnSpc>
                <a:spcPts val="610"/>
              </a:lnSpc>
              <a:spcBef>
                <a:spcPts val="7637"/>
              </a:spcBef>
            </a:pPr>
            <a:r>
              <a:rPr dirty="0" smtClean="0" spc="45" sz="55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45" sz="5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45" sz="550">
                <a:solidFill>
                  <a:srgbClr val="272727"/>
                </a:solidFill>
                <a:latin typeface="Times New Roman"/>
                <a:cs typeface="Times New Roman"/>
              </a:rPr>
              <a:t>v</a:t>
            </a:r>
            <a:r>
              <a:rPr dirty="0" smtClean="0" spc="45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45" sz="5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45" sz="5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183" name="object 183"/>
          <p:cNvSpPr/>
          <p:nvPr/>
        </p:nvSpPr>
        <p:spPr>
          <a:xfrm>
            <a:off x="0" y="10238854"/>
            <a:ext cx="7540569" cy="449465"/>
          </a:xfrm>
          <a:custGeom>
            <a:avLst/>
            <a:gdLst/>
            <a:ahLst/>
            <a:cxnLst/>
            <a:rect b="b" l="l" r="r" t="t"/>
            <a:pathLst>
              <a:path h="449465" w="7540569">
                <a:moveTo>
                  <a:pt x="7540569" y="449465"/>
                </a:moveTo>
                <a:lnTo>
                  <a:pt x="7540569" y="0"/>
                </a:lnTo>
                <a:lnTo>
                  <a:pt x="0" y="0"/>
                </a:lnTo>
                <a:lnTo>
                  <a:pt x="0" y="449465"/>
                </a:lnTo>
                <a:lnTo>
                  <a:pt x="7540569" y="449465"/>
                </a:lnTo>
                <a:close/>
              </a:path>
            </a:pathLst>
          </a:custGeom>
          <a:solidFill>
            <a:srgbClr val="1E555A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4" name="object 184"/>
          <p:cNvSpPr/>
          <p:nvPr/>
        </p:nvSpPr>
        <p:spPr>
          <a:xfrm>
            <a:off x="3982466" y="10393121"/>
            <a:ext cx="140970" cy="140931"/>
          </a:xfrm>
          <a:custGeom>
            <a:avLst/>
            <a:gdLst/>
            <a:ahLst/>
            <a:cxnLst/>
            <a:rect b="b" l="l" r="r" t="t"/>
            <a:pathLst>
              <a:path h="140931" w="140970">
                <a:moveTo>
                  <a:pt x="70485" y="0"/>
                </a:moveTo>
                <a:lnTo>
                  <a:pt x="56031" y="1486"/>
                </a:lnTo>
                <a:lnTo>
                  <a:pt x="42586" y="5746"/>
                </a:lnTo>
                <a:lnTo>
                  <a:pt x="30451" y="12480"/>
                </a:lnTo>
                <a:lnTo>
                  <a:pt x="19930" y="21386"/>
                </a:lnTo>
                <a:lnTo>
                  <a:pt x="11325" y="32165"/>
                </a:lnTo>
                <a:lnTo>
                  <a:pt x="4939" y="44517"/>
                </a:lnTo>
                <a:lnTo>
                  <a:pt x="1075" y="58140"/>
                </a:lnTo>
                <a:lnTo>
                  <a:pt x="0" y="70459"/>
                </a:lnTo>
                <a:lnTo>
                  <a:pt x="1489" y="84925"/>
                </a:lnTo>
                <a:lnTo>
                  <a:pt x="5757" y="98375"/>
                </a:lnTo>
                <a:lnTo>
                  <a:pt x="12500" y="110507"/>
                </a:lnTo>
                <a:lnTo>
                  <a:pt x="21415" y="121022"/>
                </a:lnTo>
                <a:lnTo>
                  <a:pt x="32200" y="129619"/>
                </a:lnTo>
                <a:lnTo>
                  <a:pt x="44552" y="135997"/>
                </a:lnTo>
                <a:lnTo>
                  <a:pt x="58169" y="139856"/>
                </a:lnTo>
                <a:lnTo>
                  <a:pt x="70485" y="140931"/>
                </a:lnTo>
                <a:lnTo>
                  <a:pt x="84937" y="139444"/>
                </a:lnTo>
                <a:lnTo>
                  <a:pt x="98381" y="135183"/>
                </a:lnTo>
                <a:lnTo>
                  <a:pt x="110515" y="128449"/>
                </a:lnTo>
                <a:lnTo>
                  <a:pt x="121035" y="119542"/>
                </a:lnTo>
                <a:lnTo>
                  <a:pt x="129640" y="108762"/>
                </a:lnTo>
                <a:lnTo>
                  <a:pt x="136027" y="96411"/>
                </a:lnTo>
                <a:lnTo>
                  <a:pt x="139892" y="82787"/>
                </a:lnTo>
                <a:lnTo>
                  <a:pt x="140970" y="70459"/>
                </a:lnTo>
                <a:lnTo>
                  <a:pt x="139479" y="55992"/>
                </a:lnTo>
                <a:lnTo>
                  <a:pt x="135211" y="42543"/>
                </a:lnTo>
                <a:lnTo>
                  <a:pt x="128467" y="30412"/>
                </a:lnTo>
                <a:lnTo>
                  <a:pt x="119551" y="19899"/>
                </a:lnTo>
                <a:lnTo>
                  <a:pt x="108764" y="11305"/>
                </a:lnTo>
                <a:lnTo>
                  <a:pt x="96410" y="4929"/>
                </a:lnTo>
                <a:lnTo>
                  <a:pt x="82791" y="1073"/>
                </a:lnTo>
                <a:lnTo>
                  <a:pt x="7048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5" name="object 185"/>
          <p:cNvSpPr/>
          <p:nvPr/>
        </p:nvSpPr>
        <p:spPr>
          <a:xfrm>
            <a:off x="4013708" y="10435578"/>
            <a:ext cx="78597" cy="56018"/>
          </a:xfrm>
          <a:prstGeom prst="rect">
            <a:avLst/>
          </a:prstGeom>
          <a:blipFill>
            <a:blip cstate="print" r:embed="rId80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6" name="object 186"/>
          <p:cNvSpPr/>
          <p:nvPr/>
        </p:nvSpPr>
        <p:spPr>
          <a:xfrm>
            <a:off x="4177284" y="10421112"/>
            <a:ext cx="1118615" cy="91439"/>
          </a:xfrm>
          <a:prstGeom prst="rect">
            <a:avLst/>
          </a:prstGeom>
          <a:blipFill>
            <a:blip cstate="print" r:embed="rId81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7" name="object 187"/>
          <p:cNvSpPr/>
          <p:nvPr/>
        </p:nvSpPr>
        <p:spPr>
          <a:xfrm>
            <a:off x="5819267" y="10393121"/>
            <a:ext cx="140970" cy="140931"/>
          </a:xfrm>
          <a:custGeom>
            <a:avLst/>
            <a:gdLst/>
            <a:ahLst/>
            <a:cxnLst/>
            <a:rect b="b" l="l" r="r" t="t"/>
            <a:pathLst>
              <a:path h="140931" w="140970">
                <a:moveTo>
                  <a:pt x="70485" y="0"/>
                </a:moveTo>
                <a:lnTo>
                  <a:pt x="56031" y="1486"/>
                </a:lnTo>
                <a:lnTo>
                  <a:pt x="42586" y="5746"/>
                </a:lnTo>
                <a:lnTo>
                  <a:pt x="30451" y="12480"/>
                </a:lnTo>
                <a:lnTo>
                  <a:pt x="19930" y="21386"/>
                </a:lnTo>
                <a:lnTo>
                  <a:pt x="11325" y="32165"/>
                </a:lnTo>
                <a:lnTo>
                  <a:pt x="4939" y="44517"/>
                </a:lnTo>
                <a:lnTo>
                  <a:pt x="1075" y="58140"/>
                </a:lnTo>
                <a:lnTo>
                  <a:pt x="0" y="70459"/>
                </a:lnTo>
                <a:lnTo>
                  <a:pt x="1489" y="84925"/>
                </a:lnTo>
                <a:lnTo>
                  <a:pt x="5757" y="98375"/>
                </a:lnTo>
                <a:lnTo>
                  <a:pt x="12500" y="110507"/>
                </a:lnTo>
                <a:lnTo>
                  <a:pt x="21415" y="121022"/>
                </a:lnTo>
                <a:lnTo>
                  <a:pt x="32200" y="129619"/>
                </a:lnTo>
                <a:lnTo>
                  <a:pt x="44552" y="135997"/>
                </a:lnTo>
                <a:lnTo>
                  <a:pt x="58169" y="139856"/>
                </a:lnTo>
                <a:lnTo>
                  <a:pt x="70485" y="140931"/>
                </a:lnTo>
                <a:lnTo>
                  <a:pt x="84937" y="139444"/>
                </a:lnTo>
                <a:lnTo>
                  <a:pt x="98381" y="135183"/>
                </a:lnTo>
                <a:lnTo>
                  <a:pt x="110515" y="128449"/>
                </a:lnTo>
                <a:lnTo>
                  <a:pt x="121035" y="119542"/>
                </a:lnTo>
                <a:lnTo>
                  <a:pt x="129640" y="108762"/>
                </a:lnTo>
                <a:lnTo>
                  <a:pt x="136027" y="96411"/>
                </a:lnTo>
                <a:lnTo>
                  <a:pt x="139892" y="82787"/>
                </a:lnTo>
                <a:lnTo>
                  <a:pt x="140970" y="70459"/>
                </a:lnTo>
                <a:lnTo>
                  <a:pt x="139479" y="55992"/>
                </a:lnTo>
                <a:lnTo>
                  <a:pt x="135211" y="42543"/>
                </a:lnTo>
                <a:lnTo>
                  <a:pt x="128467" y="30412"/>
                </a:lnTo>
                <a:lnTo>
                  <a:pt x="119551" y="19899"/>
                </a:lnTo>
                <a:lnTo>
                  <a:pt x="108764" y="11305"/>
                </a:lnTo>
                <a:lnTo>
                  <a:pt x="96410" y="4929"/>
                </a:lnTo>
                <a:lnTo>
                  <a:pt x="82791" y="1073"/>
                </a:lnTo>
                <a:lnTo>
                  <a:pt x="7048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8" name="object 188"/>
          <p:cNvSpPr/>
          <p:nvPr/>
        </p:nvSpPr>
        <p:spPr>
          <a:xfrm>
            <a:off x="5848731" y="10423043"/>
            <a:ext cx="81970" cy="81075"/>
          </a:xfrm>
          <a:prstGeom prst="rect">
            <a:avLst/>
          </a:prstGeom>
          <a:blipFill>
            <a:blip cstate="print" r:embed="rId82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9" name="object 189"/>
          <p:cNvSpPr/>
          <p:nvPr/>
        </p:nvSpPr>
        <p:spPr>
          <a:xfrm>
            <a:off x="6013704" y="10419588"/>
            <a:ext cx="1133855" cy="88392"/>
          </a:xfrm>
          <a:prstGeom prst="rect">
            <a:avLst/>
          </a:prstGeom>
          <a:blipFill>
            <a:blip cstate="print" r:embed="rId83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0" name="object 190"/>
          <p:cNvSpPr/>
          <p:nvPr/>
        </p:nvSpPr>
        <p:spPr>
          <a:xfrm>
            <a:off x="418452" y="10393743"/>
            <a:ext cx="139674" cy="139674"/>
          </a:xfrm>
          <a:custGeom>
            <a:avLst/>
            <a:gdLst/>
            <a:ahLst/>
            <a:cxnLst/>
            <a:rect b="b" l="l" r="r" t="t"/>
            <a:pathLst>
              <a:path h="139674" w="139674">
                <a:moveTo>
                  <a:pt x="69837" y="0"/>
                </a:moveTo>
                <a:lnTo>
                  <a:pt x="55371" y="1500"/>
                </a:lnTo>
                <a:lnTo>
                  <a:pt x="41936" y="5796"/>
                </a:lnTo>
                <a:lnTo>
                  <a:pt x="29836" y="12583"/>
                </a:lnTo>
                <a:lnTo>
                  <a:pt x="19378" y="21555"/>
                </a:lnTo>
                <a:lnTo>
                  <a:pt x="10868" y="32406"/>
                </a:lnTo>
                <a:lnTo>
                  <a:pt x="4610" y="44830"/>
                </a:lnTo>
                <a:lnTo>
                  <a:pt x="911" y="58522"/>
                </a:lnTo>
                <a:lnTo>
                  <a:pt x="0" y="69837"/>
                </a:lnTo>
                <a:lnTo>
                  <a:pt x="1500" y="84303"/>
                </a:lnTo>
                <a:lnTo>
                  <a:pt x="5796" y="97738"/>
                </a:lnTo>
                <a:lnTo>
                  <a:pt x="12583" y="109838"/>
                </a:lnTo>
                <a:lnTo>
                  <a:pt x="21555" y="120296"/>
                </a:lnTo>
                <a:lnTo>
                  <a:pt x="32406" y="128806"/>
                </a:lnTo>
                <a:lnTo>
                  <a:pt x="44830" y="135064"/>
                </a:lnTo>
                <a:lnTo>
                  <a:pt x="58522" y="138762"/>
                </a:lnTo>
                <a:lnTo>
                  <a:pt x="69837" y="139674"/>
                </a:lnTo>
                <a:lnTo>
                  <a:pt x="84303" y="138174"/>
                </a:lnTo>
                <a:lnTo>
                  <a:pt x="97738" y="133878"/>
                </a:lnTo>
                <a:lnTo>
                  <a:pt x="109838" y="127091"/>
                </a:lnTo>
                <a:lnTo>
                  <a:pt x="120296" y="118119"/>
                </a:lnTo>
                <a:lnTo>
                  <a:pt x="128806" y="107268"/>
                </a:lnTo>
                <a:lnTo>
                  <a:pt x="135064" y="94844"/>
                </a:lnTo>
                <a:lnTo>
                  <a:pt x="138762" y="81152"/>
                </a:lnTo>
                <a:lnTo>
                  <a:pt x="139674" y="69837"/>
                </a:lnTo>
                <a:lnTo>
                  <a:pt x="138174" y="55371"/>
                </a:lnTo>
                <a:lnTo>
                  <a:pt x="133878" y="41936"/>
                </a:lnTo>
                <a:lnTo>
                  <a:pt x="127091" y="29836"/>
                </a:lnTo>
                <a:lnTo>
                  <a:pt x="118119" y="19378"/>
                </a:lnTo>
                <a:lnTo>
                  <a:pt x="107268" y="10868"/>
                </a:lnTo>
                <a:lnTo>
                  <a:pt x="94844" y="4610"/>
                </a:lnTo>
                <a:lnTo>
                  <a:pt x="81152" y="911"/>
                </a:lnTo>
                <a:lnTo>
                  <a:pt x="6983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1" name="object 191"/>
          <p:cNvSpPr/>
          <p:nvPr/>
        </p:nvSpPr>
        <p:spPr>
          <a:xfrm>
            <a:off x="459943" y="10423097"/>
            <a:ext cx="56680" cy="80971"/>
          </a:xfrm>
          <a:prstGeom prst="rect">
            <a:avLst/>
          </a:prstGeom>
          <a:blipFill>
            <a:blip cstate="print" r:embed="rId84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2" name="object 192"/>
          <p:cNvSpPr/>
          <p:nvPr/>
        </p:nvSpPr>
        <p:spPr>
          <a:xfrm>
            <a:off x="606552" y="10419588"/>
            <a:ext cx="1612392" cy="88392"/>
          </a:xfrm>
          <a:prstGeom prst="rect">
            <a:avLst/>
          </a:prstGeom>
          <a:blipFill>
            <a:blip cstate="print" r:embed="rId85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3" name="object 193"/>
          <p:cNvSpPr/>
          <p:nvPr/>
        </p:nvSpPr>
        <p:spPr>
          <a:xfrm>
            <a:off x="2741803" y="10393121"/>
            <a:ext cx="140970" cy="140931"/>
          </a:xfrm>
          <a:custGeom>
            <a:avLst/>
            <a:gdLst/>
            <a:ahLst/>
            <a:cxnLst/>
            <a:rect b="b" l="l" r="r" t="t"/>
            <a:pathLst>
              <a:path h="140931" w="140970">
                <a:moveTo>
                  <a:pt x="70485" y="0"/>
                </a:moveTo>
                <a:lnTo>
                  <a:pt x="55994" y="1486"/>
                </a:lnTo>
                <a:lnTo>
                  <a:pt x="42532" y="5746"/>
                </a:lnTo>
                <a:lnTo>
                  <a:pt x="30396" y="12480"/>
                </a:lnTo>
                <a:lnTo>
                  <a:pt x="19883" y="21386"/>
                </a:lnTo>
                <a:lnTo>
                  <a:pt x="11293" y="32165"/>
                </a:lnTo>
                <a:lnTo>
                  <a:pt x="4923" y="44517"/>
                </a:lnTo>
                <a:lnTo>
                  <a:pt x="1071" y="58140"/>
                </a:lnTo>
                <a:lnTo>
                  <a:pt x="0" y="70459"/>
                </a:lnTo>
                <a:lnTo>
                  <a:pt x="1484" y="84925"/>
                </a:lnTo>
                <a:lnTo>
                  <a:pt x="5738" y="98375"/>
                </a:lnTo>
                <a:lnTo>
                  <a:pt x="12465" y="110507"/>
                </a:lnTo>
                <a:lnTo>
                  <a:pt x="21366" y="121022"/>
                </a:lnTo>
                <a:lnTo>
                  <a:pt x="32144" y="129619"/>
                </a:lnTo>
                <a:lnTo>
                  <a:pt x="44500" y="135997"/>
                </a:lnTo>
                <a:lnTo>
                  <a:pt x="58136" y="139856"/>
                </a:lnTo>
                <a:lnTo>
                  <a:pt x="70485" y="140931"/>
                </a:lnTo>
                <a:lnTo>
                  <a:pt x="84937" y="139444"/>
                </a:lnTo>
                <a:lnTo>
                  <a:pt x="98381" y="135183"/>
                </a:lnTo>
                <a:lnTo>
                  <a:pt x="110515" y="128449"/>
                </a:lnTo>
                <a:lnTo>
                  <a:pt x="121035" y="119542"/>
                </a:lnTo>
                <a:lnTo>
                  <a:pt x="129640" y="108762"/>
                </a:lnTo>
                <a:lnTo>
                  <a:pt x="136027" y="96411"/>
                </a:lnTo>
                <a:lnTo>
                  <a:pt x="139892" y="82787"/>
                </a:lnTo>
                <a:lnTo>
                  <a:pt x="140970" y="70459"/>
                </a:lnTo>
                <a:lnTo>
                  <a:pt x="139479" y="55992"/>
                </a:lnTo>
                <a:lnTo>
                  <a:pt x="135211" y="42543"/>
                </a:lnTo>
                <a:lnTo>
                  <a:pt x="128467" y="30412"/>
                </a:lnTo>
                <a:lnTo>
                  <a:pt x="119551" y="19899"/>
                </a:lnTo>
                <a:lnTo>
                  <a:pt x="108764" y="11305"/>
                </a:lnTo>
                <a:lnTo>
                  <a:pt x="96410" y="4929"/>
                </a:lnTo>
                <a:lnTo>
                  <a:pt x="82791" y="1073"/>
                </a:lnTo>
                <a:lnTo>
                  <a:pt x="7048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4" name="object 194"/>
          <p:cNvSpPr/>
          <p:nvPr/>
        </p:nvSpPr>
        <p:spPr>
          <a:xfrm>
            <a:off x="2775331" y="10426716"/>
            <a:ext cx="73732" cy="73732"/>
          </a:xfrm>
          <a:prstGeom prst="rect">
            <a:avLst/>
          </a:prstGeom>
          <a:blipFill>
            <a:blip cstate="print" r:embed="rId86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5" name="object 195"/>
          <p:cNvSpPr/>
          <p:nvPr/>
        </p:nvSpPr>
        <p:spPr>
          <a:xfrm>
            <a:off x="2936748" y="10419588"/>
            <a:ext cx="522731" cy="88392"/>
          </a:xfrm>
          <a:prstGeom prst="rect">
            <a:avLst/>
          </a:prstGeom>
          <a:blipFill>
            <a:blip cstate="print" r:embed="rId87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9" name="object 169"/>
          <p:cNvSpPr/>
          <p:nvPr/>
        </p:nvSpPr>
        <p:spPr>
          <a:xfrm>
            <a:off x="419112" y="8830424"/>
            <a:ext cx="6683629" cy="1147749"/>
          </a:xfrm>
          <a:custGeom>
            <a:avLst/>
            <a:gdLst/>
            <a:ahLst/>
            <a:cxnLst/>
            <a:rect b="b" l="l" r="r" t="t"/>
            <a:pathLst>
              <a:path h="1147749" w="6683629">
                <a:moveTo>
                  <a:pt x="0" y="1147749"/>
                </a:moveTo>
                <a:lnTo>
                  <a:pt x="6683629" y="1147749"/>
                </a:lnTo>
                <a:lnTo>
                  <a:pt x="6683629" y="0"/>
                </a:lnTo>
                <a:lnTo>
                  <a:pt x="0" y="0"/>
                </a:lnTo>
                <a:lnTo>
                  <a:pt x="0" y="1147749"/>
                </a:lnTo>
                <a:close/>
              </a:path>
            </a:pathLst>
          </a:custGeom>
          <a:solidFill>
            <a:srgbClr val="1E555A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0" name="object 170"/>
          <p:cNvSpPr/>
          <p:nvPr/>
        </p:nvSpPr>
        <p:spPr>
          <a:xfrm>
            <a:off x="3758946" y="8830437"/>
            <a:ext cx="0" cy="1147737"/>
          </a:xfrm>
          <a:custGeom>
            <a:avLst/>
            <a:gdLst/>
            <a:ahLst/>
            <a:cxnLst/>
            <a:rect b="b" l="l" r="r" t="t"/>
            <a:pathLst>
              <a:path h="1147737" w="0">
                <a:moveTo>
                  <a:pt x="0" y="0"/>
                </a:moveTo>
                <a:lnTo>
                  <a:pt x="0" y="1147737"/>
                </a:lnTo>
              </a:path>
            </a:pathLst>
          </a:custGeom>
          <a:ln w="6350">
            <a:solidFill>
              <a:srgbClr val="4A787A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1" name="object 171"/>
          <p:cNvSpPr/>
          <p:nvPr/>
        </p:nvSpPr>
        <p:spPr>
          <a:xfrm>
            <a:off x="419112" y="8392071"/>
            <a:ext cx="6683629" cy="1586103"/>
          </a:xfrm>
          <a:custGeom>
            <a:avLst/>
            <a:gdLst/>
            <a:ahLst/>
            <a:cxnLst/>
            <a:rect b="b" l="l" r="r" t="t"/>
            <a:pathLst>
              <a:path h="1586102" w="6683629">
                <a:moveTo>
                  <a:pt x="0" y="1586103"/>
                </a:moveTo>
                <a:lnTo>
                  <a:pt x="6683629" y="1586103"/>
                </a:lnTo>
                <a:lnTo>
                  <a:pt x="6683629" y="0"/>
                </a:lnTo>
                <a:lnTo>
                  <a:pt x="0" y="0"/>
                </a:lnTo>
                <a:lnTo>
                  <a:pt x="0" y="1586103"/>
                </a:lnTo>
                <a:close/>
              </a:path>
            </a:pathLst>
          </a:custGeom>
          <a:ln w="9525">
            <a:solidFill>
              <a:srgbClr val="1E555A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2" name="object 172"/>
          <p:cNvSpPr/>
          <p:nvPr/>
        </p:nvSpPr>
        <p:spPr>
          <a:xfrm>
            <a:off x="2304923" y="8981541"/>
            <a:ext cx="1171232" cy="909294"/>
          </a:xfrm>
          <a:prstGeom prst="rect">
            <a:avLst/>
          </a:prstGeom>
          <a:blipFill>
            <a:blip cstate="print" r:embed="rId69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3" name="object 173"/>
          <p:cNvSpPr/>
          <p:nvPr/>
        </p:nvSpPr>
        <p:spPr>
          <a:xfrm>
            <a:off x="2487676" y="8899232"/>
            <a:ext cx="1198854" cy="1078941"/>
          </a:xfrm>
          <a:prstGeom prst="rect">
            <a:avLst/>
          </a:prstGeom>
          <a:blipFill>
            <a:blip cstate="print" r:embed="rId70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4" name="object 174"/>
          <p:cNvSpPr/>
          <p:nvPr/>
        </p:nvSpPr>
        <p:spPr>
          <a:xfrm>
            <a:off x="5642229" y="8981541"/>
            <a:ext cx="1171232" cy="909294"/>
          </a:xfrm>
          <a:prstGeom prst="rect">
            <a:avLst/>
          </a:prstGeom>
          <a:blipFill>
            <a:blip cstate="print" r:embed="rId71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5" name="object 175"/>
          <p:cNvSpPr/>
          <p:nvPr/>
        </p:nvSpPr>
        <p:spPr>
          <a:xfrm>
            <a:off x="5820537" y="8899232"/>
            <a:ext cx="1198854" cy="1078941"/>
          </a:xfrm>
          <a:prstGeom prst="rect">
            <a:avLst/>
          </a:prstGeom>
          <a:blipFill>
            <a:blip cstate="print" r:embed="rId72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6" name="object 176"/>
          <p:cNvSpPr/>
          <p:nvPr/>
        </p:nvSpPr>
        <p:spPr>
          <a:xfrm>
            <a:off x="585216" y="9028176"/>
            <a:ext cx="1898904" cy="345947"/>
          </a:xfrm>
          <a:prstGeom prst="rect">
            <a:avLst/>
          </a:prstGeom>
          <a:blipFill>
            <a:blip cstate="print" r:embed="rId73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7" name="object 177"/>
          <p:cNvSpPr/>
          <p:nvPr/>
        </p:nvSpPr>
        <p:spPr>
          <a:xfrm>
            <a:off x="585216" y="9637776"/>
            <a:ext cx="775716" cy="115824"/>
          </a:xfrm>
          <a:prstGeom prst="rect">
            <a:avLst/>
          </a:prstGeom>
          <a:blipFill>
            <a:blip cstate="print" r:embed="rId74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8" name="object 178"/>
          <p:cNvSpPr/>
          <p:nvPr/>
        </p:nvSpPr>
        <p:spPr>
          <a:xfrm>
            <a:off x="585216" y="9765791"/>
            <a:ext cx="775716" cy="80772"/>
          </a:xfrm>
          <a:prstGeom prst="rect">
            <a:avLst/>
          </a:prstGeom>
          <a:blipFill>
            <a:blip cstate="print" r:embed="rId75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9" name="object 179"/>
          <p:cNvSpPr/>
          <p:nvPr/>
        </p:nvSpPr>
        <p:spPr>
          <a:xfrm>
            <a:off x="3922776" y="9028176"/>
            <a:ext cx="1897379" cy="345947"/>
          </a:xfrm>
          <a:prstGeom prst="rect">
            <a:avLst/>
          </a:prstGeom>
          <a:blipFill>
            <a:blip cstate="print" r:embed="rId76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0" name="object 180"/>
          <p:cNvSpPr/>
          <p:nvPr/>
        </p:nvSpPr>
        <p:spPr>
          <a:xfrm>
            <a:off x="3922776" y="9637776"/>
            <a:ext cx="774191" cy="115824"/>
          </a:xfrm>
          <a:prstGeom prst="rect">
            <a:avLst/>
          </a:prstGeom>
          <a:blipFill>
            <a:blip cstate="print" r:embed="rId77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1" name="object 181"/>
          <p:cNvSpPr/>
          <p:nvPr/>
        </p:nvSpPr>
        <p:spPr>
          <a:xfrm>
            <a:off x="3922776" y="9765791"/>
            <a:ext cx="774191" cy="82296"/>
          </a:xfrm>
          <a:prstGeom prst="rect">
            <a:avLst/>
          </a:prstGeom>
          <a:blipFill>
            <a:blip cstate="print" r:embed="rId78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2" name="object 182"/>
          <p:cNvSpPr/>
          <p:nvPr/>
        </p:nvSpPr>
        <p:spPr>
          <a:xfrm>
            <a:off x="2656332" y="8552688"/>
            <a:ext cx="2208275" cy="152400"/>
          </a:xfrm>
          <a:prstGeom prst="rect">
            <a:avLst/>
          </a:prstGeom>
          <a:blipFill>
            <a:blip cstate="print" r:embed="rId79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4" name="object 154"/>
          <p:cNvSpPr/>
          <p:nvPr/>
        </p:nvSpPr>
        <p:spPr>
          <a:xfrm>
            <a:off x="3860673" y="5310505"/>
            <a:ext cx="3241675" cy="2901696"/>
          </a:xfrm>
          <a:custGeom>
            <a:avLst/>
            <a:gdLst/>
            <a:ahLst/>
            <a:cxnLst/>
            <a:rect b="b" l="l" r="r" t="t"/>
            <a:pathLst>
              <a:path h="2901696" w="3241675">
                <a:moveTo>
                  <a:pt x="0" y="2901696"/>
                </a:moveTo>
                <a:lnTo>
                  <a:pt x="3241675" y="2901696"/>
                </a:lnTo>
                <a:lnTo>
                  <a:pt x="3241675" y="0"/>
                </a:lnTo>
                <a:lnTo>
                  <a:pt x="0" y="0"/>
                </a:lnTo>
                <a:lnTo>
                  <a:pt x="0" y="2901696"/>
                </a:lnTo>
                <a:close/>
              </a:path>
            </a:pathLst>
          </a:custGeom>
          <a:ln w="9525">
            <a:solidFill>
              <a:srgbClr val="1E555A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5" name="object 155"/>
          <p:cNvSpPr/>
          <p:nvPr/>
        </p:nvSpPr>
        <p:spPr>
          <a:xfrm>
            <a:off x="4514088" y="5748908"/>
            <a:ext cx="0" cy="2463292"/>
          </a:xfrm>
          <a:custGeom>
            <a:avLst/>
            <a:gdLst/>
            <a:ahLst/>
            <a:cxnLst/>
            <a:rect b="b" l="l" r="r" t="t"/>
            <a:pathLst>
              <a:path h="2463292" w="0">
                <a:moveTo>
                  <a:pt x="0" y="0"/>
                </a:moveTo>
                <a:lnTo>
                  <a:pt x="0" y="2463292"/>
                </a:lnTo>
              </a:path>
            </a:pathLst>
          </a:custGeom>
          <a:ln w="9525">
            <a:solidFill>
              <a:srgbClr val="1E555A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6" name="object 156"/>
          <p:cNvSpPr/>
          <p:nvPr/>
        </p:nvSpPr>
        <p:spPr>
          <a:xfrm>
            <a:off x="3860673" y="5748908"/>
            <a:ext cx="3241675" cy="0"/>
          </a:xfrm>
          <a:custGeom>
            <a:avLst/>
            <a:gdLst/>
            <a:ahLst/>
            <a:cxnLst/>
            <a:rect b="b" l="l" r="r" t="t"/>
            <a:pathLst>
              <a:path h="0" w="3241675">
                <a:moveTo>
                  <a:pt x="0" y="0"/>
                </a:moveTo>
                <a:lnTo>
                  <a:pt x="3241675" y="0"/>
                </a:lnTo>
              </a:path>
            </a:pathLst>
          </a:custGeom>
          <a:ln w="9525">
            <a:solidFill>
              <a:srgbClr val="1E555A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7" name="object 157"/>
          <p:cNvSpPr/>
          <p:nvPr/>
        </p:nvSpPr>
        <p:spPr>
          <a:xfrm>
            <a:off x="3860673" y="6569963"/>
            <a:ext cx="3241675" cy="0"/>
          </a:xfrm>
          <a:custGeom>
            <a:avLst/>
            <a:gdLst/>
            <a:ahLst/>
            <a:cxnLst/>
            <a:rect b="b" l="l" r="r" t="t"/>
            <a:pathLst>
              <a:path h="0" w="3241675">
                <a:moveTo>
                  <a:pt x="0" y="0"/>
                </a:moveTo>
                <a:lnTo>
                  <a:pt x="3241675" y="0"/>
                </a:lnTo>
              </a:path>
            </a:pathLst>
          </a:custGeom>
          <a:ln w="9525">
            <a:solidFill>
              <a:srgbClr val="1E555A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8" name="object 158"/>
          <p:cNvSpPr/>
          <p:nvPr/>
        </p:nvSpPr>
        <p:spPr>
          <a:xfrm>
            <a:off x="3860673" y="7391146"/>
            <a:ext cx="3241675" cy="0"/>
          </a:xfrm>
          <a:custGeom>
            <a:avLst/>
            <a:gdLst/>
            <a:ahLst/>
            <a:cxnLst/>
            <a:rect b="b" l="l" r="r" t="t"/>
            <a:pathLst>
              <a:path h="0" w="3241675">
                <a:moveTo>
                  <a:pt x="0" y="0"/>
                </a:moveTo>
                <a:lnTo>
                  <a:pt x="3241675" y="0"/>
                </a:lnTo>
              </a:path>
            </a:pathLst>
          </a:custGeom>
          <a:ln w="9525">
            <a:solidFill>
              <a:srgbClr val="1E555A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9" name="object 159"/>
          <p:cNvSpPr/>
          <p:nvPr/>
        </p:nvSpPr>
        <p:spPr>
          <a:xfrm>
            <a:off x="4115180" y="7745708"/>
            <a:ext cx="149212" cy="111908"/>
          </a:xfrm>
          <a:prstGeom prst="rect">
            <a:avLst/>
          </a:prstGeom>
          <a:blipFill>
            <a:blip cstate="print" r:embed="rId59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0" name="object 160"/>
          <p:cNvSpPr/>
          <p:nvPr/>
        </p:nvSpPr>
        <p:spPr>
          <a:xfrm>
            <a:off x="4689348" y="7784591"/>
            <a:ext cx="2237231" cy="179831"/>
          </a:xfrm>
          <a:prstGeom prst="rect">
            <a:avLst/>
          </a:prstGeom>
          <a:blipFill>
            <a:blip cstate="print" r:embed="rId60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1" name="object 161"/>
          <p:cNvSpPr/>
          <p:nvPr/>
        </p:nvSpPr>
        <p:spPr>
          <a:xfrm>
            <a:off x="4689348" y="7639811"/>
            <a:ext cx="1171955" cy="106680"/>
          </a:xfrm>
          <a:prstGeom prst="rect">
            <a:avLst/>
          </a:prstGeom>
          <a:blipFill>
            <a:blip cstate="print" r:embed="rId61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2" name="object 162"/>
          <p:cNvSpPr/>
          <p:nvPr/>
        </p:nvSpPr>
        <p:spPr>
          <a:xfrm>
            <a:off x="4115180" y="6924652"/>
            <a:ext cx="149212" cy="111909"/>
          </a:xfrm>
          <a:prstGeom prst="rect">
            <a:avLst/>
          </a:prstGeom>
          <a:blipFill>
            <a:blip cstate="print" r:embed="rId62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3" name="object 163"/>
          <p:cNvSpPr/>
          <p:nvPr/>
        </p:nvSpPr>
        <p:spPr>
          <a:xfrm>
            <a:off x="4689348" y="6963156"/>
            <a:ext cx="2237231" cy="179832"/>
          </a:xfrm>
          <a:prstGeom prst="rect">
            <a:avLst/>
          </a:prstGeom>
          <a:blipFill>
            <a:blip cstate="print" r:embed="rId63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4" name="object 164"/>
          <p:cNvSpPr/>
          <p:nvPr/>
        </p:nvSpPr>
        <p:spPr>
          <a:xfrm>
            <a:off x="4689348" y="6818376"/>
            <a:ext cx="1171955" cy="106679"/>
          </a:xfrm>
          <a:prstGeom prst="rect">
            <a:avLst/>
          </a:prstGeom>
          <a:blipFill>
            <a:blip cstate="print" r:embed="rId64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5" name="object 165"/>
          <p:cNvSpPr/>
          <p:nvPr/>
        </p:nvSpPr>
        <p:spPr>
          <a:xfrm>
            <a:off x="4112767" y="6103470"/>
            <a:ext cx="149212" cy="111909"/>
          </a:xfrm>
          <a:prstGeom prst="rect">
            <a:avLst/>
          </a:prstGeom>
          <a:blipFill>
            <a:blip cstate="print" r:embed="rId65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6" name="object 166"/>
          <p:cNvSpPr/>
          <p:nvPr/>
        </p:nvSpPr>
        <p:spPr>
          <a:xfrm>
            <a:off x="4689348" y="6141719"/>
            <a:ext cx="2237231" cy="179832"/>
          </a:xfrm>
          <a:prstGeom prst="rect">
            <a:avLst/>
          </a:prstGeom>
          <a:blipFill>
            <a:blip cstate="print" r:embed="rId66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7" name="object 167"/>
          <p:cNvSpPr/>
          <p:nvPr/>
        </p:nvSpPr>
        <p:spPr>
          <a:xfrm>
            <a:off x="4689348" y="5996940"/>
            <a:ext cx="1171955" cy="106679"/>
          </a:xfrm>
          <a:prstGeom prst="rect">
            <a:avLst/>
          </a:prstGeom>
          <a:blipFill>
            <a:blip cstate="print" r:embed="rId67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8" name="object 168"/>
          <p:cNvSpPr/>
          <p:nvPr/>
        </p:nvSpPr>
        <p:spPr>
          <a:xfrm>
            <a:off x="4820412" y="5468111"/>
            <a:ext cx="1322832" cy="152400"/>
          </a:xfrm>
          <a:prstGeom prst="rect">
            <a:avLst/>
          </a:prstGeom>
          <a:blipFill>
            <a:blip cstate="print" r:embed="rId68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9" name="object 129"/>
          <p:cNvSpPr/>
          <p:nvPr/>
        </p:nvSpPr>
        <p:spPr>
          <a:xfrm>
            <a:off x="419112" y="5310505"/>
            <a:ext cx="3241674" cy="2901696"/>
          </a:xfrm>
          <a:custGeom>
            <a:avLst/>
            <a:gdLst/>
            <a:ahLst/>
            <a:cxnLst/>
            <a:rect b="b" l="l" r="r" t="t"/>
            <a:pathLst>
              <a:path h="2901696" w="3241674">
                <a:moveTo>
                  <a:pt x="0" y="2901696"/>
                </a:moveTo>
                <a:lnTo>
                  <a:pt x="3241674" y="2901696"/>
                </a:lnTo>
                <a:lnTo>
                  <a:pt x="3241674" y="0"/>
                </a:lnTo>
                <a:lnTo>
                  <a:pt x="0" y="0"/>
                </a:lnTo>
                <a:lnTo>
                  <a:pt x="0" y="2901696"/>
                </a:lnTo>
                <a:close/>
              </a:path>
            </a:pathLst>
          </a:custGeom>
          <a:ln w="9525">
            <a:solidFill>
              <a:srgbClr val="1E555A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0" name="object 130"/>
          <p:cNvSpPr/>
          <p:nvPr/>
        </p:nvSpPr>
        <p:spPr>
          <a:xfrm>
            <a:off x="2040001" y="5748908"/>
            <a:ext cx="0" cy="2463292"/>
          </a:xfrm>
          <a:custGeom>
            <a:avLst/>
            <a:gdLst/>
            <a:ahLst/>
            <a:cxnLst/>
            <a:rect b="b" l="l" r="r" t="t"/>
            <a:pathLst>
              <a:path h="2463292" w="0">
                <a:moveTo>
                  <a:pt x="0" y="0"/>
                </a:moveTo>
                <a:lnTo>
                  <a:pt x="0" y="2463292"/>
                </a:lnTo>
              </a:path>
            </a:pathLst>
          </a:custGeom>
          <a:ln w="9525">
            <a:solidFill>
              <a:srgbClr val="1E555A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1" name="object 131"/>
          <p:cNvSpPr/>
          <p:nvPr/>
        </p:nvSpPr>
        <p:spPr>
          <a:xfrm>
            <a:off x="419112" y="6985254"/>
            <a:ext cx="3241662" cy="0"/>
          </a:xfrm>
          <a:custGeom>
            <a:avLst/>
            <a:gdLst/>
            <a:ahLst/>
            <a:cxnLst/>
            <a:rect b="b" l="l" r="r" t="t"/>
            <a:pathLst>
              <a:path h="0" w="3241662">
                <a:moveTo>
                  <a:pt x="0" y="0"/>
                </a:moveTo>
                <a:lnTo>
                  <a:pt x="3241662" y="0"/>
                </a:lnTo>
              </a:path>
            </a:pathLst>
          </a:custGeom>
          <a:ln w="9525">
            <a:solidFill>
              <a:srgbClr val="1E555A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2" name="object 132"/>
          <p:cNvSpPr/>
          <p:nvPr/>
        </p:nvSpPr>
        <p:spPr>
          <a:xfrm>
            <a:off x="419112" y="5748908"/>
            <a:ext cx="3241662" cy="0"/>
          </a:xfrm>
          <a:custGeom>
            <a:avLst/>
            <a:gdLst/>
            <a:ahLst/>
            <a:cxnLst/>
            <a:rect b="b" l="l" r="r" t="t"/>
            <a:pathLst>
              <a:path h="0" w="3241662">
                <a:moveTo>
                  <a:pt x="0" y="0"/>
                </a:moveTo>
                <a:lnTo>
                  <a:pt x="3241662" y="0"/>
                </a:lnTo>
              </a:path>
            </a:pathLst>
          </a:custGeom>
          <a:ln w="9525">
            <a:solidFill>
              <a:srgbClr val="1E555A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3" name="object 133"/>
          <p:cNvSpPr/>
          <p:nvPr/>
        </p:nvSpPr>
        <p:spPr>
          <a:xfrm>
            <a:off x="590829" y="6101085"/>
            <a:ext cx="212775" cy="107182"/>
          </a:xfrm>
          <a:prstGeom prst="rect">
            <a:avLst/>
          </a:prstGeom>
          <a:blipFill>
            <a:blip cstate="print" r:embed="rId42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4" name="object 134"/>
          <p:cNvSpPr/>
          <p:nvPr/>
        </p:nvSpPr>
        <p:spPr>
          <a:xfrm>
            <a:off x="2207387" y="6101085"/>
            <a:ext cx="212775" cy="107182"/>
          </a:xfrm>
          <a:prstGeom prst="rect">
            <a:avLst/>
          </a:prstGeom>
          <a:blipFill>
            <a:blip cstate="print" r:embed="rId43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5" name="object 135"/>
          <p:cNvSpPr/>
          <p:nvPr/>
        </p:nvSpPr>
        <p:spPr>
          <a:xfrm>
            <a:off x="2207387" y="7330826"/>
            <a:ext cx="212775" cy="107182"/>
          </a:xfrm>
          <a:prstGeom prst="rect">
            <a:avLst/>
          </a:prstGeom>
          <a:blipFill>
            <a:blip cstate="print" r:embed="rId44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6" name="object 136"/>
          <p:cNvSpPr/>
          <p:nvPr/>
        </p:nvSpPr>
        <p:spPr>
          <a:xfrm>
            <a:off x="592836" y="7330826"/>
            <a:ext cx="212775" cy="107182"/>
          </a:xfrm>
          <a:prstGeom prst="rect">
            <a:avLst/>
          </a:prstGeom>
          <a:blipFill>
            <a:blip cstate="print" r:embed="rId45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7" name="object 137"/>
          <p:cNvSpPr/>
          <p:nvPr/>
        </p:nvSpPr>
        <p:spPr>
          <a:xfrm>
            <a:off x="592836" y="6530339"/>
            <a:ext cx="1289303" cy="272796"/>
          </a:xfrm>
          <a:prstGeom prst="rect">
            <a:avLst/>
          </a:prstGeom>
          <a:blipFill>
            <a:blip cstate="print" r:embed="rId46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8" name="object 138"/>
          <p:cNvSpPr/>
          <p:nvPr/>
        </p:nvSpPr>
        <p:spPr>
          <a:xfrm>
            <a:off x="592836" y="6272783"/>
            <a:ext cx="844295" cy="214884"/>
          </a:xfrm>
          <a:prstGeom prst="rect">
            <a:avLst/>
          </a:prstGeom>
          <a:blipFill>
            <a:blip cstate="print" r:embed="rId47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9" name="object 139"/>
          <p:cNvSpPr/>
          <p:nvPr/>
        </p:nvSpPr>
        <p:spPr>
          <a:xfrm>
            <a:off x="2206752" y="6530339"/>
            <a:ext cx="1290827" cy="269748"/>
          </a:xfrm>
          <a:prstGeom prst="rect">
            <a:avLst/>
          </a:prstGeom>
          <a:blipFill>
            <a:blip cstate="print" r:embed="rId48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0" name="object 140"/>
          <p:cNvSpPr/>
          <p:nvPr/>
        </p:nvSpPr>
        <p:spPr>
          <a:xfrm>
            <a:off x="2206752" y="6272783"/>
            <a:ext cx="845819" cy="214884"/>
          </a:xfrm>
          <a:prstGeom prst="rect">
            <a:avLst/>
          </a:prstGeom>
          <a:blipFill>
            <a:blip cstate="print" r:embed="rId49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1" name="object 141"/>
          <p:cNvSpPr/>
          <p:nvPr/>
        </p:nvSpPr>
        <p:spPr>
          <a:xfrm>
            <a:off x="2206752" y="7761732"/>
            <a:ext cx="1290827" cy="269748"/>
          </a:xfrm>
          <a:prstGeom prst="rect">
            <a:avLst/>
          </a:prstGeom>
          <a:blipFill>
            <a:blip cstate="print" r:embed="rId50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2" name="object 142"/>
          <p:cNvSpPr/>
          <p:nvPr/>
        </p:nvSpPr>
        <p:spPr>
          <a:xfrm>
            <a:off x="2206752" y="7505700"/>
            <a:ext cx="845819" cy="213360"/>
          </a:xfrm>
          <a:prstGeom prst="rect">
            <a:avLst/>
          </a:prstGeom>
          <a:blipFill>
            <a:blip cstate="print" r:embed="rId51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3" name="object 143"/>
          <p:cNvSpPr/>
          <p:nvPr/>
        </p:nvSpPr>
        <p:spPr>
          <a:xfrm>
            <a:off x="592836" y="7761732"/>
            <a:ext cx="1290827" cy="269748"/>
          </a:xfrm>
          <a:prstGeom prst="rect">
            <a:avLst/>
          </a:prstGeom>
          <a:blipFill>
            <a:blip cstate="print" r:embed="rId52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4" name="object 144"/>
          <p:cNvSpPr/>
          <p:nvPr/>
        </p:nvSpPr>
        <p:spPr>
          <a:xfrm>
            <a:off x="592836" y="7505700"/>
            <a:ext cx="844295" cy="213360"/>
          </a:xfrm>
          <a:prstGeom prst="rect">
            <a:avLst/>
          </a:prstGeom>
          <a:blipFill>
            <a:blip cstate="print" r:embed="rId53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5" name="object 145"/>
          <p:cNvSpPr/>
          <p:nvPr/>
        </p:nvSpPr>
        <p:spPr>
          <a:xfrm>
            <a:off x="1377696" y="5468111"/>
            <a:ext cx="1324355" cy="152400"/>
          </a:xfrm>
          <a:prstGeom prst="rect">
            <a:avLst/>
          </a:prstGeom>
          <a:blipFill>
            <a:blip cstate="print" r:embed="rId54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6" name="object 146"/>
          <p:cNvSpPr/>
          <p:nvPr/>
        </p:nvSpPr>
        <p:spPr>
          <a:xfrm>
            <a:off x="1449324" y="5500116"/>
            <a:ext cx="539495" cy="1104900"/>
          </a:xfrm>
          <a:prstGeom prst="rect">
            <a:avLst/>
          </a:prstGeom>
          <a:blipFill>
            <a:blip cstate="print" r:embed="rId55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7" name="object 147"/>
          <p:cNvSpPr/>
          <p:nvPr/>
        </p:nvSpPr>
        <p:spPr>
          <a:xfrm>
            <a:off x="1669033" y="5749035"/>
            <a:ext cx="238125" cy="633476"/>
          </a:xfrm>
          <a:custGeom>
            <a:avLst/>
            <a:gdLst/>
            <a:ahLst/>
            <a:cxnLst/>
            <a:rect b="b" l="l" r="r" t="t"/>
            <a:pathLst>
              <a:path h="633476" w="238125">
                <a:moveTo>
                  <a:pt x="122428" y="98551"/>
                </a:moveTo>
                <a:lnTo>
                  <a:pt x="122428" y="633476"/>
                </a:lnTo>
                <a:lnTo>
                  <a:pt x="238125" y="633476"/>
                </a:lnTo>
                <a:lnTo>
                  <a:pt x="238125" y="0"/>
                </a:lnTo>
                <a:lnTo>
                  <a:pt x="0" y="0"/>
                </a:lnTo>
                <a:lnTo>
                  <a:pt x="0" y="98551"/>
                </a:lnTo>
                <a:lnTo>
                  <a:pt x="122428" y="98551"/>
                </a:lnTo>
                <a:close/>
              </a:path>
            </a:pathLst>
          </a:custGeom>
          <a:solidFill>
            <a:srgbClr val="1E555A">
              <a:alpha val="9803"/>
            </a:srgbClr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8" name="object 148"/>
          <p:cNvSpPr/>
          <p:nvPr/>
        </p:nvSpPr>
        <p:spPr>
          <a:xfrm>
            <a:off x="3159252" y="5503163"/>
            <a:ext cx="539496" cy="1104900"/>
          </a:xfrm>
          <a:prstGeom prst="rect">
            <a:avLst/>
          </a:prstGeom>
          <a:blipFill>
            <a:blip cstate="print" r:embed="rId56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9" name="object 149"/>
          <p:cNvSpPr/>
          <p:nvPr/>
        </p:nvSpPr>
        <p:spPr>
          <a:xfrm>
            <a:off x="3224530" y="5741796"/>
            <a:ext cx="429514" cy="643763"/>
          </a:xfrm>
          <a:custGeom>
            <a:avLst/>
            <a:gdLst/>
            <a:ahLst/>
            <a:cxnLst/>
            <a:rect b="b" l="l" r="r" t="t"/>
            <a:pathLst>
              <a:path h="643763" w="429514">
                <a:moveTo>
                  <a:pt x="101218" y="195579"/>
                </a:moveTo>
                <a:lnTo>
                  <a:pt x="107915" y="177096"/>
                </a:lnTo>
                <a:lnTo>
                  <a:pt x="120254" y="153934"/>
                </a:lnTo>
                <a:lnTo>
                  <a:pt x="135734" y="135000"/>
                </a:lnTo>
                <a:lnTo>
                  <a:pt x="153582" y="120777"/>
                </a:lnTo>
                <a:lnTo>
                  <a:pt x="176286" y="109874"/>
                </a:lnTo>
                <a:lnTo>
                  <a:pt x="201610" y="104437"/>
                </a:lnTo>
                <a:lnTo>
                  <a:pt x="215265" y="103759"/>
                </a:lnTo>
                <a:lnTo>
                  <a:pt x="220507" y="103864"/>
                </a:lnTo>
                <a:lnTo>
                  <a:pt x="246963" y="108211"/>
                </a:lnTo>
                <a:lnTo>
                  <a:pt x="269547" y="118959"/>
                </a:lnTo>
                <a:lnTo>
                  <a:pt x="282428" y="129653"/>
                </a:lnTo>
                <a:lnTo>
                  <a:pt x="296583" y="150017"/>
                </a:lnTo>
                <a:lnTo>
                  <a:pt x="303661" y="175206"/>
                </a:lnTo>
                <a:lnTo>
                  <a:pt x="304545" y="189611"/>
                </a:lnTo>
                <a:lnTo>
                  <a:pt x="304064" y="199516"/>
                </a:lnTo>
                <a:lnTo>
                  <a:pt x="298557" y="224260"/>
                </a:lnTo>
                <a:lnTo>
                  <a:pt x="292242" y="238992"/>
                </a:lnTo>
                <a:lnTo>
                  <a:pt x="280806" y="257968"/>
                </a:lnTo>
                <a:lnTo>
                  <a:pt x="264622" y="279561"/>
                </a:lnTo>
                <a:lnTo>
                  <a:pt x="254761" y="291338"/>
                </a:lnTo>
                <a:lnTo>
                  <a:pt x="240555" y="307403"/>
                </a:lnTo>
                <a:lnTo>
                  <a:pt x="224932" y="324595"/>
                </a:lnTo>
                <a:lnTo>
                  <a:pt x="207077" y="343869"/>
                </a:lnTo>
                <a:lnTo>
                  <a:pt x="187009" y="365224"/>
                </a:lnTo>
                <a:lnTo>
                  <a:pt x="176148" y="376682"/>
                </a:lnTo>
                <a:lnTo>
                  <a:pt x="4318" y="556133"/>
                </a:lnTo>
                <a:lnTo>
                  <a:pt x="4318" y="643763"/>
                </a:lnTo>
                <a:lnTo>
                  <a:pt x="429514" y="643763"/>
                </a:lnTo>
                <a:lnTo>
                  <a:pt x="429514" y="545973"/>
                </a:lnTo>
                <a:lnTo>
                  <a:pt x="154812" y="545973"/>
                </a:lnTo>
                <a:lnTo>
                  <a:pt x="303656" y="389509"/>
                </a:lnTo>
                <a:lnTo>
                  <a:pt x="313595" y="379029"/>
                </a:lnTo>
                <a:lnTo>
                  <a:pt x="332079" y="358783"/>
                </a:lnTo>
                <a:lnTo>
                  <a:pt x="348657" y="339538"/>
                </a:lnTo>
                <a:lnTo>
                  <a:pt x="363329" y="321294"/>
                </a:lnTo>
                <a:lnTo>
                  <a:pt x="378856" y="300000"/>
                </a:lnTo>
                <a:lnTo>
                  <a:pt x="392686" y="277783"/>
                </a:lnTo>
                <a:lnTo>
                  <a:pt x="403786" y="255851"/>
                </a:lnTo>
                <a:lnTo>
                  <a:pt x="410058" y="240229"/>
                </a:lnTo>
                <a:lnTo>
                  <a:pt x="417078" y="215376"/>
                </a:lnTo>
                <a:lnTo>
                  <a:pt x="420570" y="190371"/>
                </a:lnTo>
                <a:lnTo>
                  <a:pt x="421005" y="177800"/>
                </a:lnTo>
                <a:lnTo>
                  <a:pt x="420819" y="168808"/>
                </a:lnTo>
                <a:lnTo>
                  <a:pt x="417900" y="142286"/>
                </a:lnTo>
                <a:lnTo>
                  <a:pt x="411437" y="117656"/>
                </a:lnTo>
                <a:lnTo>
                  <a:pt x="401429" y="94892"/>
                </a:lnTo>
                <a:lnTo>
                  <a:pt x="391533" y="78922"/>
                </a:lnTo>
                <a:lnTo>
                  <a:pt x="375528" y="59505"/>
                </a:lnTo>
                <a:lnTo>
                  <a:pt x="356617" y="42633"/>
                </a:lnTo>
                <a:lnTo>
                  <a:pt x="334815" y="28306"/>
                </a:lnTo>
                <a:lnTo>
                  <a:pt x="315798" y="18915"/>
                </a:lnTo>
                <a:lnTo>
                  <a:pt x="293016" y="10639"/>
                </a:lnTo>
                <a:lnTo>
                  <a:pt x="268673" y="4728"/>
                </a:lnTo>
                <a:lnTo>
                  <a:pt x="242759" y="1182"/>
                </a:lnTo>
                <a:lnTo>
                  <a:pt x="215265" y="0"/>
                </a:lnTo>
                <a:lnTo>
                  <a:pt x="205310" y="193"/>
                </a:lnTo>
                <a:lnTo>
                  <a:pt x="179630" y="2543"/>
                </a:lnTo>
                <a:lnTo>
                  <a:pt x="154695" y="7539"/>
                </a:lnTo>
                <a:lnTo>
                  <a:pt x="130530" y="15156"/>
                </a:lnTo>
                <a:lnTo>
                  <a:pt x="112272" y="22903"/>
                </a:lnTo>
                <a:lnTo>
                  <a:pt x="89654" y="35365"/>
                </a:lnTo>
                <a:lnTo>
                  <a:pt x="69018" y="50221"/>
                </a:lnTo>
                <a:lnTo>
                  <a:pt x="50366" y="67456"/>
                </a:lnTo>
                <a:lnTo>
                  <a:pt x="36866" y="82955"/>
                </a:lnTo>
                <a:lnTo>
                  <a:pt x="22643" y="103862"/>
                </a:lnTo>
                <a:lnTo>
                  <a:pt x="11386" y="126594"/>
                </a:lnTo>
                <a:lnTo>
                  <a:pt x="3066" y="151137"/>
                </a:lnTo>
                <a:lnTo>
                  <a:pt x="0" y="164084"/>
                </a:lnTo>
                <a:lnTo>
                  <a:pt x="101218" y="195579"/>
                </a:lnTo>
                <a:close/>
              </a:path>
            </a:pathLst>
          </a:custGeom>
          <a:solidFill>
            <a:srgbClr val="1E555A">
              <a:alpha val="9803"/>
            </a:srgbClr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0" name="object 150"/>
          <p:cNvSpPr/>
          <p:nvPr/>
        </p:nvSpPr>
        <p:spPr>
          <a:xfrm>
            <a:off x="3127248" y="6731508"/>
            <a:ext cx="537972" cy="1103376"/>
          </a:xfrm>
          <a:prstGeom prst="rect">
            <a:avLst/>
          </a:prstGeom>
          <a:blipFill>
            <a:blip cstate="print" r:embed="rId57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1" name="object 151"/>
          <p:cNvSpPr/>
          <p:nvPr/>
        </p:nvSpPr>
        <p:spPr>
          <a:xfrm>
            <a:off x="3157855" y="6980428"/>
            <a:ext cx="497458" cy="633475"/>
          </a:xfrm>
          <a:custGeom>
            <a:avLst/>
            <a:gdLst/>
            <a:ahLst/>
            <a:cxnLst/>
            <a:rect b="b" l="l" r="r" t="t"/>
            <a:pathLst>
              <a:path h="633476" w="497458">
                <a:moveTo>
                  <a:pt x="85089" y="438784"/>
                </a:moveTo>
                <a:lnTo>
                  <a:pt x="0" y="397001"/>
                </a:lnTo>
                <a:lnTo>
                  <a:pt x="0" y="494029"/>
                </a:lnTo>
                <a:lnTo>
                  <a:pt x="290830" y="494029"/>
                </a:lnTo>
                <a:lnTo>
                  <a:pt x="85089" y="438784"/>
                </a:lnTo>
                <a:close/>
              </a:path>
              <a:path h="633476" w="497458">
                <a:moveTo>
                  <a:pt x="320547" y="100329"/>
                </a:moveTo>
                <a:lnTo>
                  <a:pt x="404748" y="633475"/>
                </a:lnTo>
                <a:lnTo>
                  <a:pt x="404748" y="494029"/>
                </a:lnTo>
                <a:lnTo>
                  <a:pt x="497458" y="494029"/>
                </a:lnTo>
                <a:lnTo>
                  <a:pt x="497458" y="397001"/>
                </a:lnTo>
                <a:lnTo>
                  <a:pt x="404748" y="397001"/>
                </a:lnTo>
                <a:lnTo>
                  <a:pt x="404748" y="0"/>
                </a:lnTo>
                <a:lnTo>
                  <a:pt x="320547" y="100329"/>
                </a:lnTo>
                <a:close/>
              </a:path>
              <a:path h="633476" w="497458">
                <a:moveTo>
                  <a:pt x="283971" y="0"/>
                </a:moveTo>
                <a:lnTo>
                  <a:pt x="64643" y="397001"/>
                </a:lnTo>
                <a:lnTo>
                  <a:pt x="114157" y="397002"/>
                </a:lnTo>
                <a:lnTo>
                  <a:pt x="290830" y="143047"/>
                </a:lnTo>
                <a:lnTo>
                  <a:pt x="290830" y="90931"/>
                </a:lnTo>
                <a:lnTo>
                  <a:pt x="283971" y="0"/>
                </a:lnTo>
                <a:close/>
              </a:path>
              <a:path h="633476" w="497458">
                <a:moveTo>
                  <a:pt x="283971" y="0"/>
                </a:moveTo>
                <a:lnTo>
                  <a:pt x="0" y="397001"/>
                </a:lnTo>
                <a:lnTo>
                  <a:pt x="85089" y="438784"/>
                </a:lnTo>
                <a:lnTo>
                  <a:pt x="290830" y="494029"/>
                </a:lnTo>
                <a:lnTo>
                  <a:pt x="290830" y="633475"/>
                </a:lnTo>
                <a:lnTo>
                  <a:pt x="404748" y="633475"/>
                </a:lnTo>
                <a:lnTo>
                  <a:pt x="320547" y="100329"/>
                </a:lnTo>
                <a:lnTo>
                  <a:pt x="404748" y="0"/>
                </a:lnTo>
                <a:lnTo>
                  <a:pt x="283971" y="0"/>
                </a:lnTo>
                <a:lnTo>
                  <a:pt x="290830" y="90931"/>
                </a:lnTo>
                <a:lnTo>
                  <a:pt x="290830" y="397001"/>
                </a:lnTo>
                <a:lnTo>
                  <a:pt x="64643" y="397001"/>
                </a:lnTo>
                <a:lnTo>
                  <a:pt x="283971" y="0"/>
                </a:lnTo>
                <a:close/>
              </a:path>
            </a:pathLst>
          </a:custGeom>
          <a:solidFill>
            <a:srgbClr val="1E555A">
              <a:alpha val="9803"/>
            </a:srgbClr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2" name="object 152"/>
          <p:cNvSpPr/>
          <p:nvPr/>
        </p:nvSpPr>
        <p:spPr>
          <a:xfrm>
            <a:off x="1539240" y="6729983"/>
            <a:ext cx="537972" cy="1104900"/>
          </a:xfrm>
          <a:prstGeom prst="rect">
            <a:avLst/>
          </a:prstGeom>
          <a:blipFill>
            <a:blip cstate="print" r:embed="rId58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3" name="object 153"/>
          <p:cNvSpPr/>
          <p:nvPr/>
        </p:nvSpPr>
        <p:spPr>
          <a:xfrm>
            <a:off x="1584706" y="6978904"/>
            <a:ext cx="450723" cy="643635"/>
          </a:xfrm>
          <a:custGeom>
            <a:avLst/>
            <a:gdLst/>
            <a:ahLst/>
            <a:cxnLst/>
            <a:rect b="b" l="l" r="r" t="t"/>
            <a:pathLst>
              <a:path h="643635" w="450723">
                <a:moveTo>
                  <a:pt x="294222" y="243297"/>
                </a:moveTo>
                <a:lnTo>
                  <a:pt x="424433" y="90931"/>
                </a:lnTo>
                <a:lnTo>
                  <a:pt x="424433" y="0"/>
                </a:lnTo>
                <a:lnTo>
                  <a:pt x="35813" y="0"/>
                </a:lnTo>
                <a:lnTo>
                  <a:pt x="35813" y="97662"/>
                </a:lnTo>
                <a:lnTo>
                  <a:pt x="294258" y="97662"/>
                </a:lnTo>
                <a:lnTo>
                  <a:pt x="288458" y="242414"/>
                </a:lnTo>
                <a:lnTo>
                  <a:pt x="275007" y="241125"/>
                </a:lnTo>
                <a:lnTo>
                  <a:pt x="261112" y="240537"/>
                </a:lnTo>
                <a:lnTo>
                  <a:pt x="259461" y="283971"/>
                </a:lnTo>
                <a:lnTo>
                  <a:pt x="270660" y="334515"/>
                </a:lnTo>
                <a:lnTo>
                  <a:pt x="281558" y="339216"/>
                </a:lnTo>
                <a:lnTo>
                  <a:pt x="284170" y="340566"/>
                </a:lnTo>
                <a:lnTo>
                  <a:pt x="295325" y="347479"/>
                </a:lnTo>
                <a:lnTo>
                  <a:pt x="305177" y="355591"/>
                </a:lnTo>
                <a:lnTo>
                  <a:pt x="313748" y="364902"/>
                </a:lnTo>
                <a:lnTo>
                  <a:pt x="321056" y="375412"/>
                </a:lnTo>
                <a:lnTo>
                  <a:pt x="329080" y="392691"/>
                </a:lnTo>
                <a:lnTo>
                  <a:pt x="332393" y="404836"/>
                </a:lnTo>
                <a:lnTo>
                  <a:pt x="334370" y="417920"/>
                </a:lnTo>
                <a:lnTo>
                  <a:pt x="335025" y="431926"/>
                </a:lnTo>
                <a:lnTo>
                  <a:pt x="334736" y="441129"/>
                </a:lnTo>
                <a:lnTo>
                  <a:pt x="333195" y="454417"/>
                </a:lnTo>
                <a:lnTo>
                  <a:pt x="330333" y="466885"/>
                </a:lnTo>
                <a:lnTo>
                  <a:pt x="326157" y="478525"/>
                </a:lnTo>
                <a:lnTo>
                  <a:pt x="320675" y="489330"/>
                </a:lnTo>
                <a:lnTo>
                  <a:pt x="311139" y="502686"/>
                </a:lnTo>
                <a:lnTo>
                  <a:pt x="302282" y="511809"/>
                </a:lnTo>
                <a:lnTo>
                  <a:pt x="292252" y="519676"/>
                </a:lnTo>
                <a:lnTo>
                  <a:pt x="281050" y="526287"/>
                </a:lnTo>
                <a:lnTo>
                  <a:pt x="272863" y="530036"/>
                </a:lnTo>
                <a:lnTo>
                  <a:pt x="261358" y="533997"/>
                </a:lnTo>
                <a:lnTo>
                  <a:pt x="249045" y="536836"/>
                </a:lnTo>
                <a:lnTo>
                  <a:pt x="235924" y="538544"/>
                </a:lnTo>
                <a:lnTo>
                  <a:pt x="221995" y="539114"/>
                </a:lnTo>
                <a:lnTo>
                  <a:pt x="220665" y="539109"/>
                </a:lnTo>
                <a:lnTo>
                  <a:pt x="207080" y="538387"/>
                </a:lnTo>
                <a:lnTo>
                  <a:pt x="194086" y="536452"/>
                </a:lnTo>
                <a:lnTo>
                  <a:pt x="181680" y="533300"/>
                </a:lnTo>
                <a:lnTo>
                  <a:pt x="169858" y="528928"/>
                </a:lnTo>
                <a:lnTo>
                  <a:pt x="158618" y="523332"/>
                </a:lnTo>
                <a:lnTo>
                  <a:pt x="147955" y="516508"/>
                </a:lnTo>
                <a:lnTo>
                  <a:pt x="135229" y="505922"/>
                </a:lnTo>
                <a:lnTo>
                  <a:pt x="126826" y="496927"/>
                </a:lnTo>
                <a:lnTo>
                  <a:pt x="119220" y="486897"/>
                </a:lnTo>
                <a:lnTo>
                  <a:pt x="112415" y="475832"/>
                </a:lnTo>
                <a:lnTo>
                  <a:pt x="106413" y="463731"/>
                </a:lnTo>
                <a:lnTo>
                  <a:pt x="101218" y="450595"/>
                </a:lnTo>
                <a:lnTo>
                  <a:pt x="0" y="486409"/>
                </a:lnTo>
                <a:lnTo>
                  <a:pt x="5525" y="504962"/>
                </a:lnTo>
                <a:lnTo>
                  <a:pt x="15605" y="528563"/>
                </a:lnTo>
                <a:lnTo>
                  <a:pt x="28660" y="550281"/>
                </a:lnTo>
                <a:lnTo>
                  <a:pt x="44704" y="570102"/>
                </a:lnTo>
                <a:lnTo>
                  <a:pt x="58827" y="583994"/>
                </a:lnTo>
                <a:lnTo>
                  <a:pt x="78569" y="599762"/>
                </a:lnTo>
                <a:lnTo>
                  <a:pt x="100225" y="613292"/>
                </a:lnTo>
                <a:lnTo>
                  <a:pt x="123825" y="624585"/>
                </a:lnTo>
                <a:lnTo>
                  <a:pt x="146183" y="632575"/>
                </a:lnTo>
                <a:lnTo>
                  <a:pt x="170745" y="638720"/>
                </a:lnTo>
                <a:lnTo>
                  <a:pt x="196020" y="642407"/>
                </a:lnTo>
                <a:lnTo>
                  <a:pt x="221995" y="643635"/>
                </a:lnTo>
                <a:lnTo>
                  <a:pt x="228864" y="643558"/>
                </a:lnTo>
                <a:lnTo>
                  <a:pt x="255542" y="641704"/>
                </a:lnTo>
                <a:lnTo>
                  <a:pt x="281005" y="637367"/>
                </a:lnTo>
                <a:lnTo>
                  <a:pt x="305252" y="630533"/>
                </a:lnTo>
                <a:lnTo>
                  <a:pt x="328284" y="621187"/>
                </a:lnTo>
                <a:lnTo>
                  <a:pt x="348947" y="610084"/>
                </a:lnTo>
                <a:lnTo>
                  <a:pt x="370330" y="595436"/>
                </a:lnTo>
                <a:lnTo>
                  <a:pt x="389462" y="578640"/>
                </a:lnTo>
                <a:lnTo>
                  <a:pt x="406350" y="559697"/>
                </a:lnTo>
                <a:lnTo>
                  <a:pt x="421005" y="538606"/>
                </a:lnTo>
                <a:lnTo>
                  <a:pt x="432666" y="516488"/>
                </a:lnTo>
                <a:lnTo>
                  <a:pt x="441510" y="492907"/>
                </a:lnTo>
                <a:lnTo>
                  <a:pt x="447406" y="468078"/>
                </a:lnTo>
                <a:lnTo>
                  <a:pt x="450354" y="442003"/>
                </a:lnTo>
                <a:lnTo>
                  <a:pt x="450723" y="428497"/>
                </a:lnTo>
                <a:lnTo>
                  <a:pt x="450401" y="415630"/>
                </a:lnTo>
                <a:lnTo>
                  <a:pt x="447500" y="389091"/>
                </a:lnTo>
                <a:lnTo>
                  <a:pt x="441571" y="364366"/>
                </a:lnTo>
                <a:lnTo>
                  <a:pt x="432602" y="341468"/>
                </a:lnTo>
                <a:lnTo>
                  <a:pt x="424727" y="326898"/>
                </a:lnTo>
                <a:lnTo>
                  <a:pt x="409889" y="306014"/>
                </a:lnTo>
                <a:lnTo>
                  <a:pt x="392261" y="287751"/>
                </a:lnTo>
                <a:lnTo>
                  <a:pt x="371826" y="272123"/>
                </a:lnTo>
                <a:lnTo>
                  <a:pt x="349041" y="259394"/>
                </a:lnTo>
                <a:lnTo>
                  <a:pt x="326142" y="250495"/>
                </a:lnTo>
                <a:lnTo>
                  <a:pt x="301464" y="244406"/>
                </a:lnTo>
                <a:lnTo>
                  <a:pt x="294222" y="243297"/>
                </a:lnTo>
                <a:close/>
              </a:path>
              <a:path h="643635" w="450723">
                <a:moveTo>
                  <a:pt x="259461" y="283971"/>
                </a:moveTo>
                <a:lnTo>
                  <a:pt x="261112" y="240537"/>
                </a:lnTo>
                <a:lnTo>
                  <a:pt x="275007" y="241125"/>
                </a:lnTo>
                <a:lnTo>
                  <a:pt x="288458" y="242414"/>
                </a:lnTo>
                <a:lnTo>
                  <a:pt x="294258" y="97662"/>
                </a:lnTo>
                <a:lnTo>
                  <a:pt x="130175" y="284860"/>
                </a:lnTo>
                <a:lnTo>
                  <a:pt x="156463" y="340105"/>
                </a:lnTo>
                <a:lnTo>
                  <a:pt x="162783" y="337207"/>
                </a:lnTo>
                <a:lnTo>
                  <a:pt x="174594" y="333025"/>
                </a:lnTo>
                <a:lnTo>
                  <a:pt x="187579" y="329945"/>
                </a:lnTo>
                <a:lnTo>
                  <a:pt x="196051" y="328464"/>
                </a:lnTo>
                <a:lnTo>
                  <a:pt x="208741" y="327003"/>
                </a:lnTo>
                <a:lnTo>
                  <a:pt x="221106" y="326516"/>
                </a:lnTo>
                <a:lnTo>
                  <a:pt x="233201" y="326914"/>
                </a:lnTo>
                <a:lnTo>
                  <a:pt x="246475" y="328370"/>
                </a:lnTo>
                <a:lnTo>
                  <a:pt x="258964" y="330901"/>
                </a:lnTo>
                <a:lnTo>
                  <a:pt x="270660" y="334515"/>
                </a:lnTo>
                <a:lnTo>
                  <a:pt x="259461" y="283971"/>
                </a:lnTo>
                <a:close/>
              </a:path>
            </a:pathLst>
          </a:custGeom>
          <a:solidFill>
            <a:srgbClr val="1E555A">
              <a:alpha val="9803"/>
            </a:srgbClr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7" name="object 117"/>
          <p:cNvSpPr/>
          <p:nvPr/>
        </p:nvSpPr>
        <p:spPr>
          <a:xfrm>
            <a:off x="5000625" y="2649347"/>
            <a:ext cx="2102104" cy="2473324"/>
          </a:xfrm>
          <a:custGeom>
            <a:avLst/>
            <a:gdLst/>
            <a:ahLst/>
            <a:cxnLst/>
            <a:rect b="b" l="l" r="r" t="t"/>
            <a:pathLst>
              <a:path h="2473324" w="2102104">
                <a:moveTo>
                  <a:pt x="0" y="2473324"/>
                </a:moveTo>
                <a:lnTo>
                  <a:pt x="2102104" y="2473324"/>
                </a:lnTo>
                <a:lnTo>
                  <a:pt x="2102104" y="0"/>
                </a:lnTo>
                <a:lnTo>
                  <a:pt x="0" y="0"/>
                </a:lnTo>
                <a:lnTo>
                  <a:pt x="0" y="2473324"/>
                </a:lnTo>
                <a:close/>
              </a:path>
            </a:pathLst>
          </a:custGeom>
          <a:ln w="9525">
            <a:solidFill>
              <a:srgbClr val="1E555A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8" name="object 118"/>
          <p:cNvSpPr/>
          <p:nvPr/>
        </p:nvSpPr>
        <p:spPr>
          <a:xfrm>
            <a:off x="5234051" y="3796664"/>
            <a:ext cx="1635378" cy="0"/>
          </a:xfrm>
          <a:custGeom>
            <a:avLst/>
            <a:gdLst/>
            <a:ahLst/>
            <a:cxnLst/>
            <a:rect b="b" l="l" r="r" t="t"/>
            <a:pathLst>
              <a:path h="0" w="1635378">
                <a:moveTo>
                  <a:pt x="1635378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1E555A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9" name="object 119"/>
          <p:cNvSpPr/>
          <p:nvPr/>
        </p:nvSpPr>
        <p:spPr>
          <a:xfrm>
            <a:off x="5234051" y="4425822"/>
            <a:ext cx="1635378" cy="0"/>
          </a:xfrm>
          <a:custGeom>
            <a:avLst/>
            <a:gdLst/>
            <a:ahLst/>
            <a:cxnLst/>
            <a:rect b="b" l="l" r="r" t="t"/>
            <a:pathLst>
              <a:path h="0" w="1635378">
                <a:moveTo>
                  <a:pt x="1635378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1E555A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0" name="object 120"/>
          <p:cNvSpPr/>
          <p:nvPr/>
        </p:nvSpPr>
        <p:spPr>
          <a:xfrm>
            <a:off x="6202680" y="4152899"/>
            <a:ext cx="598931" cy="111252"/>
          </a:xfrm>
          <a:prstGeom prst="rect">
            <a:avLst/>
          </a:prstGeom>
          <a:blipFill>
            <a:blip cstate="print" r:embed="rId33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1" name="object 121"/>
          <p:cNvSpPr/>
          <p:nvPr/>
        </p:nvSpPr>
        <p:spPr>
          <a:xfrm>
            <a:off x="6256020" y="3957827"/>
            <a:ext cx="492251" cy="205740"/>
          </a:xfrm>
          <a:prstGeom prst="rect">
            <a:avLst/>
          </a:prstGeom>
          <a:blipFill>
            <a:blip cstate="print" r:embed="rId34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2" name="object 122"/>
          <p:cNvSpPr/>
          <p:nvPr/>
        </p:nvSpPr>
        <p:spPr>
          <a:xfrm>
            <a:off x="5303520" y="4152899"/>
            <a:ext cx="597408" cy="111252"/>
          </a:xfrm>
          <a:prstGeom prst="rect">
            <a:avLst/>
          </a:prstGeom>
          <a:blipFill>
            <a:blip cstate="print" r:embed="rId35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3" name="object 123"/>
          <p:cNvSpPr/>
          <p:nvPr/>
        </p:nvSpPr>
        <p:spPr>
          <a:xfrm>
            <a:off x="5356860" y="3957827"/>
            <a:ext cx="490727" cy="205740"/>
          </a:xfrm>
          <a:prstGeom prst="rect">
            <a:avLst/>
          </a:prstGeom>
          <a:blipFill>
            <a:blip cstate="print" r:embed="rId36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4" name="object 124"/>
          <p:cNvSpPr/>
          <p:nvPr/>
        </p:nvSpPr>
        <p:spPr>
          <a:xfrm>
            <a:off x="5356860" y="4780787"/>
            <a:ext cx="1391412" cy="112775"/>
          </a:xfrm>
          <a:prstGeom prst="rect">
            <a:avLst/>
          </a:prstGeom>
          <a:blipFill>
            <a:blip cstate="print" r:embed="rId37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5" name="object 125"/>
          <p:cNvSpPr/>
          <p:nvPr/>
        </p:nvSpPr>
        <p:spPr>
          <a:xfrm>
            <a:off x="5708904" y="4587240"/>
            <a:ext cx="685800" cy="205739"/>
          </a:xfrm>
          <a:prstGeom prst="rect">
            <a:avLst/>
          </a:prstGeom>
          <a:blipFill>
            <a:blip cstate="print" r:embed="rId38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6" name="object 126"/>
          <p:cNvSpPr/>
          <p:nvPr/>
        </p:nvSpPr>
        <p:spPr>
          <a:xfrm>
            <a:off x="5256276" y="3523487"/>
            <a:ext cx="1591055" cy="111251"/>
          </a:xfrm>
          <a:prstGeom prst="rect">
            <a:avLst/>
          </a:prstGeom>
          <a:blipFill>
            <a:blip cstate="print" r:embed="rId39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7" name="object 127"/>
          <p:cNvSpPr/>
          <p:nvPr/>
        </p:nvSpPr>
        <p:spPr>
          <a:xfrm>
            <a:off x="5227320" y="3328415"/>
            <a:ext cx="1648968" cy="205740"/>
          </a:xfrm>
          <a:prstGeom prst="rect">
            <a:avLst/>
          </a:prstGeom>
          <a:blipFill>
            <a:blip cstate="print" r:embed="rId40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8" name="object 128"/>
          <p:cNvSpPr/>
          <p:nvPr/>
        </p:nvSpPr>
        <p:spPr>
          <a:xfrm>
            <a:off x="5109972" y="2798063"/>
            <a:ext cx="1882139" cy="153924"/>
          </a:xfrm>
          <a:prstGeom prst="rect">
            <a:avLst/>
          </a:prstGeom>
          <a:blipFill>
            <a:blip cstate="print" r:embed="rId41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6" name="object 96"/>
          <p:cNvSpPr/>
          <p:nvPr/>
        </p:nvSpPr>
        <p:spPr>
          <a:xfrm>
            <a:off x="2709926" y="2651505"/>
            <a:ext cx="2102104" cy="2471166"/>
          </a:xfrm>
          <a:custGeom>
            <a:avLst/>
            <a:gdLst/>
            <a:ahLst/>
            <a:cxnLst/>
            <a:rect b="b" l="l" r="r" t="t"/>
            <a:pathLst>
              <a:path h="2471166" w="2102104">
                <a:moveTo>
                  <a:pt x="0" y="2471166"/>
                </a:moveTo>
                <a:lnTo>
                  <a:pt x="2102104" y="2471166"/>
                </a:lnTo>
                <a:lnTo>
                  <a:pt x="2102104" y="0"/>
                </a:lnTo>
                <a:lnTo>
                  <a:pt x="0" y="0"/>
                </a:lnTo>
                <a:lnTo>
                  <a:pt x="0" y="2471166"/>
                </a:lnTo>
                <a:close/>
              </a:path>
            </a:pathLst>
          </a:custGeom>
          <a:ln w="9525">
            <a:solidFill>
              <a:srgbClr val="1E555A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7" name="object 97"/>
          <p:cNvSpPr/>
          <p:nvPr/>
        </p:nvSpPr>
        <p:spPr>
          <a:xfrm>
            <a:off x="2965704" y="2798063"/>
            <a:ext cx="1591056" cy="153924"/>
          </a:xfrm>
          <a:prstGeom prst="rect">
            <a:avLst/>
          </a:prstGeom>
          <a:blipFill>
            <a:blip cstate="print" r:embed="rId20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8" name="object 98"/>
          <p:cNvSpPr/>
          <p:nvPr/>
        </p:nvSpPr>
        <p:spPr>
          <a:xfrm>
            <a:off x="3263138" y="3353942"/>
            <a:ext cx="0" cy="1768729"/>
          </a:xfrm>
          <a:custGeom>
            <a:avLst/>
            <a:gdLst/>
            <a:ahLst/>
            <a:cxnLst/>
            <a:rect b="b" l="l" r="r" t="t"/>
            <a:pathLst>
              <a:path h="1768729" w="0">
                <a:moveTo>
                  <a:pt x="0" y="0"/>
                </a:moveTo>
                <a:lnTo>
                  <a:pt x="0" y="1768729"/>
                </a:lnTo>
              </a:path>
            </a:pathLst>
          </a:custGeom>
          <a:ln w="9525">
            <a:solidFill>
              <a:srgbClr val="1E555A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9" name="object 99"/>
          <p:cNvSpPr/>
          <p:nvPr/>
        </p:nvSpPr>
        <p:spPr>
          <a:xfrm>
            <a:off x="3234690" y="3334004"/>
            <a:ext cx="56769" cy="56769"/>
          </a:xfrm>
          <a:custGeom>
            <a:avLst/>
            <a:gdLst/>
            <a:ahLst/>
            <a:cxnLst/>
            <a:rect b="b" l="l" r="r" t="t"/>
            <a:pathLst>
              <a:path h="56769" w="56769">
                <a:moveTo>
                  <a:pt x="28448" y="0"/>
                </a:moveTo>
                <a:lnTo>
                  <a:pt x="14721" y="3503"/>
                </a:lnTo>
                <a:lnTo>
                  <a:pt x="4660" y="12777"/>
                </a:lnTo>
                <a:lnTo>
                  <a:pt x="97" y="25961"/>
                </a:lnTo>
                <a:lnTo>
                  <a:pt x="0" y="28321"/>
                </a:lnTo>
                <a:lnTo>
                  <a:pt x="3493" y="42019"/>
                </a:lnTo>
                <a:lnTo>
                  <a:pt x="12757" y="52074"/>
                </a:lnTo>
                <a:lnTo>
                  <a:pt x="25972" y="56663"/>
                </a:lnTo>
                <a:lnTo>
                  <a:pt x="28448" y="56769"/>
                </a:lnTo>
                <a:lnTo>
                  <a:pt x="42087" y="53261"/>
                </a:lnTo>
                <a:lnTo>
                  <a:pt x="52114" y="43959"/>
                </a:lnTo>
                <a:lnTo>
                  <a:pt x="56671" y="30699"/>
                </a:lnTo>
                <a:lnTo>
                  <a:pt x="56769" y="28321"/>
                </a:lnTo>
                <a:lnTo>
                  <a:pt x="53250" y="14654"/>
                </a:lnTo>
                <a:lnTo>
                  <a:pt x="43940" y="4620"/>
                </a:lnTo>
                <a:lnTo>
                  <a:pt x="30709" y="89"/>
                </a:lnTo>
                <a:lnTo>
                  <a:pt x="28448" y="0"/>
                </a:lnTo>
                <a:close/>
              </a:path>
            </a:pathLst>
          </a:custGeom>
          <a:solidFill>
            <a:srgbClr val="1E555A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0" name="object 100"/>
          <p:cNvSpPr/>
          <p:nvPr/>
        </p:nvSpPr>
        <p:spPr>
          <a:xfrm>
            <a:off x="3383279" y="3305555"/>
            <a:ext cx="1208531" cy="112775"/>
          </a:xfrm>
          <a:prstGeom prst="rect">
            <a:avLst/>
          </a:prstGeom>
          <a:blipFill>
            <a:blip cstate="print" r:embed="rId21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1" name="object 101"/>
          <p:cNvSpPr/>
          <p:nvPr/>
        </p:nvSpPr>
        <p:spPr>
          <a:xfrm>
            <a:off x="2910840" y="3304031"/>
            <a:ext cx="321563" cy="117348"/>
          </a:xfrm>
          <a:prstGeom prst="rect">
            <a:avLst/>
          </a:prstGeom>
          <a:blipFill>
            <a:blip cstate="print" r:embed="rId22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2" name="object 102"/>
          <p:cNvSpPr/>
          <p:nvPr/>
        </p:nvSpPr>
        <p:spPr>
          <a:xfrm>
            <a:off x="3234690" y="3631183"/>
            <a:ext cx="56769" cy="56769"/>
          </a:xfrm>
          <a:custGeom>
            <a:avLst/>
            <a:gdLst/>
            <a:ahLst/>
            <a:cxnLst/>
            <a:rect b="b" l="l" r="r" t="t"/>
            <a:pathLst>
              <a:path h="56769" w="56769">
                <a:moveTo>
                  <a:pt x="28448" y="0"/>
                </a:moveTo>
                <a:lnTo>
                  <a:pt x="14721" y="3503"/>
                </a:lnTo>
                <a:lnTo>
                  <a:pt x="4660" y="12777"/>
                </a:lnTo>
                <a:lnTo>
                  <a:pt x="97" y="25961"/>
                </a:lnTo>
                <a:lnTo>
                  <a:pt x="0" y="28321"/>
                </a:lnTo>
                <a:lnTo>
                  <a:pt x="3493" y="42019"/>
                </a:lnTo>
                <a:lnTo>
                  <a:pt x="12757" y="52074"/>
                </a:lnTo>
                <a:lnTo>
                  <a:pt x="25972" y="56663"/>
                </a:lnTo>
                <a:lnTo>
                  <a:pt x="28448" y="56769"/>
                </a:lnTo>
                <a:lnTo>
                  <a:pt x="42087" y="53261"/>
                </a:lnTo>
                <a:lnTo>
                  <a:pt x="52114" y="43959"/>
                </a:lnTo>
                <a:lnTo>
                  <a:pt x="56671" y="30699"/>
                </a:lnTo>
                <a:lnTo>
                  <a:pt x="56769" y="28321"/>
                </a:lnTo>
                <a:lnTo>
                  <a:pt x="53250" y="14654"/>
                </a:lnTo>
                <a:lnTo>
                  <a:pt x="43940" y="4620"/>
                </a:lnTo>
                <a:lnTo>
                  <a:pt x="30709" y="89"/>
                </a:lnTo>
                <a:lnTo>
                  <a:pt x="28448" y="0"/>
                </a:lnTo>
                <a:close/>
              </a:path>
            </a:pathLst>
          </a:custGeom>
          <a:solidFill>
            <a:srgbClr val="1E555A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3" name="object 103"/>
          <p:cNvSpPr/>
          <p:nvPr/>
        </p:nvSpPr>
        <p:spPr>
          <a:xfrm>
            <a:off x="3383279" y="3601211"/>
            <a:ext cx="1226820" cy="117348"/>
          </a:xfrm>
          <a:prstGeom prst="rect">
            <a:avLst/>
          </a:prstGeom>
          <a:blipFill>
            <a:blip cstate="print" r:embed="rId23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4" name="object 104"/>
          <p:cNvSpPr/>
          <p:nvPr/>
        </p:nvSpPr>
        <p:spPr>
          <a:xfrm>
            <a:off x="2910840" y="3601211"/>
            <a:ext cx="321563" cy="117348"/>
          </a:xfrm>
          <a:prstGeom prst="rect">
            <a:avLst/>
          </a:prstGeom>
          <a:blipFill>
            <a:blip cstate="print" r:embed="rId24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5" name="object 105"/>
          <p:cNvSpPr/>
          <p:nvPr/>
        </p:nvSpPr>
        <p:spPr>
          <a:xfrm>
            <a:off x="3234690" y="3928363"/>
            <a:ext cx="56769" cy="56769"/>
          </a:xfrm>
          <a:custGeom>
            <a:avLst/>
            <a:gdLst/>
            <a:ahLst/>
            <a:cxnLst/>
            <a:rect b="b" l="l" r="r" t="t"/>
            <a:pathLst>
              <a:path h="56769" w="56769">
                <a:moveTo>
                  <a:pt x="28448" y="0"/>
                </a:moveTo>
                <a:lnTo>
                  <a:pt x="14721" y="3503"/>
                </a:lnTo>
                <a:lnTo>
                  <a:pt x="4660" y="12777"/>
                </a:lnTo>
                <a:lnTo>
                  <a:pt x="97" y="25961"/>
                </a:lnTo>
                <a:lnTo>
                  <a:pt x="0" y="28321"/>
                </a:lnTo>
                <a:lnTo>
                  <a:pt x="3493" y="42019"/>
                </a:lnTo>
                <a:lnTo>
                  <a:pt x="12757" y="52074"/>
                </a:lnTo>
                <a:lnTo>
                  <a:pt x="25972" y="56663"/>
                </a:lnTo>
                <a:lnTo>
                  <a:pt x="28448" y="56769"/>
                </a:lnTo>
                <a:lnTo>
                  <a:pt x="42087" y="53261"/>
                </a:lnTo>
                <a:lnTo>
                  <a:pt x="52114" y="43959"/>
                </a:lnTo>
                <a:lnTo>
                  <a:pt x="56671" y="30699"/>
                </a:lnTo>
                <a:lnTo>
                  <a:pt x="56769" y="28321"/>
                </a:lnTo>
                <a:lnTo>
                  <a:pt x="53250" y="14654"/>
                </a:lnTo>
                <a:lnTo>
                  <a:pt x="43940" y="4620"/>
                </a:lnTo>
                <a:lnTo>
                  <a:pt x="30709" y="89"/>
                </a:lnTo>
                <a:lnTo>
                  <a:pt x="28448" y="0"/>
                </a:lnTo>
                <a:close/>
              </a:path>
            </a:pathLst>
          </a:custGeom>
          <a:solidFill>
            <a:srgbClr val="1E555A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6" name="object 106"/>
          <p:cNvSpPr/>
          <p:nvPr/>
        </p:nvSpPr>
        <p:spPr>
          <a:xfrm>
            <a:off x="3383279" y="3898391"/>
            <a:ext cx="1226820" cy="117348"/>
          </a:xfrm>
          <a:prstGeom prst="rect">
            <a:avLst/>
          </a:prstGeom>
          <a:blipFill>
            <a:blip cstate="print" r:embed="rId25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7" name="object 107"/>
          <p:cNvSpPr/>
          <p:nvPr/>
        </p:nvSpPr>
        <p:spPr>
          <a:xfrm>
            <a:off x="2910840" y="3898391"/>
            <a:ext cx="321563" cy="117348"/>
          </a:xfrm>
          <a:prstGeom prst="rect">
            <a:avLst/>
          </a:prstGeom>
          <a:blipFill>
            <a:blip cstate="print" r:embed="rId26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8" name="object 108"/>
          <p:cNvSpPr/>
          <p:nvPr/>
        </p:nvSpPr>
        <p:spPr>
          <a:xfrm>
            <a:off x="3234690" y="4225544"/>
            <a:ext cx="56769" cy="56768"/>
          </a:xfrm>
          <a:custGeom>
            <a:avLst/>
            <a:gdLst/>
            <a:ahLst/>
            <a:cxnLst/>
            <a:rect b="b" l="l" r="r" t="t"/>
            <a:pathLst>
              <a:path h="56768" w="56769">
                <a:moveTo>
                  <a:pt x="28448" y="0"/>
                </a:moveTo>
                <a:lnTo>
                  <a:pt x="14721" y="3503"/>
                </a:lnTo>
                <a:lnTo>
                  <a:pt x="4660" y="12777"/>
                </a:lnTo>
                <a:lnTo>
                  <a:pt x="97" y="25961"/>
                </a:lnTo>
                <a:lnTo>
                  <a:pt x="0" y="28320"/>
                </a:lnTo>
                <a:lnTo>
                  <a:pt x="3493" y="42019"/>
                </a:lnTo>
                <a:lnTo>
                  <a:pt x="12757" y="52074"/>
                </a:lnTo>
                <a:lnTo>
                  <a:pt x="25972" y="56663"/>
                </a:lnTo>
                <a:lnTo>
                  <a:pt x="28448" y="56768"/>
                </a:lnTo>
                <a:lnTo>
                  <a:pt x="42087" y="53261"/>
                </a:lnTo>
                <a:lnTo>
                  <a:pt x="52114" y="43959"/>
                </a:lnTo>
                <a:lnTo>
                  <a:pt x="56671" y="30699"/>
                </a:lnTo>
                <a:lnTo>
                  <a:pt x="56769" y="28320"/>
                </a:lnTo>
                <a:lnTo>
                  <a:pt x="53250" y="14654"/>
                </a:lnTo>
                <a:lnTo>
                  <a:pt x="43940" y="4620"/>
                </a:lnTo>
                <a:lnTo>
                  <a:pt x="30709" y="89"/>
                </a:lnTo>
                <a:lnTo>
                  <a:pt x="28448" y="0"/>
                </a:lnTo>
                <a:close/>
              </a:path>
            </a:pathLst>
          </a:custGeom>
          <a:solidFill>
            <a:srgbClr val="1E555A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9" name="object 109"/>
          <p:cNvSpPr/>
          <p:nvPr/>
        </p:nvSpPr>
        <p:spPr>
          <a:xfrm>
            <a:off x="3383279" y="4195571"/>
            <a:ext cx="1110996" cy="117348"/>
          </a:xfrm>
          <a:prstGeom prst="rect">
            <a:avLst/>
          </a:prstGeom>
          <a:blipFill>
            <a:blip cstate="print" r:embed="rId27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0" name="object 110"/>
          <p:cNvSpPr/>
          <p:nvPr/>
        </p:nvSpPr>
        <p:spPr>
          <a:xfrm>
            <a:off x="2910840" y="4195571"/>
            <a:ext cx="321563" cy="117348"/>
          </a:xfrm>
          <a:prstGeom prst="rect">
            <a:avLst/>
          </a:prstGeom>
          <a:blipFill>
            <a:blip cstate="print" r:embed="rId28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1" name="object 111"/>
          <p:cNvSpPr/>
          <p:nvPr/>
        </p:nvSpPr>
        <p:spPr>
          <a:xfrm>
            <a:off x="3234690" y="4522723"/>
            <a:ext cx="56769" cy="56769"/>
          </a:xfrm>
          <a:custGeom>
            <a:avLst/>
            <a:gdLst/>
            <a:ahLst/>
            <a:cxnLst/>
            <a:rect b="b" l="l" r="r" t="t"/>
            <a:pathLst>
              <a:path h="56769" w="56769">
                <a:moveTo>
                  <a:pt x="28448" y="0"/>
                </a:moveTo>
                <a:lnTo>
                  <a:pt x="14721" y="3503"/>
                </a:lnTo>
                <a:lnTo>
                  <a:pt x="4660" y="12777"/>
                </a:lnTo>
                <a:lnTo>
                  <a:pt x="97" y="25961"/>
                </a:lnTo>
                <a:lnTo>
                  <a:pt x="0" y="28321"/>
                </a:lnTo>
                <a:lnTo>
                  <a:pt x="3493" y="42019"/>
                </a:lnTo>
                <a:lnTo>
                  <a:pt x="12757" y="52074"/>
                </a:lnTo>
                <a:lnTo>
                  <a:pt x="25972" y="56663"/>
                </a:lnTo>
                <a:lnTo>
                  <a:pt x="28448" y="56769"/>
                </a:lnTo>
                <a:lnTo>
                  <a:pt x="42087" y="53261"/>
                </a:lnTo>
                <a:lnTo>
                  <a:pt x="52114" y="43959"/>
                </a:lnTo>
                <a:lnTo>
                  <a:pt x="56671" y="30699"/>
                </a:lnTo>
                <a:lnTo>
                  <a:pt x="56769" y="28321"/>
                </a:lnTo>
                <a:lnTo>
                  <a:pt x="53250" y="14654"/>
                </a:lnTo>
                <a:lnTo>
                  <a:pt x="43940" y="4620"/>
                </a:lnTo>
                <a:lnTo>
                  <a:pt x="30709" y="89"/>
                </a:lnTo>
                <a:lnTo>
                  <a:pt x="28448" y="0"/>
                </a:lnTo>
                <a:close/>
              </a:path>
            </a:pathLst>
          </a:custGeom>
          <a:solidFill>
            <a:srgbClr val="1E555A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2" name="object 112"/>
          <p:cNvSpPr/>
          <p:nvPr/>
        </p:nvSpPr>
        <p:spPr>
          <a:xfrm>
            <a:off x="3383279" y="4492751"/>
            <a:ext cx="1208531" cy="117348"/>
          </a:xfrm>
          <a:prstGeom prst="rect">
            <a:avLst/>
          </a:prstGeom>
          <a:blipFill>
            <a:blip cstate="print" r:embed="rId29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3" name="object 113"/>
          <p:cNvSpPr/>
          <p:nvPr/>
        </p:nvSpPr>
        <p:spPr>
          <a:xfrm>
            <a:off x="2910840" y="4492751"/>
            <a:ext cx="321563" cy="117348"/>
          </a:xfrm>
          <a:prstGeom prst="rect">
            <a:avLst/>
          </a:prstGeom>
          <a:blipFill>
            <a:blip cstate="print" r:embed="rId30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4" name="object 114"/>
          <p:cNvSpPr/>
          <p:nvPr/>
        </p:nvSpPr>
        <p:spPr>
          <a:xfrm>
            <a:off x="3234690" y="4819904"/>
            <a:ext cx="56769" cy="56768"/>
          </a:xfrm>
          <a:custGeom>
            <a:avLst/>
            <a:gdLst/>
            <a:ahLst/>
            <a:cxnLst/>
            <a:rect b="b" l="l" r="r" t="t"/>
            <a:pathLst>
              <a:path h="56768" w="56769">
                <a:moveTo>
                  <a:pt x="28448" y="0"/>
                </a:moveTo>
                <a:lnTo>
                  <a:pt x="14721" y="3503"/>
                </a:lnTo>
                <a:lnTo>
                  <a:pt x="4660" y="12777"/>
                </a:lnTo>
                <a:lnTo>
                  <a:pt x="97" y="25961"/>
                </a:lnTo>
                <a:lnTo>
                  <a:pt x="0" y="28320"/>
                </a:lnTo>
                <a:lnTo>
                  <a:pt x="3493" y="42019"/>
                </a:lnTo>
                <a:lnTo>
                  <a:pt x="12757" y="52074"/>
                </a:lnTo>
                <a:lnTo>
                  <a:pt x="25972" y="56663"/>
                </a:lnTo>
                <a:lnTo>
                  <a:pt x="28448" y="56768"/>
                </a:lnTo>
                <a:lnTo>
                  <a:pt x="42087" y="53261"/>
                </a:lnTo>
                <a:lnTo>
                  <a:pt x="52114" y="43959"/>
                </a:lnTo>
                <a:lnTo>
                  <a:pt x="56671" y="30699"/>
                </a:lnTo>
                <a:lnTo>
                  <a:pt x="56769" y="28320"/>
                </a:lnTo>
                <a:lnTo>
                  <a:pt x="53250" y="14654"/>
                </a:lnTo>
                <a:lnTo>
                  <a:pt x="43940" y="4620"/>
                </a:lnTo>
                <a:lnTo>
                  <a:pt x="30709" y="89"/>
                </a:lnTo>
                <a:lnTo>
                  <a:pt x="28448" y="0"/>
                </a:lnTo>
                <a:close/>
              </a:path>
            </a:pathLst>
          </a:custGeom>
          <a:solidFill>
            <a:srgbClr val="1E555A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5" name="object 115"/>
          <p:cNvSpPr/>
          <p:nvPr/>
        </p:nvSpPr>
        <p:spPr>
          <a:xfrm>
            <a:off x="3383279" y="4789932"/>
            <a:ext cx="1101852" cy="117348"/>
          </a:xfrm>
          <a:prstGeom prst="rect">
            <a:avLst/>
          </a:prstGeom>
          <a:blipFill>
            <a:blip cstate="print" r:embed="rId31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6" name="object 116"/>
          <p:cNvSpPr/>
          <p:nvPr/>
        </p:nvSpPr>
        <p:spPr>
          <a:xfrm>
            <a:off x="2910840" y="4789932"/>
            <a:ext cx="321563" cy="117348"/>
          </a:xfrm>
          <a:prstGeom prst="rect">
            <a:avLst/>
          </a:prstGeom>
          <a:blipFill>
            <a:blip cstate="print" r:embed="rId32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2" name="object 92"/>
          <p:cNvSpPr/>
          <p:nvPr/>
        </p:nvSpPr>
        <p:spPr>
          <a:xfrm>
            <a:off x="419112" y="2649347"/>
            <a:ext cx="2102104" cy="2473324"/>
          </a:xfrm>
          <a:custGeom>
            <a:avLst/>
            <a:gdLst/>
            <a:ahLst/>
            <a:cxnLst/>
            <a:rect b="b" l="l" r="r" t="t"/>
            <a:pathLst>
              <a:path h="2473324" w="2102104">
                <a:moveTo>
                  <a:pt x="0" y="2473324"/>
                </a:moveTo>
                <a:lnTo>
                  <a:pt x="2102104" y="2473324"/>
                </a:lnTo>
                <a:lnTo>
                  <a:pt x="2102104" y="0"/>
                </a:lnTo>
                <a:lnTo>
                  <a:pt x="0" y="0"/>
                </a:lnTo>
                <a:lnTo>
                  <a:pt x="0" y="2473324"/>
                </a:lnTo>
                <a:close/>
              </a:path>
            </a:pathLst>
          </a:custGeom>
          <a:solidFill>
            <a:srgbClr val="1E555A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3" name="object 93"/>
          <p:cNvSpPr/>
          <p:nvPr/>
        </p:nvSpPr>
        <p:spPr>
          <a:xfrm>
            <a:off x="647547" y="2971596"/>
            <a:ext cx="1156068" cy="582371"/>
          </a:xfrm>
          <a:prstGeom prst="rect">
            <a:avLst/>
          </a:prstGeom>
          <a:blipFill>
            <a:blip cstate="print" r:embed="rId17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4" name="object 94"/>
          <p:cNvSpPr/>
          <p:nvPr/>
        </p:nvSpPr>
        <p:spPr>
          <a:xfrm>
            <a:off x="647700" y="3843528"/>
            <a:ext cx="1328927" cy="153924"/>
          </a:xfrm>
          <a:prstGeom prst="rect">
            <a:avLst/>
          </a:prstGeom>
          <a:blipFill>
            <a:blip cstate="print" r:embed="rId18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5" name="object 95"/>
          <p:cNvSpPr/>
          <p:nvPr/>
        </p:nvSpPr>
        <p:spPr>
          <a:xfrm>
            <a:off x="647700" y="4247388"/>
            <a:ext cx="1661160" cy="643127"/>
          </a:xfrm>
          <a:prstGeom prst="rect">
            <a:avLst/>
          </a:prstGeom>
          <a:blipFill>
            <a:blip cstate="print" r:embed="rId19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1" name="object 91"/>
          <p:cNvSpPr/>
          <p:nvPr/>
        </p:nvSpPr>
        <p:spPr>
          <a:xfrm>
            <a:off x="0" y="1600960"/>
            <a:ext cx="7540498" cy="1"/>
          </a:xfrm>
          <a:custGeom>
            <a:avLst/>
            <a:gdLst/>
            <a:ahLst/>
            <a:cxnLst/>
            <a:rect b="b" l="l" r="r" t="t"/>
            <a:pathLst>
              <a:path h="1" w="7540498">
                <a:moveTo>
                  <a:pt x="7540498" y="1"/>
                </a:moveTo>
                <a:lnTo>
                  <a:pt x="0" y="1"/>
                </a:lnTo>
                <a:lnTo>
                  <a:pt x="0" y="0"/>
                </a:lnTo>
              </a:path>
            </a:pathLst>
          </a:custGeom>
          <a:ln w="9525">
            <a:solidFill>
              <a:srgbClr val="1E555A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0" name="object 90"/>
          <p:cNvSpPr/>
          <p:nvPr/>
        </p:nvSpPr>
        <p:spPr>
          <a:xfrm>
            <a:off x="0" y="2394329"/>
            <a:ext cx="7540498" cy="1"/>
          </a:xfrm>
          <a:custGeom>
            <a:avLst/>
            <a:gdLst/>
            <a:ahLst/>
            <a:cxnLst/>
            <a:rect b="b" l="l" r="r" t="t"/>
            <a:pathLst>
              <a:path h="1" w="7540498">
                <a:moveTo>
                  <a:pt x="7540498" y="1"/>
                </a:moveTo>
                <a:lnTo>
                  <a:pt x="0" y="1"/>
                </a:lnTo>
                <a:lnTo>
                  <a:pt x="0" y="0"/>
                </a:lnTo>
              </a:path>
            </a:pathLst>
          </a:custGeom>
          <a:ln w="9525">
            <a:solidFill>
              <a:srgbClr val="1E555A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9" name="object 89"/>
          <p:cNvSpPr/>
          <p:nvPr/>
        </p:nvSpPr>
        <p:spPr>
          <a:xfrm>
            <a:off x="3855212" y="1866379"/>
            <a:ext cx="355739" cy="262521"/>
          </a:xfrm>
          <a:prstGeom prst="rect">
            <a:avLst/>
          </a:prstGeom>
          <a:blipFill>
            <a:blip cstate="print" r:embed="rId16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6" name="object 86"/>
          <p:cNvSpPr/>
          <p:nvPr/>
        </p:nvSpPr>
        <p:spPr>
          <a:xfrm>
            <a:off x="4285488" y="1920239"/>
            <a:ext cx="316991" cy="143255"/>
          </a:xfrm>
          <a:prstGeom prst="rect">
            <a:avLst/>
          </a:prstGeom>
          <a:blipFill>
            <a:blip cstate="print" r:embed="rId15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7" name="object 87"/>
          <p:cNvSpPr/>
          <p:nvPr/>
        </p:nvSpPr>
        <p:spPr>
          <a:xfrm>
            <a:off x="4288536" y="1926970"/>
            <a:ext cx="169290" cy="50673"/>
          </a:xfrm>
          <a:custGeom>
            <a:avLst/>
            <a:gdLst/>
            <a:ahLst/>
            <a:cxnLst/>
            <a:rect b="b" l="l" r="r" t="t"/>
            <a:pathLst>
              <a:path h="50673" w="169290">
                <a:moveTo>
                  <a:pt x="73025" y="24003"/>
                </a:moveTo>
                <a:lnTo>
                  <a:pt x="73405" y="254"/>
                </a:lnTo>
                <a:lnTo>
                  <a:pt x="69214" y="127"/>
                </a:lnTo>
                <a:lnTo>
                  <a:pt x="73025" y="25400"/>
                </a:lnTo>
                <a:lnTo>
                  <a:pt x="73025" y="24003"/>
                </a:lnTo>
                <a:close/>
              </a:path>
              <a:path h="50673" w="169290">
                <a:moveTo>
                  <a:pt x="85343" y="24003"/>
                </a:moveTo>
                <a:lnTo>
                  <a:pt x="85598" y="15621"/>
                </a:lnTo>
                <a:lnTo>
                  <a:pt x="84581" y="18796"/>
                </a:lnTo>
                <a:lnTo>
                  <a:pt x="82803" y="21717"/>
                </a:lnTo>
                <a:lnTo>
                  <a:pt x="80010" y="23749"/>
                </a:lnTo>
                <a:lnTo>
                  <a:pt x="79619" y="24002"/>
                </a:lnTo>
                <a:lnTo>
                  <a:pt x="85343" y="24003"/>
                </a:lnTo>
                <a:close/>
              </a:path>
              <a:path h="50673" w="169290">
                <a:moveTo>
                  <a:pt x="85343" y="25400"/>
                </a:moveTo>
                <a:lnTo>
                  <a:pt x="77469" y="25400"/>
                </a:lnTo>
                <a:lnTo>
                  <a:pt x="80772" y="25781"/>
                </a:lnTo>
                <a:lnTo>
                  <a:pt x="84074" y="28702"/>
                </a:lnTo>
                <a:lnTo>
                  <a:pt x="85343" y="31496"/>
                </a:lnTo>
                <a:lnTo>
                  <a:pt x="87629" y="34671"/>
                </a:lnTo>
                <a:lnTo>
                  <a:pt x="85343" y="25400"/>
                </a:lnTo>
                <a:close/>
              </a:path>
              <a:path h="50673" w="169290">
                <a:moveTo>
                  <a:pt x="109092" y="1397"/>
                </a:moveTo>
                <a:lnTo>
                  <a:pt x="111633" y="1651"/>
                </a:lnTo>
                <a:lnTo>
                  <a:pt x="114300" y="4445"/>
                </a:lnTo>
                <a:lnTo>
                  <a:pt x="114426" y="41275"/>
                </a:lnTo>
                <a:lnTo>
                  <a:pt x="114046" y="44323"/>
                </a:lnTo>
                <a:lnTo>
                  <a:pt x="112522" y="47117"/>
                </a:lnTo>
                <a:lnTo>
                  <a:pt x="109854" y="49530"/>
                </a:lnTo>
                <a:lnTo>
                  <a:pt x="119252" y="49530"/>
                </a:lnTo>
                <a:lnTo>
                  <a:pt x="122809" y="48260"/>
                </a:lnTo>
                <a:lnTo>
                  <a:pt x="118237" y="46990"/>
                </a:lnTo>
                <a:lnTo>
                  <a:pt x="116459" y="44069"/>
                </a:lnTo>
                <a:lnTo>
                  <a:pt x="115950" y="40767"/>
                </a:lnTo>
                <a:lnTo>
                  <a:pt x="115950" y="4572"/>
                </a:lnTo>
                <a:lnTo>
                  <a:pt x="134874" y="49784"/>
                </a:lnTo>
                <a:lnTo>
                  <a:pt x="136016" y="49784"/>
                </a:lnTo>
                <a:lnTo>
                  <a:pt x="152907" y="5645"/>
                </a:lnTo>
                <a:lnTo>
                  <a:pt x="153415" y="4318"/>
                </a:lnTo>
                <a:lnTo>
                  <a:pt x="154050" y="49403"/>
                </a:lnTo>
                <a:lnTo>
                  <a:pt x="166369" y="49530"/>
                </a:lnTo>
                <a:lnTo>
                  <a:pt x="169290" y="48260"/>
                </a:lnTo>
                <a:lnTo>
                  <a:pt x="165988" y="47752"/>
                </a:lnTo>
                <a:lnTo>
                  <a:pt x="164211" y="45212"/>
                </a:lnTo>
                <a:lnTo>
                  <a:pt x="164084" y="5715"/>
                </a:lnTo>
                <a:lnTo>
                  <a:pt x="165988" y="1905"/>
                </a:lnTo>
                <a:lnTo>
                  <a:pt x="169290" y="0"/>
                </a:lnTo>
                <a:lnTo>
                  <a:pt x="168021" y="127"/>
                </a:lnTo>
                <a:lnTo>
                  <a:pt x="153415" y="254"/>
                </a:lnTo>
                <a:lnTo>
                  <a:pt x="152908" y="4318"/>
                </a:lnTo>
                <a:lnTo>
                  <a:pt x="141097" y="35560"/>
                </a:lnTo>
                <a:lnTo>
                  <a:pt x="139318" y="37211"/>
                </a:lnTo>
                <a:lnTo>
                  <a:pt x="126237" y="0"/>
                </a:lnTo>
                <a:lnTo>
                  <a:pt x="123062" y="127"/>
                </a:lnTo>
                <a:lnTo>
                  <a:pt x="111887" y="127"/>
                </a:lnTo>
                <a:lnTo>
                  <a:pt x="109092" y="1397"/>
                </a:lnTo>
                <a:close/>
              </a:path>
              <a:path h="50673" w="169290">
                <a:moveTo>
                  <a:pt x="152908" y="4318"/>
                </a:moveTo>
                <a:lnTo>
                  <a:pt x="153415" y="254"/>
                </a:lnTo>
                <a:lnTo>
                  <a:pt x="140496" y="34123"/>
                </a:lnTo>
                <a:lnTo>
                  <a:pt x="126237" y="0"/>
                </a:lnTo>
                <a:lnTo>
                  <a:pt x="139318" y="37211"/>
                </a:lnTo>
                <a:lnTo>
                  <a:pt x="141097" y="35560"/>
                </a:lnTo>
                <a:lnTo>
                  <a:pt x="152908" y="4318"/>
                </a:lnTo>
                <a:close/>
              </a:path>
              <a:path h="50673" w="169290">
                <a:moveTo>
                  <a:pt x="154050" y="49403"/>
                </a:moveTo>
                <a:lnTo>
                  <a:pt x="153415" y="4318"/>
                </a:lnTo>
                <a:lnTo>
                  <a:pt x="152907" y="5645"/>
                </a:lnTo>
                <a:lnTo>
                  <a:pt x="152908" y="42291"/>
                </a:lnTo>
                <a:lnTo>
                  <a:pt x="152780" y="45212"/>
                </a:lnTo>
                <a:lnTo>
                  <a:pt x="150113" y="48006"/>
                </a:lnTo>
                <a:lnTo>
                  <a:pt x="147319" y="49657"/>
                </a:lnTo>
                <a:lnTo>
                  <a:pt x="154050" y="49403"/>
                </a:lnTo>
                <a:close/>
              </a:path>
              <a:path h="50673" w="169290">
                <a:moveTo>
                  <a:pt x="888" y="35179"/>
                </a:moveTo>
                <a:lnTo>
                  <a:pt x="2793" y="38989"/>
                </a:lnTo>
                <a:lnTo>
                  <a:pt x="4699" y="42672"/>
                </a:lnTo>
                <a:lnTo>
                  <a:pt x="7492" y="45593"/>
                </a:lnTo>
                <a:lnTo>
                  <a:pt x="11302" y="47625"/>
                </a:lnTo>
                <a:lnTo>
                  <a:pt x="14986" y="49657"/>
                </a:lnTo>
                <a:lnTo>
                  <a:pt x="19558" y="50673"/>
                </a:lnTo>
                <a:lnTo>
                  <a:pt x="27050" y="50673"/>
                </a:lnTo>
                <a:lnTo>
                  <a:pt x="30987" y="49657"/>
                </a:lnTo>
                <a:lnTo>
                  <a:pt x="34798" y="48133"/>
                </a:lnTo>
                <a:lnTo>
                  <a:pt x="38988" y="45847"/>
                </a:lnTo>
                <a:lnTo>
                  <a:pt x="41783" y="47117"/>
                </a:lnTo>
                <a:lnTo>
                  <a:pt x="43687" y="49657"/>
                </a:lnTo>
                <a:lnTo>
                  <a:pt x="43687" y="34036"/>
                </a:lnTo>
                <a:lnTo>
                  <a:pt x="44068" y="31115"/>
                </a:lnTo>
                <a:lnTo>
                  <a:pt x="45847" y="28448"/>
                </a:lnTo>
                <a:lnTo>
                  <a:pt x="30352" y="28448"/>
                </a:lnTo>
                <a:lnTo>
                  <a:pt x="27431" y="29845"/>
                </a:lnTo>
                <a:lnTo>
                  <a:pt x="30987" y="30734"/>
                </a:lnTo>
                <a:lnTo>
                  <a:pt x="32385" y="33528"/>
                </a:lnTo>
                <a:lnTo>
                  <a:pt x="32512" y="44196"/>
                </a:lnTo>
                <a:lnTo>
                  <a:pt x="31496" y="47371"/>
                </a:lnTo>
                <a:lnTo>
                  <a:pt x="28828" y="48768"/>
                </a:lnTo>
                <a:lnTo>
                  <a:pt x="25908" y="49276"/>
                </a:lnTo>
                <a:lnTo>
                  <a:pt x="21589" y="49276"/>
                </a:lnTo>
                <a:lnTo>
                  <a:pt x="18287" y="47244"/>
                </a:lnTo>
                <a:lnTo>
                  <a:pt x="15875" y="43434"/>
                </a:lnTo>
                <a:lnTo>
                  <a:pt x="13588" y="39497"/>
                </a:lnTo>
                <a:lnTo>
                  <a:pt x="12446" y="33401"/>
                </a:lnTo>
                <a:lnTo>
                  <a:pt x="12446" y="21844"/>
                </a:lnTo>
                <a:lnTo>
                  <a:pt x="12700" y="18923"/>
                </a:lnTo>
                <a:lnTo>
                  <a:pt x="13335" y="16002"/>
                </a:lnTo>
                <a:lnTo>
                  <a:pt x="13842" y="13208"/>
                </a:lnTo>
                <a:lnTo>
                  <a:pt x="14731" y="10541"/>
                </a:lnTo>
                <a:lnTo>
                  <a:pt x="17017" y="5969"/>
                </a:lnTo>
                <a:lnTo>
                  <a:pt x="20319" y="2921"/>
                </a:lnTo>
                <a:lnTo>
                  <a:pt x="24384" y="889"/>
                </a:lnTo>
                <a:lnTo>
                  <a:pt x="28575" y="889"/>
                </a:lnTo>
                <a:lnTo>
                  <a:pt x="32003" y="1778"/>
                </a:lnTo>
                <a:lnTo>
                  <a:pt x="35051" y="3175"/>
                </a:lnTo>
                <a:lnTo>
                  <a:pt x="37973" y="5842"/>
                </a:lnTo>
                <a:lnTo>
                  <a:pt x="39877" y="9652"/>
                </a:lnTo>
                <a:lnTo>
                  <a:pt x="41021" y="14224"/>
                </a:lnTo>
                <a:lnTo>
                  <a:pt x="41401" y="17018"/>
                </a:lnTo>
                <a:lnTo>
                  <a:pt x="43052" y="17018"/>
                </a:lnTo>
                <a:lnTo>
                  <a:pt x="43179" y="4064"/>
                </a:lnTo>
                <a:lnTo>
                  <a:pt x="41655" y="0"/>
                </a:lnTo>
                <a:lnTo>
                  <a:pt x="41401" y="2794"/>
                </a:lnTo>
                <a:lnTo>
                  <a:pt x="39497" y="4191"/>
                </a:lnTo>
                <a:lnTo>
                  <a:pt x="36956" y="2286"/>
                </a:lnTo>
                <a:lnTo>
                  <a:pt x="33147" y="381"/>
                </a:lnTo>
                <a:lnTo>
                  <a:pt x="28575" y="-1015"/>
                </a:lnTo>
                <a:lnTo>
                  <a:pt x="20319" y="-1015"/>
                </a:lnTo>
                <a:lnTo>
                  <a:pt x="16001" y="127"/>
                </a:lnTo>
                <a:lnTo>
                  <a:pt x="12191" y="2286"/>
                </a:lnTo>
                <a:lnTo>
                  <a:pt x="8381" y="4572"/>
                </a:lnTo>
                <a:lnTo>
                  <a:pt x="5334" y="7620"/>
                </a:lnTo>
                <a:lnTo>
                  <a:pt x="3175" y="11557"/>
                </a:lnTo>
                <a:lnTo>
                  <a:pt x="1015" y="15494"/>
                </a:lnTo>
                <a:lnTo>
                  <a:pt x="0" y="20066"/>
                </a:lnTo>
                <a:lnTo>
                  <a:pt x="0" y="30734"/>
                </a:lnTo>
                <a:lnTo>
                  <a:pt x="888" y="35179"/>
                </a:lnTo>
                <a:close/>
              </a:path>
              <a:path h="50673" w="169290">
                <a:moveTo>
                  <a:pt x="93217" y="9017"/>
                </a:moveTo>
                <a:lnTo>
                  <a:pt x="93852" y="11811"/>
                </a:lnTo>
                <a:lnTo>
                  <a:pt x="94361" y="15113"/>
                </a:lnTo>
                <a:lnTo>
                  <a:pt x="95885" y="13081"/>
                </a:lnTo>
                <a:lnTo>
                  <a:pt x="96012" y="4064"/>
                </a:lnTo>
                <a:lnTo>
                  <a:pt x="96265" y="0"/>
                </a:lnTo>
                <a:lnTo>
                  <a:pt x="91693" y="127"/>
                </a:lnTo>
                <a:lnTo>
                  <a:pt x="73405" y="254"/>
                </a:lnTo>
                <a:lnTo>
                  <a:pt x="73025" y="24003"/>
                </a:lnTo>
                <a:lnTo>
                  <a:pt x="73025" y="25400"/>
                </a:lnTo>
                <a:lnTo>
                  <a:pt x="69214" y="127"/>
                </a:lnTo>
                <a:lnTo>
                  <a:pt x="64897" y="127"/>
                </a:lnTo>
                <a:lnTo>
                  <a:pt x="61340" y="1651"/>
                </a:lnTo>
                <a:lnTo>
                  <a:pt x="63880" y="4445"/>
                </a:lnTo>
                <a:lnTo>
                  <a:pt x="64008" y="7493"/>
                </a:lnTo>
                <a:lnTo>
                  <a:pt x="64008" y="43942"/>
                </a:lnTo>
                <a:lnTo>
                  <a:pt x="63373" y="46863"/>
                </a:lnTo>
                <a:lnTo>
                  <a:pt x="60705" y="49657"/>
                </a:lnTo>
                <a:lnTo>
                  <a:pt x="73405" y="49403"/>
                </a:lnTo>
                <a:lnTo>
                  <a:pt x="95250" y="49530"/>
                </a:lnTo>
                <a:lnTo>
                  <a:pt x="97409" y="47498"/>
                </a:lnTo>
                <a:lnTo>
                  <a:pt x="97281" y="43561"/>
                </a:lnTo>
                <a:lnTo>
                  <a:pt x="97154" y="36576"/>
                </a:lnTo>
                <a:lnTo>
                  <a:pt x="95758" y="33147"/>
                </a:lnTo>
                <a:lnTo>
                  <a:pt x="95123" y="36830"/>
                </a:lnTo>
                <a:lnTo>
                  <a:pt x="94234" y="39878"/>
                </a:lnTo>
                <a:lnTo>
                  <a:pt x="93090" y="42037"/>
                </a:lnTo>
                <a:lnTo>
                  <a:pt x="90677" y="45720"/>
                </a:lnTo>
                <a:lnTo>
                  <a:pt x="87375" y="47625"/>
                </a:lnTo>
                <a:lnTo>
                  <a:pt x="83438" y="48006"/>
                </a:lnTo>
                <a:lnTo>
                  <a:pt x="78612" y="48006"/>
                </a:lnTo>
                <a:lnTo>
                  <a:pt x="75564" y="46355"/>
                </a:lnTo>
                <a:lnTo>
                  <a:pt x="75184" y="43053"/>
                </a:lnTo>
                <a:lnTo>
                  <a:pt x="75183" y="25400"/>
                </a:lnTo>
                <a:lnTo>
                  <a:pt x="85343" y="25400"/>
                </a:lnTo>
                <a:lnTo>
                  <a:pt x="87629" y="34671"/>
                </a:lnTo>
                <a:lnTo>
                  <a:pt x="87375" y="32004"/>
                </a:lnTo>
                <a:lnTo>
                  <a:pt x="87122" y="27178"/>
                </a:lnTo>
                <a:lnTo>
                  <a:pt x="87122" y="17399"/>
                </a:lnTo>
                <a:lnTo>
                  <a:pt x="87375" y="14732"/>
                </a:lnTo>
                <a:lnTo>
                  <a:pt x="85598" y="15621"/>
                </a:lnTo>
                <a:lnTo>
                  <a:pt x="85343" y="24003"/>
                </a:lnTo>
                <a:lnTo>
                  <a:pt x="75183" y="24003"/>
                </a:lnTo>
                <a:lnTo>
                  <a:pt x="75184" y="5207"/>
                </a:lnTo>
                <a:lnTo>
                  <a:pt x="76962" y="2032"/>
                </a:lnTo>
                <a:lnTo>
                  <a:pt x="80010" y="1651"/>
                </a:lnTo>
                <a:lnTo>
                  <a:pt x="84962" y="1651"/>
                </a:lnTo>
                <a:lnTo>
                  <a:pt x="88391" y="2794"/>
                </a:lnTo>
                <a:lnTo>
                  <a:pt x="91186" y="5080"/>
                </a:lnTo>
                <a:lnTo>
                  <a:pt x="93217" y="9017"/>
                </a:lnTo>
                <a:close/>
              </a:path>
            </a:pathLst>
          </a:custGeom>
          <a:solidFill>
            <a:srgbClr val="1E555A">
              <a:alpha val="69804"/>
            </a:srgbClr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8" name="object 88"/>
          <p:cNvSpPr/>
          <p:nvPr/>
        </p:nvSpPr>
        <p:spPr>
          <a:xfrm>
            <a:off x="4289425" y="1997582"/>
            <a:ext cx="292988" cy="51689"/>
          </a:xfrm>
          <a:custGeom>
            <a:avLst/>
            <a:gdLst/>
            <a:ahLst/>
            <a:cxnLst/>
            <a:rect b="b" l="l" r="r" t="t"/>
            <a:pathLst>
              <a:path h="51689" w="292988">
                <a:moveTo>
                  <a:pt x="27050" y="18669"/>
                </a:moveTo>
                <a:lnTo>
                  <a:pt x="27304" y="16001"/>
                </a:lnTo>
                <a:lnTo>
                  <a:pt x="25400" y="17018"/>
                </a:lnTo>
                <a:lnTo>
                  <a:pt x="24384" y="20193"/>
                </a:lnTo>
                <a:lnTo>
                  <a:pt x="22605" y="23114"/>
                </a:lnTo>
                <a:lnTo>
                  <a:pt x="19938" y="25019"/>
                </a:lnTo>
                <a:lnTo>
                  <a:pt x="19528" y="25272"/>
                </a:lnTo>
                <a:lnTo>
                  <a:pt x="25526" y="25273"/>
                </a:lnTo>
                <a:lnTo>
                  <a:pt x="27177" y="31242"/>
                </a:lnTo>
                <a:lnTo>
                  <a:pt x="27050" y="18669"/>
                </a:lnTo>
                <a:close/>
              </a:path>
              <a:path h="51689" w="292988">
                <a:moveTo>
                  <a:pt x="25526" y="26670"/>
                </a:moveTo>
                <a:lnTo>
                  <a:pt x="17272" y="26670"/>
                </a:lnTo>
                <a:lnTo>
                  <a:pt x="20700" y="27177"/>
                </a:lnTo>
                <a:lnTo>
                  <a:pt x="23875" y="29972"/>
                </a:lnTo>
                <a:lnTo>
                  <a:pt x="25146" y="32766"/>
                </a:lnTo>
                <a:lnTo>
                  <a:pt x="27432" y="35941"/>
                </a:lnTo>
                <a:lnTo>
                  <a:pt x="25526" y="26670"/>
                </a:lnTo>
                <a:close/>
              </a:path>
              <a:path h="51689" w="292988">
                <a:moveTo>
                  <a:pt x="157479" y="50419"/>
                </a:moveTo>
                <a:lnTo>
                  <a:pt x="169672" y="50546"/>
                </a:lnTo>
                <a:lnTo>
                  <a:pt x="172465" y="49275"/>
                </a:lnTo>
                <a:lnTo>
                  <a:pt x="169163" y="48768"/>
                </a:lnTo>
                <a:lnTo>
                  <a:pt x="167386" y="46227"/>
                </a:lnTo>
                <a:lnTo>
                  <a:pt x="167259" y="6730"/>
                </a:lnTo>
                <a:lnTo>
                  <a:pt x="169163" y="2921"/>
                </a:lnTo>
                <a:lnTo>
                  <a:pt x="172465" y="1016"/>
                </a:lnTo>
                <a:lnTo>
                  <a:pt x="165862" y="1270"/>
                </a:lnTo>
                <a:lnTo>
                  <a:pt x="157479" y="1270"/>
                </a:lnTo>
                <a:lnTo>
                  <a:pt x="153415" y="2667"/>
                </a:lnTo>
                <a:lnTo>
                  <a:pt x="155955" y="5460"/>
                </a:lnTo>
                <a:lnTo>
                  <a:pt x="156083" y="8508"/>
                </a:lnTo>
                <a:lnTo>
                  <a:pt x="156083" y="43306"/>
                </a:lnTo>
                <a:lnTo>
                  <a:pt x="155955" y="46227"/>
                </a:lnTo>
                <a:lnTo>
                  <a:pt x="154177" y="48768"/>
                </a:lnTo>
                <a:lnTo>
                  <a:pt x="150875" y="50673"/>
                </a:lnTo>
                <a:lnTo>
                  <a:pt x="157479" y="50419"/>
                </a:lnTo>
                <a:close/>
              </a:path>
              <a:path h="51689" w="292988">
                <a:moveTo>
                  <a:pt x="221361" y="38480"/>
                </a:moveTo>
                <a:lnTo>
                  <a:pt x="220345" y="42164"/>
                </a:lnTo>
                <a:lnTo>
                  <a:pt x="218821" y="45084"/>
                </a:lnTo>
                <a:lnTo>
                  <a:pt x="214884" y="49275"/>
                </a:lnTo>
                <a:lnTo>
                  <a:pt x="210058" y="50419"/>
                </a:lnTo>
                <a:lnTo>
                  <a:pt x="207517" y="50419"/>
                </a:lnTo>
                <a:lnTo>
                  <a:pt x="205359" y="49402"/>
                </a:lnTo>
                <a:lnTo>
                  <a:pt x="209803" y="51689"/>
                </a:lnTo>
                <a:lnTo>
                  <a:pt x="214502" y="51689"/>
                </a:lnTo>
                <a:lnTo>
                  <a:pt x="218821" y="50546"/>
                </a:lnTo>
                <a:lnTo>
                  <a:pt x="222630" y="48386"/>
                </a:lnTo>
                <a:lnTo>
                  <a:pt x="221361" y="38480"/>
                </a:lnTo>
                <a:close/>
              </a:path>
              <a:path h="51689" w="292988">
                <a:moveTo>
                  <a:pt x="253746" y="12319"/>
                </a:moveTo>
                <a:lnTo>
                  <a:pt x="284225" y="50800"/>
                </a:lnTo>
                <a:lnTo>
                  <a:pt x="287782" y="50800"/>
                </a:lnTo>
                <a:lnTo>
                  <a:pt x="287782" y="9398"/>
                </a:lnTo>
                <a:lnTo>
                  <a:pt x="288163" y="6350"/>
                </a:lnTo>
                <a:lnTo>
                  <a:pt x="289687" y="3555"/>
                </a:lnTo>
                <a:lnTo>
                  <a:pt x="292988" y="1016"/>
                </a:lnTo>
                <a:lnTo>
                  <a:pt x="289178" y="1270"/>
                </a:lnTo>
                <a:lnTo>
                  <a:pt x="282955" y="1143"/>
                </a:lnTo>
                <a:lnTo>
                  <a:pt x="279400" y="2412"/>
                </a:lnTo>
                <a:lnTo>
                  <a:pt x="283845" y="3682"/>
                </a:lnTo>
                <a:lnTo>
                  <a:pt x="285750" y="6603"/>
                </a:lnTo>
                <a:lnTo>
                  <a:pt x="286130" y="10032"/>
                </a:lnTo>
                <a:lnTo>
                  <a:pt x="286130" y="34544"/>
                </a:lnTo>
                <a:lnTo>
                  <a:pt x="259079" y="1016"/>
                </a:lnTo>
                <a:lnTo>
                  <a:pt x="252984" y="1270"/>
                </a:lnTo>
                <a:lnTo>
                  <a:pt x="249427" y="2667"/>
                </a:lnTo>
                <a:lnTo>
                  <a:pt x="252095" y="5460"/>
                </a:lnTo>
                <a:lnTo>
                  <a:pt x="252222" y="42291"/>
                </a:lnTo>
                <a:lnTo>
                  <a:pt x="251840" y="45339"/>
                </a:lnTo>
                <a:lnTo>
                  <a:pt x="250316" y="48132"/>
                </a:lnTo>
                <a:lnTo>
                  <a:pt x="247650" y="50546"/>
                </a:lnTo>
                <a:lnTo>
                  <a:pt x="257048" y="50546"/>
                </a:lnTo>
                <a:lnTo>
                  <a:pt x="260603" y="49275"/>
                </a:lnTo>
                <a:lnTo>
                  <a:pt x="256032" y="48005"/>
                </a:lnTo>
                <a:lnTo>
                  <a:pt x="254253" y="45084"/>
                </a:lnTo>
                <a:lnTo>
                  <a:pt x="253746" y="41782"/>
                </a:lnTo>
                <a:lnTo>
                  <a:pt x="253746" y="12319"/>
                </a:lnTo>
                <a:close/>
              </a:path>
              <a:path h="51689" w="292988">
                <a:moveTo>
                  <a:pt x="186054" y="36195"/>
                </a:moveTo>
                <a:lnTo>
                  <a:pt x="188087" y="40004"/>
                </a:lnTo>
                <a:lnTo>
                  <a:pt x="190119" y="43687"/>
                </a:lnTo>
                <a:lnTo>
                  <a:pt x="193039" y="46608"/>
                </a:lnTo>
                <a:lnTo>
                  <a:pt x="196723" y="48641"/>
                </a:lnTo>
                <a:lnTo>
                  <a:pt x="200405" y="50673"/>
                </a:lnTo>
                <a:lnTo>
                  <a:pt x="204850" y="51689"/>
                </a:lnTo>
                <a:lnTo>
                  <a:pt x="209803" y="51689"/>
                </a:lnTo>
                <a:lnTo>
                  <a:pt x="205359" y="49402"/>
                </a:lnTo>
                <a:lnTo>
                  <a:pt x="201167" y="45466"/>
                </a:lnTo>
                <a:lnTo>
                  <a:pt x="199644" y="42545"/>
                </a:lnTo>
                <a:lnTo>
                  <a:pt x="198374" y="38989"/>
                </a:lnTo>
                <a:lnTo>
                  <a:pt x="197230" y="35305"/>
                </a:lnTo>
                <a:lnTo>
                  <a:pt x="196596" y="30987"/>
                </a:lnTo>
                <a:lnTo>
                  <a:pt x="196596" y="21208"/>
                </a:lnTo>
                <a:lnTo>
                  <a:pt x="197103" y="16891"/>
                </a:lnTo>
                <a:lnTo>
                  <a:pt x="198247" y="13207"/>
                </a:lnTo>
                <a:lnTo>
                  <a:pt x="199262" y="9525"/>
                </a:lnTo>
                <a:lnTo>
                  <a:pt x="200787" y="6603"/>
                </a:lnTo>
                <a:lnTo>
                  <a:pt x="202691" y="4445"/>
                </a:lnTo>
                <a:lnTo>
                  <a:pt x="206883" y="1270"/>
                </a:lnTo>
                <a:lnTo>
                  <a:pt x="209550" y="1270"/>
                </a:lnTo>
                <a:lnTo>
                  <a:pt x="214249" y="2285"/>
                </a:lnTo>
                <a:lnTo>
                  <a:pt x="218312" y="6350"/>
                </a:lnTo>
                <a:lnTo>
                  <a:pt x="219963" y="9144"/>
                </a:lnTo>
                <a:lnTo>
                  <a:pt x="221107" y="12700"/>
                </a:lnTo>
                <a:lnTo>
                  <a:pt x="222376" y="16382"/>
                </a:lnTo>
                <a:lnTo>
                  <a:pt x="222885" y="20700"/>
                </a:lnTo>
                <a:lnTo>
                  <a:pt x="222885" y="30479"/>
                </a:lnTo>
                <a:lnTo>
                  <a:pt x="222376" y="34798"/>
                </a:lnTo>
                <a:lnTo>
                  <a:pt x="221361" y="38480"/>
                </a:lnTo>
                <a:lnTo>
                  <a:pt x="222630" y="48386"/>
                </a:lnTo>
                <a:lnTo>
                  <a:pt x="226313" y="46100"/>
                </a:lnTo>
                <a:lnTo>
                  <a:pt x="229362" y="43052"/>
                </a:lnTo>
                <a:lnTo>
                  <a:pt x="231394" y="39116"/>
                </a:lnTo>
                <a:lnTo>
                  <a:pt x="233552" y="35305"/>
                </a:lnTo>
                <a:lnTo>
                  <a:pt x="234569" y="30733"/>
                </a:lnTo>
                <a:lnTo>
                  <a:pt x="234569" y="20066"/>
                </a:lnTo>
                <a:lnTo>
                  <a:pt x="233552" y="15494"/>
                </a:lnTo>
                <a:lnTo>
                  <a:pt x="231521" y="11683"/>
                </a:lnTo>
                <a:lnTo>
                  <a:pt x="229488" y="8000"/>
                </a:lnTo>
                <a:lnTo>
                  <a:pt x="226567" y="5079"/>
                </a:lnTo>
                <a:lnTo>
                  <a:pt x="222885" y="3048"/>
                </a:lnTo>
                <a:lnTo>
                  <a:pt x="219075" y="1016"/>
                </a:lnTo>
                <a:lnTo>
                  <a:pt x="214757" y="0"/>
                </a:lnTo>
                <a:lnTo>
                  <a:pt x="204977" y="0"/>
                </a:lnTo>
                <a:lnTo>
                  <a:pt x="200660" y="1143"/>
                </a:lnTo>
                <a:lnTo>
                  <a:pt x="196976" y="3301"/>
                </a:lnTo>
                <a:lnTo>
                  <a:pt x="193294" y="5587"/>
                </a:lnTo>
                <a:lnTo>
                  <a:pt x="190373" y="8635"/>
                </a:lnTo>
                <a:lnTo>
                  <a:pt x="188213" y="12573"/>
                </a:lnTo>
                <a:lnTo>
                  <a:pt x="186054" y="16509"/>
                </a:lnTo>
                <a:lnTo>
                  <a:pt x="185038" y="21081"/>
                </a:lnTo>
                <a:lnTo>
                  <a:pt x="185038" y="31623"/>
                </a:lnTo>
                <a:lnTo>
                  <a:pt x="186054" y="36195"/>
                </a:lnTo>
                <a:close/>
              </a:path>
              <a:path h="51689" w="292988">
                <a:moveTo>
                  <a:pt x="117475" y="16382"/>
                </a:moveTo>
                <a:lnTo>
                  <a:pt x="115188" y="13716"/>
                </a:lnTo>
                <a:lnTo>
                  <a:pt x="113791" y="10795"/>
                </a:lnTo>
                <a:lnTo>
                  <a:pt x="113791" y="6730"/>
                </a:lnTo>
                <a:lnTo>
                  <a:pt x="115950" y="3682"/>
                </a:lnTo>
                <a:lnTo>
                  <a:pt x="119252" y="1777"/>
                </a:lnTo>
                <a:lnTo>
                  <a:pt x="123951" y="1777"/>
                </a:lnTo>
                <a:lnTo>
                  <a:pt x="127762" y="4064"/>
                </a:lnTo>
                <a:lnTo>
                  <a:pt x="130810" y="7366"/>
                </a:lnTo>
                <a:lnTo>
                  <a:pt x="132714" y="11937"/>
                </a:lnTo>
                <a:lnTo>
                  <a:pt x="135000" y="16764"/>
                </a:lnTo>
                <a:lnTo>
                  <a:pt x="135254" y="3936"/>
                </a:lnTo>
                <a:lnTo>
                  <a:pt x="133730" y="761"/>
                </a:lnTo>
                <a:lnTo>
                  <a:pt x="131572" y="3809"/>
                </a:lnTo>
                <a:lnTo>
                  <a:pt x="128777" y="2158"/>
                </a:lnTo>
                <a:lnTo>
                  <a:pt x="125984" y="1016"/>
                </a:lnTo>
                <a:lnTo>
                  <a:pt x="122300" y="126"/>
                </a:lnTo>
                <a:lnTo>
                  <a:pt x="116839" y="126"/>
                </a:lnTo>
                <a:lnTo>
                  <a:pt x="114300" y="634"/>
                </a:lnTo>
                <a:lnTo>
                  <a:pt x="109474" y="2412"/>
                </a:lnTo>
                <a:lnTo>
                  <a:pt x="106172" y="5715"/>
                </a:lnTo>
                <a:lnTo>
                  <a:pt x="103886" y="10032"/>
                </a:lnTo>
                <a:lnTo>
                  <a:pt x="103886" y="15494"/>
                </a:lnTo>
                <a:lnTo>
                  <a:pt x="105663" y="19557"/>
                </a:lnTo>
                <a:lnTo>
                  <a:pt x="108330" y="23114"/>
                </a:lnTo>
                <a:lnTo>
                  <a:pt x="112140" y="26034"/>
                </a:lnTo>
                <a:lnTo>
                  <a:pt x="116332" y="28955"/>
                </a:lnTo>
                <a:lnTo>
                  <a:pt x="120269" y="31496"/>
                </a:lnTo>
                <a:lnTo>
                  <a:pt x="123316" y="34035"/>
                </a:lnTo>
                <a:lnTo>
                  <a:pt x="125475" y="36829"/>
                </a:lnTo>
                <a:lnTo>
                  <a:pt x="126873" y="40004"/>
                </a:lnTo>
                <a:lnTo>
                  <a:pt x="126873" y="43687"/>
                </a:lnTo>
                <a:lnTo>
                  <a:pt x="124840" y="47498"/>
                </a:lnTo>
                <a:lnTo>
                  <a:pt x="121285" y="49529"/>
                </a:lnTo>
                <a:lnTo>
                  <a:pt x="118237" y="49783"/>
                </a:lnTo>
                <a:lnTo>
                  <a:pt x="115188" y="49783"/>
                </a:lnTo>
                <a:lnTo>
                  <a:pt x="110998" y="47371"/>
                </a:lnTo>
                <a:lnTo>
                  <a:pt x="107823" y="43560"/>
                </a:lnTo>
                <a:lnTo>
                  <a:pt x="107061" y="40894"/>
                </a:lnTo>
                <a:lnTo>
                  <a:pt x="106172" y="38226"/>
                </a:lnTo>
                <a:lnTo>
                  <a:pt x="105663" y="35305"/>
                </a:lnTo>
                <a:lnTo>
                  <a:pt x="105410" y="32257"/>
                </a:lnTo>
                <a:lnTo>
                  <a:pt x="103886" y="32257"/>
                </a:lnTo>
                <a:lnTo>
                  <a:pt x="103759" y="47244"/>
                </a:lnTo>
                <a:lnTo>
                  <a:pt x="105155" y="51180"/>
                </a:lnTo>
                <a:lnTo>
                  <a:pt x="107314" y="48132"/>
                </a:lnTo>
                <a:lnTo>
                  <a:pt x="110236" y="49656"/>
                </a:lnTo>
                <a:lnTo>
                  <a:pt x="113411" y="50800"/>
                </a:lnTo>
                <a:lnTo>
                  <a:pt x="117475" y="51689"/>
                </a:lnTo>
                <a:lnTo>
                  <a:pt x="123444" y="51689"/>
                </a:lnTo>
                <a:lnTo>
                  <a:pt x="126364" y="51180"/>
                </a:lnTo>
                <a:lnTo>
                  <a:pt x="129032" y="50165"/>
                </a:lnTo>
                <a:lnTo>
                  <a:pt x="131572" y="49149"/>
                </a:lnTo>
                <a:lnTo>
                  <a:pt x="135382" y="45593"/>
                </a:lnTo>
                <a:lnTo>
                  <a:pt x="137795" y="41021"/>
                </a:lnTo>
                <a:lnTo>
                  <a:pt x="137795" y="35432"/>
                </a:lnTo>
                <a:lnTo>
                  <a:pt x="136144" y="31496"/>
                </a:lnTo>
                <a:lnTo>
                  <a:pt x="133603" y="28067"/>
                </a:lnTo>
                <a:lnTo>
                  <a:pt x="130048" y="25146"/>
                </a:lnTo>
                <a:lnTo>
                  <a:pt x="125857" y="22225"/>
                </a:lnTo>
                <a:lnTo>
                  <a:pt x="123316" y="20447"/>
                </a:lnTo>
                <a:lnTo>
                  <a:pt x="121030" y="18923"/>
                </a:lnTo>
                <a:lnTo>
                  <a:pt x="117475" y="16382"/>
                </a:lnTo>
                <a:close/>
              </a:path>
              <a:path h="51689" w="292988">
                <a:moveTo>
                  <a:pt x="82550" y="3682"/>
                </a:moveTo>
                <a:lnTo>
                  <a:pt x="84454" y="6603"/>
                </a:lnTo>
                <a:lnTo>
                  <a:pt x="84962" y="10032"/>
                </a:lnTo>
                <a:lnTo>
                  <a:pt x="84962" y="34544"/>
                </a:lnTo>
                <a:lnTo>
                  <a:pt x="84582" y="37719"/>
                </a:lnTo>
                <a:lnTo>
                  <a:pt x="83820" y="40512"/>
                </a:lnTo>
                <a:lnTo>
                  <a:pt x="83058" y="43179"/>
                </a:lnTo>
                <a:lnTo>
                  <a:pt x="79883" y="46862"/>
                </a:lnTo>
                <a:lnTo>
                  <a:pt x="75564" y="49149"/>
                </a:lnTo>
                <a:lnTo>
                  <a:pt x="70358" y="49149"/>
                </a:lnTo>
                <a:lnTo>
                  <a:pt x="67563" y="48259"/>
                </a:lnTo>
                <a:lnTo>
                  <a:pt x="64515" y="45593"/>
                </a:lnTo>
                <a:lnTo>
                  <a:pt x="63373" y="42925"/>
                </a:lnTo>
                <a:lnTo>
                  <a:pt x="62737" y="39243"/>
                </a:lnTo>
                <a:lnTo>
                  <a:pt x="62737" y="5460"/>
                </a:lnTo>
                <a:lnTo>
                  <a:pt x="65404" y="2667"/>
                </a:lnTo>
                <a:lnTo>
                  <a:pt x="68199" y="1016"/>
                </a:lnTo>
                <a:lnTo>
                  <a:pt x="61340" y="1270"/>
                </a:lnTo>
                <a:lnTo>
                  <a:pt x="48895" y="1143"/>
                </a:lnTo>
                <a:lnTo>
                  <a:pt x="46100" y="2412"/>
                </a:lnTo>
                <a:lnTo>
                  <a:pt x="48767" y="2667"/>
                </a:lnTo>
                <a:lnTo>
                  <a:pt x="51308" y="5460"/>
                </a:lnTo>
                <a:lnTo>
                  <a:pt x="51562" y="36068"/>
                </a:lnTo>
                <a:lnTo>
                  <a:pt x="51815" y="38226"/>
                </a:lnTo>
                <a:lnTo>
                  <a:pt x="52704" y="42291"/>
                </a:lnTo>
                <a:lnTo>
                  <a:pt x="54228" y="45466"/>
                </a:lnTo>
                <a:lnTo>
                  <a:pt x="56896" y="48132"/>
                </a:lnTo>
                <a:lnTo>
                  <a:pt x="60705" y="50419"/>
                </a:lnTo>
                <a:lnTo>
                  <a:pt x="65150" y="51434"/>
                </a:lnTo>
                <a:lnTo>
                  <a:pt x="69469" y="51689"/>
                </a:lnTo>
                <a:lnTo>
                  <a:pt x="73151" y="51689"/>
                </a:lnTo>
                <a:lnTo>
                  <a:pt x="76073" y="51053"/>
                </a:lnTo>
                <a:lnTo>
                  <a:pt x="80772" y="48768"/>
                </a:lnTo>
                <a:lnTo>
                  <a:pt x="83692" y="45084"/>
                </a:lnTo>
                <a:lnTo>
                  <a:pt x="85598" y="41148"/>
                </a:lnTo>
                <a:lnTo>
                  <a:pt x="85978" y="38607"/>
                </a:lnTo>
                <a:lnTo>
                  <a:pt x="86360" y="36068"/>
                </a:lnTo>
                <a:lnTo>
                  <a:pt x="86613" y="33274"/>
                </a:lnTo>
                <a:lnTo>
                  <a:pt x="86613" y="9398"/>
                </a:lnTo>
                <a:lnTo>
                  <a:pt x="86995" y="6350"/>
                </a:lnTo>
                <a:lnTo>
                  <a:pt x="89280" y="3048"/>
                </a:lnTo>
                <a:lnTo>
                  <a:pt x="91821" y="1016"/>
                </a:lnTo>
                <a:lnTo>
                  <a:pt x="88011" y="1270"/>
                </a:lnTo>
                <a:lnTo>
                  <a:pt x="81661" y="1143"/>
                </a:lnTo>
                <a:lnTo>
                  <a:pt x="78232" y="2412"/>
                </a:lnTo>
                <a:lnTo>
                  <a:pt x="82550" y="3682"/>
                </a:lnTo>
                <a:close/>
              </a:path>
              <a:path h="51689" w="292988">
                <a:moveTo>
                  <a:pt x="14858" y="26670"/>
                </a:moveTo>
                <a:lnTo>
                  <a:pt x="12700" y="25273"/>
                </a:lnTo>
                <a:lnTo>
                  <a:pt x="12064" y="50419"/>
                </a:lnTo>
                <a:lnTo>
                  <a:pt x="16763" y="50546"/>
                </a:lnTo>
                <a:lnTo>
                  <a:pt x="20192" y="49022"/>
                </a:lnTo>
                <a:lnTo>
                  <a:pt x="17525" y="48641"/>
                </a:lnTo>
                <a:lnTo>
                  <a:pt x="14986" y="45974"/>
                </a:lnTo>
                <a:lnTo>
                  <a:pt x="12700" y="26670"/>
                </a:lnTo>
                <a:lnTo>
                  <a:pt x="14858" y="26670"/>
                </a:lnTo>
                <a:close/>
              </a:path>
              <a:path h="51689" w="292988">
                <a:moveTo>
                  <a:pt x="12700" y="26670"/>
                </a:moveTo>
                <a:lnTo>
                  <a:pt x="14986" y="45974"/>
                </a:lnTo>
                <a:lnTo>
                  <a:pt x="14858" y="26670"/>
                </a:lnTo>
                <a:lnTo>
                  <a:pt x="12700" y="26670"/>
                </a:lnTo>
                <a:close/>
              </a:path>
              <a:path h="51689" w="292988">
                <a:moveTo>
                  <a:pt x="14859" y="6223"/>
                </a:moveTo>
                <a:lnTo>
                  <a:pt x="16637" y="3048"/>
                </a:lnTo>
                <a:lnTo>
                  <a:pt x="19685" y="2667"/>
                </a:lnTo>
                <a:lnTo>
                  <a:pt x="24129" y="2667"/>
                </a:lnTo>
                <a:lnTo>
                  <a:pt x="27559" y="3936"/>
                </a:lnTo>
                <a:lnTo>
                  <a:pt x="30479" y="6350"/>
                </a:lnTo>
                <a:lnTo>
                  <a:pt x="32638" y="10541"/>
                </a:lnTo>
                <a:lnTo>
                  <a:pt x="33400" y="13334"/>
                </a:lnTo>
                <a:lnTo>
                  <a:pt x="34036" y="17018"/>
                </a:lnTo>
                <a:lnTo>
                  <a:pt x="35560" y="15621"/>
                </a:lnTo>
                <a:lnTo>
                  <a:pt x="35687" y="5206"/>
                </a:lnTo>
                <a:lnTo>
                  <a:pt x="35940" y="1016"/>
                </a:lnTo>
                <a:lnTo>
                  <a:pt x="28575" y="1270"/>
                </a:lnTo>
                <a:lnTo>
                  <a:pt x="4572" y="1143"/>
                </a:lnTo>
                <a:lnTo>
                  <a:pt x="1015" y="2667"/>
                </a:lnTo>
                <a:lnTo>
                  <a:pt x="3555" y="5460"/>
                </a:lnTo>
                <a:lnTo>
                  <a:pt x="3683" y="8508"/>
                </a:lnTo>
                <a:lnTo>
                  <a:pt x="3683" y="44957"/>
                </a:lnTo>
                <a:lnTo>
                  <a:pt x="3048" y="47878"/>
                </a:lnTo>
                <a:lnTo>
                  <a:pt x="0" y="50673"/>
                </a:lnTo>
                <a:lnTo>
                  <a:pt x="7492" y="50419"/>
                </a:lnTo>
                <a:lnTo>
                  <a:pt x="12064" y="50419"/>
                </a:lnTo>
                <a:lnTo>
                  <a:pt x="12700" y="25273"/>
                </a:lnTo>
                <a:lnTo>
                  <a:pt x="14858" y="26670"/>
                </a:lnTo>
                <a:lnTo>
                  <a:pt x="25526" y="26670"/>
                </a:lnTo>
                <a:lnTo>
                  <a:pt x="27432" y="35941"/>
                </a:lnTo>
                <a:lnTo>
                  <a:pt x="27304" y="33274"/>
                </a:lnTo>
                <a:lnTo>
                  <a:pt x="27177" y="31242"/>
                </a:lnTo>
                <a:lnTo>
                  <a:pt x="25526" y="25273"/>
                </a:lnTo>
                <a:lnTo>
                  <a:pt x="14858" y="25273"/>
                </a:lnTo>
                <a:lnTo>
                  <a:pt x="14859" y="6223"/>
                </a:lnTo>
                <a:close/>
              </a:path>
            </a:pathLst>
          </a:custGeom>
          <a:solidFill>
            <a:srgbClr val="1E555A">
              <a:alpha val="69804"/>
            </a:srgbClr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5" name="object 85"/>
          <p:cNvSpPr/>
          <p:nvPr/>
        </p:nvSpPr>
        <p:spPr>
          <a:xfrm>
            <a:off x="2470658" y="1866379"/>
            <a:ext cx="262521" cy="262521"/>
          </a:xfrm>
          <a:prstGeom prst="rect">
            <a:avLst/>
          </a:prstGeom>
          <a:blipFill>
            <a:blip cstate="print" r:embed="rId14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2808732" y="1924811"/>
            <a:ext cx="685799" cy="160020"/>
          </a:xfrm>
          <a:prstGeom prst="rect">
            <a:avLst/>
          </a:prstGeom>
          <a:blipFill>
            <a:blip cstate="print" r:embed="rId13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2812415" y="1953767"/>
            <a:ext cx="512952" cy="35051"/>
          </a:xfrm>
          <a:custGeom>
            <a:avLst/>
            <a:gdLst/>
            <a:ahLst/>
            <a:cxnLst/>
            <a:rect b="b" l="l" r="r" t="t"/>
            <a:pathLst>
              <a:path h="35051" w="512952">
                <a:moveTo>
                  <a:pt x="221361" y="7747"/>
                </a:moveTo>
                <a:lnTo>
                  <a:pt x="224662" y="6096"/>
                </a:lnTo>
                <a:lnTo>
                  <a:pt x="227711" y="6096"/>
                </a:lnTo>
                <a:lnTo>
                  <a:pt x="230759" y="6731"/>
                </a:lnTo>
                <a:lnTo>
                  <a:pt x="233553" y="7874"/>
                </a:lnTo>
                <a:lnTo>
                  <a:pt x="236220" y="9651"/>
                </a:lnTo>
                <a:lnTo>
                  <a:pt x="239268" y="3937"/>
                </a:lnTo>
                <a:lnTo>
                  <a:pt x="237109" y="2540"/>
                </a:lnTo>
                <a:lnTo>
                  <a:pt x="234442" y="1397"/>
                </a:lnTo>
                <a:lnTo>
                  <a:pt x="231521" y="508"/>
                </a:lnTo>
                <a:lnTo>
                  <a:pt x="228473" y="0"/>
                </a:lnTo>
                <a:lnTo>
                  <a:pt x="224409" y="0"/>
                </a:lnTo>
                <a:lnTo>
                  <a:pt x="220218" y="1270"/>
                </a:lnTo>
                <a:lnTo>
                  <a:pt x="216662" y="3301"/>
                </a:lnTo>
                <a:lnTo>
                  <a:pt x="214376" y="6476"/>
                </a:lnTo>
                <a:lnTo>
                  <a:pt x="213741" y="10795"/>
                </a:lnTo>
                <a:lnTo>
                  <a:pt x="214122" y="13970"/>
                </a:lnTo>
                <a:lnTo>
                  <a:pt x="216789" y="17272"/>
                </a:lnTo>
                <a:lnTo>
                  <a:pt x="219710" y="18796"/>
                </a:lnTo>
                <a:lnTo>
                  <a:pt x="223901" y="20066"/>
                </a:lnTo>
                <a:lnTo>
                  <a:pt x="227330" y="21082"/>
                </a:lnTo>
                <a:lnTo>
                  <a:pt x="230124" y="21971"/>
                </a:lnTo>
                <a:lnTo>
                  <a:pt x="233172" y="24511"/>
                </a:lnTo>
                <a:lnTo>
                  <a:pt x="232664" y="27432"/>
                </a:lnTo>
                <a:lnTo>
                  <a:pt x="229235" y="28829"/>
                </a:lnTo>
                <a:lnTo>
                  <a:pt x="224790" y="28701"/>
                </a:lnTo>
                <a:lnTo>
                  <a:pt x="222123" y="27940"/>
                </a:lnTo>
                <a:lnTo>
                  <a:pt x="218694" y="26543"/>
                </a:lnTo>
                <a:lnTo>
                  <a:pt x="215392" y="24384"/>
                </a:lnTo>
                <a:lnTo>
                  <a:pt x="212344" y="30480"/>
                </a:lnTo>
                <a:lnTo>
                  <a:pt x="215137" y="32258"/>
                </a:lnTo>
                <a:lnTo>
                  <a:pt x="218440" y="33655"/>
                </a:lnTo>
                <a:lnTo>
                  <a:pt x="221996" y="34544"/>
                </a:lnTo>
                <a:lnTo>
                  <a:pt x="225552" y="35051"/>
                </a:lnTo>
                <a:lnTo>
                  <a:pt x="229108" y="35051"/>
                </a:lnTo>
                <a:lnTo>
                  <a:pt x="232283" y="34544"/>
                </a:lnTo>
                <a:lnTo>
                  <a:pt x="235331" y="33527"/>
                </a:lnTo>
                <a:lnTo>
                  <a:pt x="238760" y="30861"/>
                </a:lnTo>
                <a:lnTo>
                  <a:pt x="240157" y="28321"/>
                </a:lnTo>
                <a:lnTo>
                  <a:pt x="240537" y="24892"/>
                </a:lnTo>
                <a:lnTo>
                  <a:pt x="240030" y="21082"/>
                </a:lnTo>
                <a:lnTo>
                  <a:pt x="238252" y="18542"/>
                </a:lnTo>
                <a:lnTo>
                  <a:pt x="235204" y="16764"/>
                </a:lnTo>
                <a:lnTo>
                  <a:pt x="231394" y="15367"/>
                </a:lnTo>
                <a:lnTo>
                  <a:pt x="227203" y="14350"/>
                </a:lnTo>
                <a:lnTo>
                  <a:pt x="224536" y="13589"/>
                </a:lnTo>
                <a:lnTo>
                  <a:pt x="220853" y="10795"/>
                </a:lnTo>
                <a:lnTo>
                  <a:pt x="221361" y="7747"/>
                </a:lnTo>
                <a:close/>
              </a:path>
              <a:path h="35051" w="512952">
                <a:moveTo>
                  <a:pt x="6985" y="6096"/>
                </a:moveTo>
                <a:lnTo>
                  <a:pt x="24003" y="6096"/>
                </a:lnTo>
                <a:lnTo>
                  <a:pt x="24003" y="0"/>
                </a:lnTo>
                <a:lnTo>
                  <a:pt x="0" y="0"/>
                </a:lnTo>
                <a:lnTo>
                  <a:pt x="0" y="35051"/>
                </a:lnTo>
                <a:lnTo>
                  <a:pt x="6985" y="35051"/>
                </a:lnTo>
                <a:lnTo>
                  <a:pt x="6985" y="19812"/>
                </a:lnTo>
                <a:lnTo>
                  <a:pt x="21209" y="19812"/>
                </a:lnTo>
                <a:lnTo>
                  <a:pt x="21209" y="14224"/>
                </a:lnTo>
                <a:lnTo>
                  <a:pt x="6985" y="14224"/>
                </a:lnTo>
                <a:lnTo>
                  <a:pt x="6985" y="6096"/>
                </a:lnTo>
                <a:close/>
              </a:path>
              <a:path h="35051" w="512952">
                <a:moveTo>
                  <a:pt x="55372" y="26162"/>
                </a:moveTo>
                <a:lnTo>
                  <a:pt x="57023" y="21336"/>
                </a:lnTo>
                <a:lnTo>
                  <a:pt x="61849" y="6985"/>
                </a:lnTo>
                <a:lnTo>
                  <a:pt x="66675" y="21336"/>
                </a:lnTo>
                <a:lnTo>
                  <a:pt x="68326" y="26162"/>
                </a:lnTo>
                <a:lnTo>
                  <a:pt x="71374" y="35051"/>
                </a:lnTo>
                <a:lnTo>
                  <a:pt x="78359" y="35051"/>
                </a:lnTo>
                <a:lnTo>
                  <a:pt x="65405" y="0"/>
                </a:lnTo>
                <a:lnTo>
                  <a:pt x="58420" y="0"/>
                </a:lnTo>
                <a:lnTo>
                  <a:pt x="45339" y="35051"/>
                </a:lnTo>
                <a:lnTo>
                  <a:pt x="52451" y="35051"/>
                </a:lnTo>
                <a:lnTo>
                  <a:pt x="55372" y="26162"/>
                </a:lnTo>
                <a:close/>
              </a:path>
              <a:path h="35051" w="512952">
                <a:moveTo>
                  <a:pt x="57023" y="21336"/>
                </a:moveTo>
                <a:lnTo>
                  <a:pt x="55372" y="26162"/>
                </a:lnTo>
                <a:lnTo>
                  <a:pt x="68326" y="26162"/>
                </a:lnTo>
                <a:lnTo>
                  <a:pt x="66675" y="21336"/>
                </a:lnTo>
                <a:lnTo>
                  <a:pt x="57023" y="21336"/>
                </a:lnTo>
                <a:close/>
              </a:path>
              <a:path h="35051" w="512952">
                <a:moveTo>
                  <a:pt x="115951" y="35051"/>
                </a:moveTo>
                <a:lnTo>
                  <a:pt x="121539" y="35051"/>
                </a:lnTo>
                <a:lnTo>
                  <a:pt x="123952" y="34544"/>
                </a:lnTo>
                <a:lnTo>
                  <a:pt x="127889" y="32766"/>
                </a:lnTo>
                <a:lnTo>
                  <a:pt x="130810" y="29972"/>
                </a:lnTo>
                <a:lnTo>
                  <a:pt x="132969" y="26543"/>
                </a:lnTo>
                <a:lnTo>
                  <a:pt x="134112" y="22351"/>
                </a:lnTo>
                <a:lnTo>
                  <a:pt x="134366" y="17780"/>
                </a:lnTo>
                <a:lnTo>
                  <a:pt x="134366" y="0"/>
                </a:lnTo>
                <a:lnTo>
                  <a:pt x="127508" y="0"/>
                </a:lnTo>
                <a:lnTo>
                  <a:pt x="127508" y="17652"/>
                </a:lnTo>
                <a:lnTo>
                  <a:pt x="127381" y="20447"/>
                </a:lnTo>
                <a:lnTo>
                  <a:pt x="126746" y="23114"/>
                </a:lnTo>
                <a:lnTo>
                  <a:pt x="124968" y="26416"/>
                </a:lnTo>
                <a:lnTo>
                  <a:pt x="121793" y="28575"/>
                </a:lnTo>
                <a:lnTo>
                  <a:pt x="118745" y="28956"/>
                </a:lnTo>
                <a:lnTo>
                  <a:pt x="115697" y="28575"/>
                </a:lnTo>
                <a:lnTo>
                  <a:pt x="112649" y="26543"/>
                </a:lnTo>
                <a:lnTo>
                  <a:pt x="110871" y="23114"/>
                </a:lnTo>
                <a:lnTo>
                  <a:pt x="110236" y="20447"/>
                </a:lnTo>
                <a:lnTo>
                  <a:pt x="110109" y="0"/>
                </a:lnTo>
                <a:lnTo>
                  <a:pt x="103124" y="0"/>
                </a:lnTo>
                <a:lnTo>
                  <a:pt x="103124" y="19939"/>
                </a:lnTo>
                <a:lnTo>
                  <a:pt x="104012" y="24257"/>
                </a:lnTo>
                <a:lnTo>
                  <a:pt x="105537" y="28194"/>
                </a:lnTo>
                <a:lnTo>
                  <a:pt x="107950" y="31496"/>
                </a:lnTo>
                <a:lnTo>
                  <a:pt x="111506" y="33655"/>
                </a:lnTo>
                <a:lnTo>
                  <a:pt x="115951" y="35051"/>
                </a:lnTo>
                <a:close/>
              </a:path>
              <a:path h="35051" w="512952">
                <a:moveTo>
                  <a:pt x="158115" y="35051"/>
                </a:moveTo>
                <a:lnTo>
                  <a:pt x="165735" y="35051"/>
                </a:lnTo>
                <a:lnTo>
                  <a:pt x="174117" y="22606"/>
                </a:lnTo>
                <a:lnTo>
                  <a:pt x="182499" y="35051"/>
                </a:lnTo>
                <a:lnTo>
                  <a:pt x="190119" y="35051"/>
                </a:lnTo>
                <a:lnTo>
                  <a:pt x="178181" y="17780"/>
                </a:lnTo>
                <a:lnTo>
                  <a:pt x="190500" y="0"/>
                </a:lnTo>
                <a:lnTo>
                  <a:pt x="183007" y="0"/>
                </a:lnTo>
                <a:lnTo>
                  <a:pt x="174117" y="12954"/>
                </a:lnTo>
                <a:lnTo>
                  <a:pt x="165354" y="0"/>
                </a:lnTo>
                <a:lnTo>
                  <a:pt x="157734" y="0"/>
                </a:lnTo>
                <a:lnTo>
                  <a:pt x="170053" y="17780"/>
                </a:lnTo>
                <a:lnTo>
                  <a:pt x="158115" y="35051"/>
                </a:lnTo>
                <a:close/>
              </a:path>
              <a:path h="35051" w="512952">
                <a:moveTo>
                  <a:pt x="275082" y="35051"/>
                </a:moveTo>
                <a:lnTo>
                  <a:pt x="282067" y="35051"/>
                </a:lnTo>
                <a:lnTo>
                  <a:pt x="282067" y="6096"/>
                </a:lnTo>
                <a:lnTo>
                  <a:pt x="293497" y="6096"/>
                </a:lnTo>
                <a:lnTo>
                  <a:pt x="293497" y="0"/>
                </a:lnTo>
                <a:lnTo>
                  <a:pt x="263779" y="0"/>
                </a:lnTo>
                <a:lnTo>
                  <a:pt x="263779" y="6096"/>
                </a:lnTo>
                <a:lnTo>
                  <a:pt x="275082" y="6096"/>
                </a:lnTo>
                <a:lnTo>
                  <a:pt x="275082" y="35051"/>
                </a:lnTo>
                <a:close/>
              </a:path>
              <a:path h="35051" w="512952">
                <a:moveTo>
                  <a:pt x="325501" y="6096"/>
                </a:moveTo>
                <a:lnTo>
                  <a:pt x="333883" y="6096"/>
                </a:lnTo>
                <a:lnTo>
                  <a:pt x="336169" y="6858"/>
                </a:lnTo>
                <a:lnTo>
                  <a:pt x="338455" y="9525"/>
                </a:lnTo>
                <a:lnTo>
                  <a:pt x="338709" y="12446"/>
                </a:lnTo>
                <a:lnTo>
                  <a:pt x="340233" y="1650"/>
                </a:lnTo>
                <a:lnTo>
                  <a:pt x="337566" y="381"/>
                </a:lnTo>
                <a:lnTo>
                  <a:pt x="334391" y="0"/>
                </a:lnTo>
                <a:lnTo>
                  <a:pt x="318516" y="0"/>
                </a:lnTo>
                <a:lnTo>
                  <a:pt x="325501" y="6096"/>
                </a:lnTo>
                <a:close/>
              </a:path>
              <a:path h="35051" w="512952">
                <a:moveTo>
                  <a:pt x="384175" y="35051"/>
                </a:moveTo>
                <a:lnTo>
                  <a:pt x="389763" y="35051"/>
                </a:lnTo>
                <a:lnTo>
                  <a:pt x="392176" y="34544"/>
                </a:lnTo>
                <a:lnTo>
                  <a:pt x="396113" y="32766"/>
                </a:lnTo>
                <a:lnTo>
                  <a:pt x="399034" y="29972"/>
                </a:lnTo>
                <a:lnTo>
                  <a:pt x="401193" y="26543"/>
                </a:lnTo>
                <a:lnTo>
                  <a:pt x="402336" y="22351"/>
                </a:lnTo>
                <a:lnTo>
                  <a:pt x="402590" y="17780"/>
                </a:lnTo>
                <a:lnTo>
                  <a:pt x="402590" y="0"/>
                </a:lnTo>
                <a:lnTo>
                  <a:pt x="395732" y="0"/>
                </a:lnTo>
                <a:lnTo>
                  <a:pt x="395732" y="17652"/>
                </a:lnTo>
                <a:lnTo>
                  <a:pt x="395605" y="20447"/>
                </a:lnTo>
                <a:lnTo>
                  <a:pt x="394970" y="23114"/>
                </a:lnTo>
                <a:lnTo>
                  <a:pt x="393192" y="26416"/>
                </a:lnTo>
                <a:lnTo>
                  <a:pt x="390017" y="28575"/>
                </a:lnTo>
                <a:lnTo>
                  <a:pt x="386969" y="28956"/>
                </a:lnTo>
                <a:lnTo>
                  <a:pt x="383921" y="28575"/>
                </a:lnTo>
                <a:lnTo>
                  <a:pt x="380873" y="26543"/>
                </a:lnTo>
                <a:lnTo>
                  <a:pt x="379095" y="23114"/>
                </a:lnTo>
                <a:lnTo>
                  <a:pt x="378460" y="20447"/>
                </a:lnTo>
                <a:lnTo>
                  <a:pt x="378333" y="0"/>
                </a:lnTo>
                <a:lnTo>
                  <a:pt x="371348" y="0"/>
                </a:lnTo>
                <a:lnTo>
                  <a:pt x="371348" y="19939"/>
                </a:lnTo>
                <a:lnTo>
                  <a:pt x="372237" y="24257"/>
                </a:lnTo>
                <a:lnTo>
                  <a:pt x="373761" y="28194"/>
                </a:lnTo>
                <a:lnTo>
                  <a:pt x="376174" y="31496"/>
                </a:lnTo>
                <a:lnTo>
                  <a:pt x="379730" y="33655"/>
                </a:lnTo>
                <a:lnTo>
                  <a:pt x="384175" y="35051"/>
                </a:lnTo>
                <a:close/>
              </a:path>
              <a:path h="35051" w="512952">
                <a:moveTo>
                  <a:pt x="454660" y="32385"/>
                </a:moveTo>
                <a:lnTo>
                  <a:pt x="457835" y="29591"/>
                </a:lnTo>
                <a:lnTo>
                  <a:pt x="459613" y="26162"/>
                </a:lnTo>
                <a:lnTo>
                  <a:pt x="453898" y="22860"/>
                </a:lnTo>
                <a:lnTo>
                  <a:pt x="452627" y="25400"/>
                </a:lnTo>
                <a:lnTo>
                  <a:pt x="449707" y="27813"/>
                </a:lnTo>
                <a:lnTo>
                  <a:pt x="446277" y="28956"/>
                </a:lnTo>
                <a:lnTo>
                  <a:pt x="443611" y="28956"/>
                </a:lnTo>
                <a:lnTo>
                  <a:pt x="439674" y="27305"/>
                </a:lnTo>
                <a:lnTo>
                  <a:pt x="436626" y="24384"/>
                </a:lnTo>
                <a:lnTo>
                  <a:pt x="435483" y="21717"/>
                </a:lnTo>
                <a:lnTo>
                  <a:pt x="434721" y="18923"/>
                </a:lnTo>
                <a:lnTo>
                  <a:pt x="434721" y="16129"/>
                </a:lnTo>
                <a:lnTo>
                  <a:pt x="435356" y="13462"/>
                </a:lnTo>
                <a:lnTo>
                  <a:pt x="437261" y="9779"/>
                </a:lnTo>
                <a:lnTo>
                  <a:pt x="440436" y="7112"/>
                </a:lnTo>
                <a:lnTo>
                  <a:pt x="443230" y="6096"/>
                </a:lnTo>
                <a:lnTo>
                  <a:pt x="446150" y="6096"/>
                </a:lnTo>
                <a:lnTo>
                  <a:pt x="449452" y="7112"/>
                </a:lnTo>
                <a:lnTo>
                  <a:pt x="452374" y="9525"/>
                </a:lnTo>
                <a:lnTo>
                  <a:pt x="453771" y="12192"/>
                </a:lnTo>
                <a:lnTo>
                  <a:pt x="459105" y="8509"/>
                </a:lnTo>
                <a:lnTo>
                  <a:pt x="457962" y="5969"/>
                </a:lnTo>
                <a:lnTo>
                  <a:pt x="456184" y="3937"/>
                </a:lnTo>
                <a:lnTo>
                  <a:pt x="451358" y="762"/>
                </a:lnTo>
                <a:lnTo>
                  <a:pt x="448563" y="0"/>
                </a:lnTo>
                <a:lnTo>
                  <a:pt x="442468" y="0"/>
                </a:lnTo>
                <a:lnTo>
                  <a:pt x="439927" y="508"/>
                </a:lnTo>
                <a:lnTo>
                  <a:pt x="435610" y="2540"/>
                </a:lnTo>
                <a:lnTo>
                  <a:pt x="432308" y="5461"/>
                </a:lnTo>
                <a:lnTo>
                  <a:pt x="429641" y="9017"/>
                </a:lnTo>
                <a:lnTo>
                  <a:pt x="427990" y="13081"/>
                </a:lnTo>
                <a:lnTo>
                  <a:pt x="427609" y="17272"/>
                </a:lnTo>
                <a:lnTo>
                  <a:pt x="427609" y="19431"/>
                </a:lnTo>
                <a:lnTo>
                  <a:pt x="428879" y="23749"/>
                </a:lnTo>
                <a:lnTo>
                  <a:pt x="430911" y="27686"/>
                </a:lnTo>
                <a:lnTo>
                  <a:pt x="433959" y="31115"/>
                </a:lnTo>
                <a:lnTo>
                  <a:pt x="437896" y="33527"/>
                </a:lnTo>
                <a:lnTo>
                  <a:pt x="442340" y="35051"/>
                </a:lnTo>
                <a:lnTo>
                  <a:pt x="446913" y="35051"/>
                </a:lnTo>
                <a:lnTo>
                  <a:pt x="450850" y="34036"/>
                </a:lnTo>
                <a:lnTo>
                  <a:pt x="454660" y="32385"/>
                </a:lnTo>
                <a:close/>
              </a:path>
              <a:path h="35051" w="512952">
                <a:moveTo>
                  <a:pt x="494538" y="35051"/>
                </a:moveTo>
                <a:lnTo>
                  <a:pt x="501523" y="35051"/>
                </a:lnTo>
                <a:lnTo>
                  <a:pt x="501523" y="6096"/>
                </a:lnTo>
                <a:lnTo>
                  <a:pt x="512952" y="6096"/>
                </a:lnTo>
                <a:lnTo>
                  <a:pt x="512952" y="0"/>
                </a:lnTo>
                <a:lnTo>
                  <a:pt x="483235" y="0"/>
                </a:lnTo>
                <a:lnTo>
                  <a:pt x="483235" y="6096"/>
                </a:lnTo>
                <a:lnTo>
                  <a:pt x="494538" y="6096"/>
                </a:lnTo>
                <a:lnTo>
                  <a:pt x="494538" y="35051"/>
                </a:lnTo>
                <a:close/>
              </a:path>
              <a:path h="35051" w="512952">
                <a:moveTo>
                  <a:pt x="325501" y="35051"/>
                </a:moveTo>
                <a:lnTo>
                  <a:pt x="325501" y="22860"/>
                </a:lnTo>
                <a:lnTo>
                  <a:pt x="332486" y="22860"/>
                </a:lnTo>
                <a:lnTo>
                  <a:pt x="339725" y="35051"/>
                </a:lnTo>
                <a:lnTo>
                  <a:pt x="347472" y="35051"/>
                </a:lnTo>
                <a:lnTo>
                  <a:pt x="339217" y="21463"/>
                </a:lnTo>
                <a:lnTo>
                  <a:pt x="342646" y="19050"/>
                </a:lnTo>
                <a:lnTo>
                  <a:pt x="344932" y="15621"/>
                </a:lnTo>
                <a:lnTo>
                  <a:pt x="345694" y="12826"/>
                </a:lnTo>
                <a:lnTo>
                  <a:pt x="345694" y="10033"/>
                </a:lnTo>
                <a:lnTo>
                  <a:pt x="344932" y="7239"/>
                </a:lnTo>
                <a:lnTo>
                  <a:pt x="343535" y="4699"/>
                </a:lnTo>
                <a:lnTo>
                  <a:pt x="340233" y="1650"/>
                </a:lnTo>
                <a:lnTo>
                  <a:pt x="338709" y="12446"/>
                </a:lnTo>
                <a:lnTo>
                  <a:pt x="337185" y="15621"/>
                </a:lnTo>
                <a:lnTo>
                  <a:pt x="334137" y="16764"/>
                </a:lnTo>
                <a:lnTo>
                  <a:pt x="325501" y="16764"/>
                </a:lnTo>
                <a:lnTo>
                  <a:pt x="325501" y="6096"/>
                </a:lnTo>
                <a:lnTo>
                  <a:pt x="318516" y="0"/>
                </a:lnTo>
                <a:lnTo>
                  <a:pt x="318516" y="35051"/>
                </a:lnTo>
                <a:lnTo>
                  <a:pt x="325501" y="35051"/>
                </a:lnTo>
                <a:close/>
              </a:path>
            </a:pathLst>
          </a:custGeom>
          <a:solidFill>
            <a:srgbClr val="1E555A">
              <a:alpha val="60000"/>
            </a:srgbClr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2812415" y="2033015"/>
            <a:ext cx="597662" cy="41148"/>
          </a:xfrm>
          <a:custGeom>
            <a:avLst/>
            <a:gdLst/>
            <a:ahLst/>
            <a:cxnLst/>
            <a:rect b="b" l="l" r="r" t="t"/>
            <a:pathLst>
              <a:path h="41148" w="597662">
                <a:moveTo>
                  <a:pt x="326009" y="35051"/>
                </a:moveTo>
                <a:lnTo>
                  <a:pt x="320421" y="16764"/>
                </a:lnTo>
                <a:lnTo>
                  <a:pt x="311785" y="16764"/>
                </a:lnTo>
                <a:lnTo>
                  <a:pt x="311785" y="6096"/>
                </a:lnTo>
                <a:lnTo>
                  <a:pt x="304800" y="0"/>
                </a:lnTo>
                <a:lnTo>
                  <a:pt x="304800" y="35051"/>
                </a:lnTo>
                <a:lnTo>
                  <a:pt x="311785" y="35051"/>
                </a:lnTo>
                <a:lnTo>
                  <a:pt x="311785" y="22860"/>
                </a:lnTo>
                <a:lnTo>
                  <a:pt x="318770" y="22860"/>
                </a:lnTo>
                <a:lnTo>
                  <a:pt x="326009" y="35051"/>
                </a:lnTo>
                <a:close/>
              </a:path>
              <a:path h="41148" w="597662">
                <a:moveTo>
                  <a:pt x="443484" y="0"/>
                </a:moveTo>
                <a:lnTo>
                  <a:pt x="443484" y="35051"/>
                </a:lnTo>
                <a:lnTo>
                  <a:pt x="450469" y="35051"/>
                </a:lnTo>
                <a:lnTo>
                  <a:pt x="450469" y="0"/>
                </a:lnTo>
                <a:lnTo>
                  <a:pt x="443484" y="0"/>
                </a:lnTo>
                <a:close/>
              </a:path>
              <a:path h="41148" w="597662">
                <a:moveTo>
                  <a:pt x="415036" y="27432"/>
                </a:moveTo>
                <a:lnTo>
                  <a:pt x="409194" y="27432"/>
                </a:lnTo>
                <a:lnTo>
                  <a:pt x="409194" y="34798"/>
                </a:lnTo>
                <a:lnTo>
                  <a:pt x="411353" y="34798"/>
                </a:lnTo>
                <a:lnTo>
                  <a:pt x="409956" y="41148"/>
                </a:lnTo>
                <a:lnTo>
                  <a:pt x="413004" y="41148"/>
                </a:lnTo>
                <a:lnTo>
                  <a:pt x="415036" y="34798"/>
                </a:lnTo>
                <a:lnTo>
                  <a:pt x="415036" y="27432"/>
                </a:lnTo>
                <a:close/>
              </a:path>
              <a:path h="41148" w="597662">
                <a:moveTo>
                  <a:pt x="562863" y="3937"/>
                </a:moveTo>
                <a:lnTo>
                  <a:pt x="558038" y="762"/>
                </a:lnTo>
                <a:lnTo>
                  <a:pt x="555244" y="0"/>
                </a:lnTo>
                <a:lnTo>
                  <a:pt x="549148" y="0"/>
                </a:lnTo>
                <a:lnTo>
                  <a:pt x="546608" y="508"/>
                </a:lnTo>
                <a:lnTo>
                  <a:pt x="542289" y="2540"/>
                </a:lnTo>
                <a:lnTo>
                  <a:pt x="538988" y="5461"/>
                </a:lnTo>
                <a:lnTo>
                  <a:pt x="536321" y="9017"/>
                </a:lnTo>
                <a:lnTo>
                  <a:pt x="534670" y="13081"/>
                </a:lnTo>
                <a:lnTo>
                  <a:pt x="534288" y="17272"/>
                </a:lnTo>
                <a:lnTo>
                  <a:pt x="534288" y="19431"/>
                </a:lnTo>
                <a:lnTo>
                  <a:pt x="535559" y="23749"/>
                </a:lnTo>
                <a:lnTo>
                  <a:pt x="537590" y="27686"/>
                </a:lnTo>
                <a:lnTo>
                  <a:pt x="540638" y="31115"/>
                </a:lnTo>
                <a:lnTo>
                  <a:pt x="544576" y="33527"/>
                </a:lnTo>
                <a:lnTo>
                  <a:pt x="549021" y="35051"/>
                </a:lnTo>
                <a:lnTo>
                  <a:pt x="553593" y="35051"/>
                </a:lnTo>
                <a:lnTo>
                  <a:pt x="557530" y="34036"/>
                </a:lnTo>
                <a:lnTo>
                  <a:pt x="561213" y="32385"/>
                </a:lnTo>
                <a:lnTo>
                  <a:pt x="564388" y="29591"/>
                </a:lnTo>
                <a:lnTo>
                  <a:pt x="566293" y="26162"/>
                </a:lnTo>
                <a:lnTo>
                  <a:pt x="560577" y="22860"/>
                </a:lnTo>
                <a:lnTo>
                  <a:pt x="559308" y="25400"/>
                </a:lnTo>
                <a:lnTo>
                  <a:pt x="556387" y="27813"/>
                </a:lnTo>
                <a:lnTo>
                  <a:pt x="552958" y="28956"/>
                </a:lnTo>
                <a:lnTo>
                  <a:pt x="550290" y="28956"/>
                </a:lnTo>
                <a:lnTo>
                  <a:pt x="546354" y="27304"/>
                </a:lnTo>
                <a:lnTo>
                  <a:pt x="543306" y="24384"/>
                </a:lnTo>
                <a:lnTo>
                  <a:pt x="542163" y="21717"/>
                </a:lnTo>
                <a:lnTo>
                  <a:pt x="541401" y="18923"/>
                </a:lnTo>
                <a:lnTo>
                  <a:pt x="541401" y="16128"/>
                </a:lnTo>
                <a:lnTo>
                  <a:pt x="542036" y="13462"/>
                </a:lnTo>
                <a:lnTo>
                  <a:pt x="543940" y="9778"/>
                </a:lnTo>
                <a:lnTo>
                  <a:pt x="547115" y="7112"/>
                </a:lnTo>
                <a:lnTo>
                  <a:pt x="549910" y="6096"/>
                </a:lnTo>
                <a:lnTo>
                  <a:pt x="552831" y="6096"/>
                </a:lnTo>
                <a:lnTo>
                  <a:pt x="556133" y="7112"/>
                </a:lnTo>
                <a:lnTo>
                  <a:pt x="559054" y="9525"/>
                </a:lnTo>
                <a:lnTo>
                  <a:pt x="560451" y="12192"/>
                </a:lnTo>
                <a:lnTo>
                  <a:pt x="565785" y="8509"/>
                </a:lnTo>
                <a:lnTo>
                  <a:pt x="564642" y="5969"/>
                </a:lnTo>
                <a:lnTo>
                  <a:pt x="562863" y="3937"/>
                </a:lnTo>
                <a:close/>
              </a:path>
              <a:path h="41148" w="597662">
                <a:moveTo>
                  <a:pt x="592074" y="27813"/>
                </a:moveTo>
                <a:lnTo>
                  <a:pt x="592074" y="35051"/>
                </a:lnTo>
                <a:lnTo>
                  <a:pt x="597662" y="35051"/>
                </a:lnTo>
                <a:lnTo>
                  <a:pt x="597662" y="27813"/>
                </a:lnTo>
                <a:lnTo>
                  <a:pt x="592074" y="27813"/>
                </a:lnTo>
                <a:close/>
              </a:path>
              <a:path h="41148" w="597662">
                <a:moveTo>
                  <a:pt x="485521" y="35051"/>
                </a:moveTo>
                <a:lnTo>
                  <a:pt x="485521" y="12573"/>
                </a:lnTo>
                <a:lnTo>
                  <a:pt x="503682" y="35051"/>
                </a:lnTo>
                <a:lnTo>
                  <a:pt x="509524" y="35051"/>
                </a:lnTo>
                <a:lnTo>
                  <a:pt x="509524" y="126"/>
                </a:lnTo>
                <a:lnTo>
                  <a:pt x="502538" y="126"/>
                </a:lnTo>
                <a:lnTo>
                  <a:pt x="502538" y="23114"/>
                </a:lnTo>
                <a:lnTo>
                  <a:pt x="484124" y="0"/>
                </a:lnTo>
                <a:lnTo>
                  <a:pt x="478536" y="0"/>
                </a:lnTo>
                <a:lnTo>
                  <a:pt x="478536" y="35051"/>
                </a:lnTo>
                <a:lnTo>
                  <a:pt x="485521" y="35051"/>
                </a:lnTo>
                <a:close/>
              </a:path>
              <a:path h="41148" w="597662">
                <a:moveTo>
                  <a:pt x="366141" y="7747"/>
                </a:moveTo>
                <a:lnTo>
                  <a:pt x="369443" y="6096"/>
                </a:lnTo>
                <a:lnTo>
                  <a:pt x="372491" y="6096"/>
                </a:lnTo>
                <a:lnTo>
                  <a:pt x="375539" y="6731"/>
                </a:lnTo>
                <a:lnTo>
                  <a:pt x="378333" y="7874"/>
                </a:lnTo>
                <a:lnTo>
                  <a:pt x="381000" y="9651"/>
                </a:lnTo>
                <a:lnTo>
                  <a:pt x="384048" y="3937"/>
                </a:lnTo>
                <a:lnTo>
                  <a:pt x="381889" y="2540"/>
                </a:lnTo>
                <a:lnTo>
                  <a:pt x="379222" y="1397"/>
                </a:lnTo>
                <a:lnTo>
                  <a:pt x="376301" y="508"/>
                </a:lnTo>
                <a:lnTo>
                  <a:pt x="373253" y="0"/>
                </a:lnTo>
                <a:lnTo>
                  <a:pt x="369189" y="0"/>
                </a:lnTo>
                <a:lnTo>
                  <a:pt x="364998" y="1270"/>
                </a:lnTo>
                <a:lnTo>
                  <a:pt x="361442" y="3301"/>
                </a:lnTo>
                <a:lnTo>
                  <a:pt x="359156" y="6476"/>
                </a:lnTo>
                <a:lnTo>
                  <a:pt x="358521" y="10795"/>
                </a:lnTo>
                <a:lnTo>
                  <a:pt x="358902" y="13970"/>
                </a:lnTo>
                <a:lnTo>
                  <a:pt x="361569" y="17272"/>
                </a:lnTo>
                <a:lnTo>
                  <a:pt x="364490" y="18796"/>
                </a:lnTo>
                <a:lnTo>
                  <a:pt x="368681" y="20066"/>
                </a:lnTo>
                <a:lnTo>
                  <a:pt x="372110" y="21082"/>
                </a:lnTo>
                <a:lnTo>
                  <a:pt x="374904" y="21971"/>
                </a:lnTo>
                <a:lnTo>
                  <a:pt x="377952" y="24511"/>
                </a:lnTo>
                <a:lnTo>
                  <a:pt x="377444" y="27432"/>
                </a:lnTo>
                <a:lnTo>
                  <a:pt x="374015" y="28828"/>
                </a:lnTo>
                <a:lnTo>
                  <a:pt x="369570" y="28701"/>
                </a:lnTo>
                <a:lnTo>
                  <a:pt x="366903" y="27940"/>
                </a:lnTo>
                <a:lnTo>
                  <a:pt x="363474" y="26543"/>
                </a:lnTo>
                <a:lnTo>
                  <a:pt x="360172" y="24384"/>
                </a:lnTo>
                <a:lnTo>
                  <a:pt x="357124" y="30479"/>
                </a:lnTo>
                <a:lnTo>
                  <a:pt x="359918" y="32258"/>
                </a:lnTo>
                <a:lnTo>
                  <a:pt x="363220" y="33654"/>
                </a:lnTo>
                <a:lnTo>
                  <a:pt x="366776" y="34544"/>
                </a:lnTo>
                <a:lnTo>
                  <a:pt x="370332" y="35051"/>
                </a:lnTo>
                <a:lnTo>
                  <a:pt x="373888" y="35051"/>
                </a:lnTo>
                <a:lnTo>
                  <a:pt x="377063" y="34544"/>
                </a:lnTo>
                <a:lnTo>
                  <a:pt x="380111" y="33527"/>
                </a:lnTo>
                <a:lnTo>
                  <a:pt x="383540" y="30861"/>
                </a:lnTo>
                <a:lnTo>
                  <a:pt x="384937" y="28321"/>
                </a:lnTo>
                <a:lnTo>
                  <a:pt x="385318" y="24892"/>
                </a:lnTo>
                <a:lnTo>
                  <a:pt x="384810" y="21082"/>
                </a:lnTo>
                <a:lnTo>
                  <a:pt x="383032" y="18542"/>
                </a:lnTo>
                <a:lnTo>
                  <a:pt x="379984" y="16764"/>
                </a:lnTo>
                <a:lnTo>
                  <a:pt x="376174" y="15367"/>
                </a:lnTo>
                <a:lnTo>
                  <a:pt x="371983" y="14350"/>
                </a:lnTo>
                <a:lnTo>
                  <a:pt x="369316" y="13589"/>
                </a:lnTo>
                <a:lnTo>
                  <a:pt x="365760" y="10795"/>
                </a:lnTo>
                <a:lnTo>
                  <a:pt x="366141" y="7747"/>
                </a:lnTo>
                <a:close/>
              </a:path>
              <a:path h="41148" w="597662">
                <a:moveTo>
                  <a:pt x="325501" y="21463"/>
                </a:moveTo>
                <a:lnTo>
                  <a:pt x="326898" y="20827"/>
                </a:lnTo>
                <a:lnTo>
                  <a:pt x="329946" y="18161"/>
                </a:lnTo>
                <a:lnTo>
                  <a:pt x="331216" y="15621"/>
                </a:lnTo>
                <a:lnTo>
                  <a:pt x="331978" y="12826"/>
                </a:lnTo>
                <a:lnTo>
                  <a:pt x="331978" y="10033"/>
                </a:lnTo>
                <a:lnTo>
                  <a:pt x="331216" y="7239"/>
                </a:lnTo>
                <a:lnTo>
                  <a:pt x="329819" y="4699"/>
                </a:lnTo>
                <a:lnTo>
                  <a:pt x="326517" y="1650"/>
                </a:lnTo>
                <a:lnTo>
                  <a:pt x="323850" y="381"/>
                </a:lnTo>
                <a:lnTo>
                  <a:pt x="320675" y="0"/>
                </a:lnTo>
                <a:lnTo>
                  <a:pt x="304800" y="0"/>
                </a:lnTo>
                <a:lnTo>
                  <a:pt x="311785" y="6096"/>
                </a:lnTo>
                <a:lnTo>
                  <a:pt x="320167" y="6096"/>
                </a:lnTo>
                <a:lnTo>
                  <a:pt x="322453" y="6858"/>
                </a:lnTo>
                <a:lnTo>
                  <a:pt x="324739" y="9525"/>
                </a:lnTo>
                <a:lnTo>
                  <a:pt x="324993" y="12446"/>
                </a:lnTo>
                <a:lnTo>
                  <a:pt x="323469" y="15621"/>
                </a:lnTo>
                <a:lnTo>
                  <a:pt x="320421" y="16764"/>
                </a:lnTo>
                <a:lnTo>
                  <a:pt x="326009" y="35051"/>
                </a:lnTo>
                <a:lnTo>
                  <a:pt x="333756" y="35051"/>
                </a:lnTo>
                <a:lnTo>
                  <a:pt x="325501" y="21463"/>
                </a:lnTo>
                <a:close/>
              </a:path>
              <a:path h="41148" w="597662">
                <a:moveTo>
                  <a:pt x="22225" y="16764"/>
                </a:moveTo>
                <a:lnTo>
                  <a:pt x="21843" y="24638"/>
                </a:lnTo>
                <a:lnTo>
                  <a:pt x="21843" y="25400"/>
                </a:lnTo>
                <a:lnTo>
                  <a:pt x="20320" y="28067"/>
                </a:lnTo>
                <a:lnTo>
                  <a:pt x="19431" y="35051"/>
                </a:lnTo>
                <a:lnTo>
                  <a:pt x="22987" y="34036"/>
                </a:lnTo>
                <a:lnTo>
                  <a:pt x="26162" y="32258"/>
                </a:lnTo>
                <a:lnTo>
                  <a:pt x="28321" y="29591"/>
                </a:lnTo>
                <a:lnTo>
                  <a:pt x="28829" y="25908"/>
                </a:lnTo>
                <a:lnTo>
                  <a:pt x="28193" y="21590"/>
                </a:lnTo>
                <a:lnTo>
                  <a:pt x="25781" y="18415"/>
                </a:lnTo>
                <a:lnTo>
                  <a:pt x="22225" y="16764"/>
                </a:lnTo>
                <a:close/>
              </a:path>
              <a:path h="41148" w="597662">
                <a:moveTo>
                  <a:pt x="17272" y="29210"/>
                </a:moveTo>
                <a:lnTo>
                  <a:pt x="6985" y="29210"/>
                </a:lnTo>
                <a:lnTo>
                  <a:pt x="6985" y="19812"/>
                </a:lnTo>
                <a:lnTo>
                  <a:pt x="17653" y="19812"/>
                </a:lnTo>
                <a:lnTo>
                  <a:pt x="18923" y="13462"/>
                </a:lnTo>
                <a:lnTo>
                  <a:pt x="16256" y="14350"/>
                </a:lnTo>
                <a:lnTo>
                  <a:pt x="6985" y="14350"/>
                </a:lnTo>
                <a:lnTo>
                  <a:pt x="6985" y="5969"/>
                </a:lnTo>
                <a:lnTo>
                  <a:pt x="16510" y="5969"/>
                </a:lnTo>
                <a:lnTo>
                  <a:pt x="19558" y="7239"/>
                </a:lnTo>
                <a:lnTo>
                  <a:pt x="20447" y="10160"/>
                </a:lnTo>
                <a:lnTo>
                  <a:pt x="21209" y="22098"/>
                </a:lnTo>
                <a:lnTo>
                  <a:pt x="21843" y="24638"/>
                </a:lnTo>
                <a:lnTo>
                  <a:pt x="22225" y="16764"/>
                </a:lnTo>
                <a:lnTo>
                  <a:pt x="25146" y="14986"/>
                </a:lnTo>
                <a:lnTo>
                  <a:pt x="26797" y="12065"/>
                </a:lnTo>
                <a:lnTo>
                  <a:pt x="27305" y="8763"/>
                </a:lnTo>
                <a:lnTo>
                  <a:pt x="26924" y="5969"/>
                </a:lnTo>
                <a:lnTo>
                  <a:pt x="24765" y="2159"/>
                </a:lnTo>
                <a:lnTo>
                  <a:pt x="22225" y="381"/>
                </a:lnTo>
                <a:lnTo>
                  <a:pt x="19177" y="0"/>
                </a:lnTo>
                <a:lnTo>
                  <a:pt x="0" y="0"/>
                </a:lnTo>
                <a:lnTo>
                  <a:pt x="0" y="35051"/>
                </a:lnTo>
                <a:lnTo>
                  <a:pt x="19431" y="35051"/>
                </a:lnTo>
                <a:lnTo>
                  <a:pt x="20320" y="28067"/>
                </a:lnTo>
                <a:lnTo>
                  <a:pt x="17272" y="29210"/>
                </a:lnTo>
                <a:close/>
              </a:path>
              <a:path h="41148" w="597662">
                <a:moveTo>
                  <a:pt x="18923" y="13462"/>
                </a:moveTo>
                <a:lnTo>
                  <a:pt x="17653" y="19812"/>
                </a:lnTo>
                <a:lnTo>
                  <a:pt x="18415" y="19812"/>
                </a:lnTo>
                <a:lnTo>
                  <a:pt x="21209" y="22098"/>
                </a:lnTo>
                <a:lnTo>
                  <a:pt x="20447" y="10160"/>
                </a:lnTo>
                <a:lnTo>
                  <a:pt x="18923" y="13462"/>
                </a:lnTo>
                <a:close/>
              </a:path>
              <a:path h="41148" w="597662">
                <a:moveTo>
                  <a:pt x="65659" y="35051"/>
                </a:moveTo>
                <a:lnTo>
                  <a:pt x="71247" y="35051"/>
                </a:lnTo>
                <a:lnTo>
                  <a:pt x="73660" y="34544"/>
                </a:lnTo>
                <a:lnTo>
                  <a:pt x="77597" y="32766"/>
                </a:lnTo>
                <a:lnTo>
                  <a:pt x="80518" y="29972"/>
                </a:lnTo>
                <a:lnTo>
                  <a:pt x="82677" y="26543"/>
                </a:lnTo>
                <a:lnTo>
                  <a:pt x="83820" y="22351"/>
                </a:lnTo>
                <a:lnTo>
                  <a:pt x="84074" y="17779"/>
                </a:lnTo>
                <a:lnTo>
                  <a:pt x="84074" y="0"/>
                </a:lnTo>
                <a:lnTo>
                  <a:pt x="77216" y="0"/>
                </a:lnTo>
                <a:lnTo>
                  <a:pt x="77089" y="20447"/>
                </a:lnTo>
                <a:lnTo>
                  <a:pt x="76454" y="23114"/>
                </a:lnTo>
                <a:lnTo>
                  <a:pt x="74676" y="26416"/>
                </a:lnTo>
                <a:lnTo>
                  <a:pt x="71501" y="28575"/>
                </a:lnTo>
                <a:lnTo>
                  <a:pt x="68453" y="28956"/>
                </a:lnTo>
                <a:lnTo>
                  <a:pt x="65405" y="28575"/>
                </a:lnTo>
                <a:lnTo>
                  <a:pt x="62357" y="26543"/>
                </a:lnTo>
                <a:lnTo>
                  <a:pt x="60579" y="23114"/>
                </a:lnTo>
                <a:lnTo>
                  <a:pt x="59943" y="20447"/>
                </a:lnTo>
                <a:lnTo>
                  <a:pt x="59817" y="0"/>
                </a:lnTo>
                <a:lnTo>
                  <a:pt x="52832" y="0"/>
                </a:lnTo>
                <a:lnTo>
                  <a:pt x="52832" y="19939"/>
                </a:lnTo>
                <a:lnTo>
                  <a:pt x="53721" y="24257"/>
                </a:lnTo>
                <a:lnTo>
                  <a:pt x="55245" y="28194"/>
                </a:lnTo>
                <a:lnTo>
                  <a:pt x="57658" y="31496"/>
                </a:lnTo>
                <a:lnTo>
                  <a:pt x="61214" y="33654"/>
                </a:lnTo>
                <a:lnTo>
                  <a:pt x="65659" y="35051"/>
                </a:lnTo>
                <a:close/>
              </a:path>
              <a:path h="41148" w="597662">
                <a:moveTo>
                  <a:pt x="112776" y="0"/>
                </a:moveTo>
                <a:lnTo>
                  <a:pt x="112776" y="35051"/>
                </a:lnTo>
                <a:lnTo>
                  <a:pt x="119761" y="35051"/>
                </a:lnTo>
                <a:lnTo>
                  <a:pt x="119761" y="0"/>
                </a:lnTo>
                <a:lnTo>
                  <a:pt x="112776" y="0"/>
                </a:lnTo>
                <a:close/>
              </a:path>
              <a:path h="41148" w="597662">
                <a:moveTo>
                  <a:pt x="154812" y="28956"/>
                </a:moveTo>
                <a:lnTo>
                  <a:pt x="154812" y="0"/>
                </a:lnTo>
                <a:lnTo>
                  <a:pt x="147828" y="0"/>
                </a:lnTo>
                <a:lnTo>
                  <a:pt x="147828" y="35051"/>
                </a:lnTo>
                <a:lnTo>
                  <a:pt x="172974" y="35051"/>
                </a:lnTo>
                <a:lnTo>
                  <a:pt x="172974" y="28956"/>
                </a:lnTo>
                <a:lnTo>
                  <a:pt x="154812" y="28956"/>
                </a:lnTo>
                <a:close/>
              </a:path>
              <a:path h="41148" w="597662">
                <a:moveTo>
                  <a:pt x="227203" y="17525"/>
                </a:moveTo>
                <a:lnTo>
                  <a:pt x="227203" y="14224"/>
                </a:lnTo>
                <a:lnTo>
                  <a:pt x="226568" y="11302"/>
                </a:lnTo>
                <a:lnTo>
                  <a:pt x="225298" y="8636"/>
                </a:lnTo>
                <a:lnTo>
                  <a:pt x="223901" y="5969"/>
                </a:lnTo>
                <a:lnTo>
                  <a:pt x="221996" y="3937"/>
                </a:lnTo>
                <a:lnTo>
                  <a:pt x="219329" y="2286"/>
                </a:lnTo>
                <a:lnTo>
                  <a:pt x="216789" y="762"/>
                </a:lnTo>
                <a:lnTo>
                  <a:pt x="213487" y="0"/>
                </a:lnTo>
                <a:lnTo>
                  <a:pt x="209550" y="0"/>
                </a:lnTo>
                <a:lnTo>
                  <a:pt x="203581" y="6096"/>
                </a:lnTo>
                <a:lnTo>
                  <a:pt x="211836" y="6096"/>
                </a:lnTo>
                <a:lnTo>
                  <a:pt x="215392" y="7493"/>
                </a:lnTo>
                <a:lnTo>
                  <a:pt x="218059" y="9778"/>
                </a:lnTo>
                <a:lnTo>
                  <a:pt x="219837" y="13208"/>
                </a:lnTo>
                <a:lnTo>
                  <a:pt x="220218" y="17525"/>
                </a:lnTo>
                <a:lnTo>
                  <a:pt x="220218" y="19685"/>
                </a:lnTo>
                <a:lnTo>
                  <a:pt x="218948" y="23368"/>
                </a:lnTo>
                <a:lnTo>
                  <a:pt x="216916" y="26416"/>
                </a:lnTo>
                <a:lnTo>
                  <a:pt x="213868" y="28448"/>
                </a:lnTo>
                <a:lnTo>
                  <a:pt x="209550" y="28956"/>
                </a:lnTo>
                <a:lnTo>
                  <a:pt x="213233" y="35051"/>
                </a:lnTo>
                <a:lnTo>
                  <a:pt x="216281" y="34290"/>
                </a:lnTo>
                <a:lnTo>
                  <a:pt x="218948" y="32893"/>
                </a:lnTo>
                <a:lnTo>
                  <a:pt x="221615" y="31496"/>
                </a:lnTo>
                <a:lnTo>
                  <a:pt x="223647" y="29337"/>
                </a:lnTo>
                <a:lnTo>
                  <a:pt x="225044" y="26797"/>
                </a:lnTo>
                <a:lnTo>
                  <a:pt x="226441" y="24129"/>
                </a:lnTo>
                <a:lnTo>
                  <a:pt x="227203" y="21082"/>
                </a:lnTo>
                <a:lnTo>
                  <a:pt x="227203" y="17525"/>
                </a:lnTo>
                <a:close/>
              </a:path>
              <a:path h="41148" w="597662">
                <a:moveTo>
                  <a:pt x="203581" y="28956"/>
                </a:moveTo>
                <a:lnTo>
                  <a:pt x="203581" y="6096"/>
                </a:lnTo>
                <a:lnTo>
                  <a:pt x="209550" y="0"/>
                </a:lnTo>
                <a:lnTo>
                  <a:pt x="196596" y="0"/>
                </a:lnTo>
                <a:lnTo>
                  <a:pt x="196596" y="35051"/>
                </a:lnTo>
                <a:lnTo>
                  <a:pt x="213233" y="35051"/>
                </a:lnTo>
                <a:lnTo>
                  <a:pt x="209550" y="28956"/>
                </a:lnTo>
                <a:lnTo>
                  <a:pt x="203581" y="28956"/>
                </a:lnTo>
                <a:close/>
              </a:path>
              <a:path h="41148" w="597662">
                <a:moveTo>
                  <a:pt x="261493" y="28956"/>
                </a:moveTo>
                <a:lnTo>
                  <a:pt x="261493" y="19812"/>
                </a:lnTo>
                <a:lnTo>
                  <a:pt x="276479" y="19812"/>
                </a:lnTo>
                <a:lnTo>
                  <a:pt x="276479" y="14224"/>
                </a:lnTo>
                <a:lnTo>
                  <a:pt x="261493" y="14224"/>
                </a:lnTo>
                <a:lnTo>
                  <a:pt x="261493" y="6096"/>
                </a:lnTo>
                <a:lnTo>
                  <a:pt x="278892" y="6096"/>
                </a:lnTo>
                <a:lnTo>
                  <a:pt x="278892" y="0"/>
                </a:lnTo>
                <a:lnTo>
                  <a:pt x="254508" y="0"/>
                </a:lnTo>
                <a:lnTo>
                  <a:pt x="254508" y="35051"/>
                </a:lnTo>
                <a:lnTo>
                  <a:pt x="279400" y="35051"/>
                </a:lnTo>
                <a:lnTo>
                  <a:pt x="279400" y="28956"/>
                </a:lnTo>
                <a:lnTo>
                  <a:pt x="261493" y="28956"/>
                </a:lnTo>
                <a:close/>
              </a:path>
            </a:pathLst>
          </a:custGeom>
          <a:solidFill>
            <a:srgbClr val="1E555A">
              <a:alpha val="60000"/>
            </a:srgbClr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2925191" y="2050541"/>
            <a:ext cx="6984" cy="0"/>
          </a:xfrm>
          <a:custGeom>
            <a:avLst/>
            <a:gdLst/>
            <a:ahLst/>
            <a:cxnLst/>
            <a:rect b="b" l="l" r="r" t="t"/>
            <a:pathLst>
              <a:path h="0" w="6984">
                <a:moveTo>
                  <a:pt x="0" y="0"/>
                </a:moveTo>
                <a:lnTo>
                  <a:pt x="6984" y="0"/>
                </a:lnTo>
              </a:path>
            </a:pathLst>
          </a:custGeom>
          <a:ln w="36321">
            <a:solidFill>
              <a:srgbClr val="1E555A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3" name="object 83"/>
          <p:cNvSpPr/>
          <p:nvPr/>
        </p:nvSpPr>
        <p:spPr>
          <a:xfrm>
            <a:off x="3255899" y="2050541"/>
            <a:ext cx="6985" cy="0"/>
          </a:xfrm>
          <a:custGeom>
            <a:avLst/>
            <a:gdLst/>
            <a:ahLst/>
            <a:cxnLst/>
            <a:rect b="b" l="l" r="r" t="t"/>
            <a:pathLst>
              <a:path h="0" w="6985">
                <a:moveTo>
                  <a:pt x="0" y="0"/>
                </a:moveTo>
                <a:lnTo>
                  <a:pt x="6985" y="0"/>
                </a:lnTo>
              </a:path>
            </a:pathLst>
          </a:custGeom>
          <a:ln w="36321">
            <a:solidFill>
              <a:srgbClr val="1E555A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4" name="object 84"/>
          <p:cNvSpPr/>
          <p:nvPr/>
        </p:nvSpPr>
        <p:spPr>
          <a:xfrm>
            <a:off x="3404489" y="2064448"/>
            <a:ext cx="5587" cy="0"/>
          </a:xfrm>
          <a:custGeom>
            <a:avLst/>
            <a:gdLst/>
            <a:ahLst/>
            <a:cxnLst/>
            <a:rect b="b" l="l" r="r" t="t"/>
            <a:pathLst>
              <a:path h="0" w="5587">
                <a:moveTo>
                  <a:pt x="0" y="0"/>
                </a:moveTo>
                <a:lnTo>
                  <a:pt x="5587" y="0"/>
                </a:lnTo>
              </a:path>
            </a:pathLst>
          </a:custGeom>
          <a:ln w="8508">
            <a:solidFill>
              <a:srgbClr val="1E555A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4963541" y="1866379"/>
            <a:ext cx="221475" cy="262521"/>
          </a:xfrm>
          <a:prstGeom prst="rect">
            <a:avLst/>
          </a:prstGeom>
          <a:blipFill>
            <a:blip cstate="print" r:embed="rId12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5262372" y="1898903"/>
            <a:ext cx="851915" cy="141731"/>
          </a:xfrm>
          <a:prstGeom prst="rect">
            <a:avLst/>
          </a:prstGeom>
          <a:blipFill>
            <a:blip cstate="print" r:embed="rId10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5268722" y="1945893"/>
            <a:ext cx="768476" cy="66928"/>
          </a:xfrm>
          <a:custGeom>
            <a:avLst/>
            <a:gdLst/>
            <a:ahLst/>
            <a:cxnLst/>
            <a:rect b="b" l="l" r="r" t="t"/>
            <a:pathLst>
              <a:path h="66928" w="768476">
                <a:moveTo>
                  <a:pt x="209676" y="0"/>
                </a:moveTo>
                <a:lnTo>
                  <a:pt x="196595" y="0"/>
                </a:lnTo>
                <a:lnTo>
                  <a:pt x="181228" y="54483"/>
                </a:lnTo>
                <a:lnTo>
                  <a:pt x="179895" y="50454"/>
                </a:lnTo>
                <a:lnTo>
                  <a:pt x="163194" y="0"/>
                </a:lnTo>
                <a:lnTo>
                  <a:pt x="150113" y="0"/>
                </a:lnTo>
                <a:lnTo>
                  <a:pt x="173100" y="65786"/>
                </a:lnTo>
                <a:lnTo>
                  <a:pt x="178562" y="54483"/>
                </a:lnTo>
                <a:lnTo>
                  <a:pt x="186816" y="65786"/>
                </a:lnTo>
                <a:lnTo>
                  <a:pt x="209676" y="0"/>
                </a:lnTo>
                <a:close/>
              </a:path>
              <a:path h="66928" w="768476">
                <a:moveTo>
                  <a:pt x="265049" y="55245"/>
                </a:moveTo>
                <a:lnTo>
                  <a:pt x="265049" y="37973"/>
                </a:lnTo>
                <a:lnTo>
                  <a:pt x="295020" y="37973"/>
                </a:lnTo>
                <a:lnTo>
                  <a:pt x="295020" y="27432"/>
                </a:lnTo>
                <a:lnTo>
                  <a:pt x="265049" y="27432"/>
                </a:lnTo>
                <a:lnTo>
                  <a:pt x="265049" y="10541"/>
                </a:lnTo>
                <a:lnTo>
                  <a:pt x="296799" y="10541"/>
                </a:lnTo>
                <a:lnTo>
                  <a:pt x="296799" y="0"/>
                </a:lnTo>
                <a:lnTo>
                  <a:pt x="252983" y="0"/>
                </a:lnTo>
                <a:lnTo>
                  <a:pt x="252983" y="65786"/>
                </a:lnTo>
                <a:lnTo>
                  <a:pt x="296799" y="65786"/>
                </a:lnTo>
                <a:lnTo>
                  <a:pt x="296799" y="55245"/>
                </a:lnTo>
                <a:lnTo>
                  <a:pt x="265049" y="55245"/>
                </a:lnTo>
                <a:close/>
              </a:path>
              <a:path h="66928" w="768476">
                <a:moveTo>
                  <a:pt x="371601" y="30480"/>
                </a:moveTo>
                <a:lnTo>
                  <a:pt x="367538" y="30861"/>
                </a:lnTo>
                <a:lnTo>
                  <a:pt x="363727" y="36830"/>
                </a:lnTo>
                <a:lnTo>
                  <a:pt x="354964" y="30861"/>
                </a:lnTo>
                <a:lnTo>
                  <a:pt x="354964" y="10541"/>
                </a:lnTo>
                <a:lnTo>
                  <a:pt x="367538" y="10541"/>
                </a:lnTo>
                <a:lnTo>
                  <a:pt x="371855" y="0"/>
                </a:lnTo>
                <a:lnTo>
                  <a:pt x="342900" y="0"/>
                </a:lnTo>
                <a:lnTo>
                  <a:pt x="342900" y="65786"/>
                </a:lnTo>
                <a:lnTo>
                  <a:pt x="354964" y="65786"/>
                </a:lnTo>
                <a:lnTo>
                  <a:pt x="354964" y="41529"/>
                </a:lnTo>
                <a:lnTo>
                  <a:pt x="371475" y="41529"/>
                </a:lnTo>
                <a:lnTo>
                  <a:pt x="371601" y="30480"/>
                </a:lnTo>
                <a:close/>
              </a:path>
              <a:path h="66928" w="768476">
                <a:moveTo>
                  <a:pt x="379856" y="65786"/>
                </a:moveTo>
                <a:lnTo>
                  <a:pt x="393445" y="65786"/>
                </a:lnTo>
                <a:lnTo>
                  <a:pt x="378332" y="39370"/>
                </a:lnTo>
                <a:lnTo>
                  <a:pt x="382015" y="37846"/>
                </a:lnTo>
                <a:lnTo>
                  <a:pt x="384937" y="35433"/>
                </a:lnTo>
                <a:lnTo>
                  <a:pt x="387095" y="32258"/>
                </a:lnTo>
                <a:lnTo>
                  <a:pt x="389254" y="29083"/>
                </a:lnTo>
                <a:lnTo>
                  <a:pt x="390270" y="25273"/>
                </a:lnTo>
                <a:lnTo>
                  <a:pt x="390270" y="16256"/>
                </a:lnTo>
                <a:lnTo>
                  <a:pt x="389381" y="12573"/>
                </a:lnTo>
                <a:lnTo>
                  <a:pt x="387350" y="9398"/>
                </a:lnTo>
                <a:lnTo>
                  <a:pt x="385444" y="6350"/>
                </a:lnTo>
                <a:lnTo>
                  <a:pt x="382777" y="3937"/>
                </a:lnTo>
                <a:lnTo>
                  <a:pt x="379349" y="2413"/>
                </a:lnTo>
                <a:lnTo>
                  <a:pt x="375792" y="762"/>
                </a:lnTo>
                <a:lnTo>
                  <a:pt x="371855" y="0"/>
                </a:lnTo>
                <a:lnTo>
                  <a:pt x="367538" y="10541"/>
                </a:lnTo>
                <a:lnTo>
                  <a:pt x="371601" y="10922"/>
                </a:lnTo>
                <a:lnTo>
                  <a:pt x="374776" y="12700"/>
                </a:lnTo>
                <a:lnTo>
                  <a:pt x="376936" y="15367"/>
                </a:lnTo>
                <a:lnTo>
                  <a:pt x="378205" y="18669"/>
                </a:lnTo>
                <a:lnTo>
                  <a:pt x="378205" y="22733"/>
                </a:lnTo>
                <a:lnTo>
                  <a:pt x="376936" y="26035"/>
                </a:lnTo>
                <a:lnTo>
                  <a:pt x="374776" y="28701"/>
                </a:lnTo>
                <a:lnTo>
                  <a:pt x="371601" y="30480"/>
                </a:lnTo>
                <a:lnTo>
                  <a:pt x="371475" y="41529"/>
                </a:lnTo>
                <a:lnTo>
                  <a:pt x="366345" y="41528"/>
                </a:lnTo>
                <a:lnTo>
                  <a:pt x="379856" y="65786"/>
                </a:lnTo>
                <a:close/>
              </a:path>
              <a:path h="66928" w="768476">
                <a:moveTo>
                  <a:pt x="449072" y="65786"/>
                </a:moveTo>
                <a:lnTo>
                  <a:pt x="461137" y="65786"/>
                </a:lnTo>
                <a:lnTo>
                  <a:pt x="461137" y="10541"/>
                </a:lnTo>
                <a:lnTo>
                  <a:pt x="478027" y="10541"/>
                </a:lnTo>
                <a:lnTo>
                  <a:pt x="478027" y="0"/>
                </a:lnTo>
                <a:lnTo>
                  <a:pt x="432053" y="0"/>
                </a:lnTo>
                <a:lnTo>
                  <a:pt x="432053" y="10541"/>
                </a:lnTo>
                <a:lnTo>
                  <a:pt x="449072" y="10541"/>
                </a:lnTo>
                <a:lnTo>
                  <a:pt x="449072" y="65786"/>
                </a:lnTo>
                <a:close/>
              </a:path>
              <a:path h="66928" w="768476">
                <a:moveTo>
                  <a:pt x="533273" y="55245"/>
                </a:moveTo>
                <a:lnTo>
                  <a:pt x="533273" y="37973"/>
                </a:lnTo>
                <a:lnTo>
                  <a:pt x="563244" y="37973"/>
                </a:lnTo>
                <a:lnTo>
                  <a:pt x="563244" y="27432"/>
                </a:lnTo>
                <a:lnTo>
                  <a:pt x="533273" y="27432"/>
                </a:lnTo>
                <a:lnTo>
                  <a:pt x="533273" y="10541"/>
                </a:lnTo>
                <a:lnTo>
                  <a:pt x="565023" y="10541"/>
                </a:lnTo>
                <a:lnTo>
                  <a:pt x="565023" y="0"/>
                </a:lnTo>
                <a:lnTo>
                  <a:pt x="521207" y="0"/>
                </a:lnTo>
                <a:lnTo>
                  <a:pt x="521207" y="65786"/>
                </a:lnTo>
                <a:lnTo>
                  <a:pt x="565023" y="65786"/>
                </a:lnTo>
                <a:lnTo>
                  <a:pt x="565023" y="55245"/>
                </a:lnTo>
                <a:lnTo>
                  <a:pt x="533273" y="55245"/>
                </a:lnTo>
                <a:close/>
              </a:path>
              <a:path h="66928" w="768476">
                <a:moveTo>
                  <a:pt x="768476" y="0"/>
                </a:moveTo>
                <a:lnTo>
                  <a:pt x="756285" y="0"/>
                </a:lnTo>
                <a:lnTo>
                  <a:pt x="756285" y="28701"/>
                </a:lnTo>
                <a:lnTo>
                  <a:pt x="728344" y="28701"/>
                </a:lnTo>
                <a:lnTo>
                  <a:pt x="728344" y="0"/>
                </a:lnTo>
                <a:lnTo>
                  <a:pt x="716279" y="0"/>
                </a:lnTo>
                <a:lnTo>
                  <a:pt x="716279" y="65786"/>
                </a:lnTo>
                <a:lnTo>
                  <a:pt x="728344" y="65786"/>
                </a:lnTo>
                <a:lnTo>
                  <a:pt x="728344" y="39243"/>
                </a:lnTo>
                <a:lnTo>
                  <a:pt x="756285" y="39243"/>
                </a:lnTo>
                <a:lnTo>
                  <a:pt x="756285" y="65786"/>
                </a:lnTo>
                <a:lnTo>
                  <a:pt x="768476" y="65786"/>
                </a:lnTo>
                <a:lnTo>
                  <a:pt x="768476" y="0"/>
                </a:lnTo>
                <a:close/>
              </a:path>
              <a:path h="66928" w="768476">
                <a:moveTo>
                  <a:pt x="621156" y="28194"/>
                </a:moveTo>
                <a:lnTo>
                  <a:pt x="622045" y="24257"/>
                </a:lnTo>
                <a:lnTo>
                  <a:pt x="623824" y="20828"/>
                </a:lnTo>
                <a:lnTo>
                  <a:pt x="625601" y="17399"/>
                </a:lnTo>
                <a:lnTo>
                  <a:pt x="628014" y="14732"/>
                </a:lnTo>
                <a:lnTo>
                  <a:pt x="631189" y="12700"/>
                </a:lnTo>
                <a:lnTo>
                  <a:pt x="634364" y="10795"/>
                </a:lnTo>
                <a:lnTo>
                  <a:pt x="637920" y="9779"/>
                </a:lnTo>
                <a:lnTo>
                  <a:pt x="646302" y="9779"/>
                </a:lnTo>
                <a:lnTo>
                  <a:pt x="649858" y="10922"/>
                </a:lnTo>
                <a:lnTo>
                  <a:pt x="652779" y="13081"/>
                </a:lnTo>
                <a:lnTo>
                  <a:pt x="655701" y="15240"/>
                </a:lnTo>
                <a:lnTo>
                  <a:pt x="657860" y="17907"/>
                </a:lnTo>
                <a:lnTo>
                  <a:pt x="659002" y="21209"/>
                </a:lnTo>
                <a:lnTo>
                  <a:pt x="669798" y="16256"/>
                </a:lnTo>
                <a:lnTo>
                  <a:pt x="668654" y="13081"/>
                </a:lnTo>
                <a:lnTo>
                  <a:pt x="666876" y="10160"/>
                </a:lnTo>
                <a:lnTo>
                  <a:pt x="664210" y="7620"/>
                </a:lnTo>
                <a:lnTo>
                  <a:pt x="661669" y="4953"/>
                </a:lnTo>
                <a:lnTo>
                  <a:pt x="658494" y="2794"/>
                </a:lnTo>
                <a:lnTo>
                  <a:pt x="654812" y="1270"/>
                </a:lnTo>
                <a:lnTo>
                  <a:pt x="651001" y="-380"/>
                </a:lnTo>
                <a:lnTo>
                  <a:pt x="646811" y="-1142"/>
                </a:lnTo>
                <a:lnTo>
                  <a:pt x="637413" y="-1142"/>
                </a:lnTo>
                <a:lnTo>
                  <a:pt x="632967" y="-253"/>
                </a:lnTo>
                <a:lnTo>
                  <a:pt x="629030" y="1397"/>
                </a:lnTo>
                <a:lnTo>
                  <a:pt x="624966" y="3048"/>
                </a:lnTo>
                <a:lnTo>
                  <a:pt x="621538" y="5461"/>
                </a:lnTo>
                <a:lnTo>
                  <a:pt x="618489" y="8509"/>
                </a:lnTo>
                <a:lnTo>
                  <a:pt x="615568" y="11557"/>
                </a:lnTo>
                <a:lnTo>
                  <a:pt x="613282" y="15113"/>
                </a:lnTo>
                <a:lnTo>
                  <a:pt x="611631" y="19304"/>
                </a:lnTo>
                <a:lnTo>
                  <a:pt x="609980" y="23368"/>
                </a:lnTo>
                <a:lnTo>
                  <a:pt x="609218" y="27940"/>
                </a:lnTo>
                <a:lnTo>
                  <a:pt x="609218" y="37719"/>
                </a:lnTo>
                <a:lnTo>
                  <a:pt x="609980" y="42164"/>
                </a:lnTo>
                <a:lnTo>
                  <a:pt x="611631" y="46355"/>
                </a:lnTo>
                <a:lnTo>
                  <a:pt x="613282" y="50419"/>
                </a:lnTo>
                <a:lnTo>
                  <a:pt x="615568" y="54101"/>
                </a:lnTo>
                <a:lnTo>
                  <a:pt x="618616" y="57150"/>
                </a:lnTo>
                <a:lnTo>
                  <a:pt x="621538" y="60198"/>
                </a:lnTo>
                <a:lnTo>
                  <a:pt x="625093" y="62611"/>
                </a:lnTo>
                <a:lnTo>
                  <a:pt x="629030" y="64262"/>
                </a:lnTo>
                <a:lnTo>
                  <a:pt x="632967" y="66040"/>
                </a:lnTo>
                <a:lnTo>
                  <a:pt x="637413" y="66801"/>
                </a:lnTo>
                <a:lnTo>
                  <a:pt x="646811" y="66801"/>
                </a:lnTo>
                <a:lnTo>
                  <a:pt x="651001" y="66040"/>
                </a:lnTo>
                <a:lnTo>
                  <a:pt x="654812" y="64516"/>
                </a:lnTo>
                <a:lnTo>
                  <a:pt x="658494" y="62865"/>
                </a:lnTo>
                <a:lnTo>
                  <a:pt x="661669" y="60706"/>
                </a:lnTo>
                <a:lnTo>
                  <a:pt x="664210" y="58166"/>
                </a:lnTo>
                <a:lnTo>
                  <a:pt x="666876" y="55499"/>
                </a:lnTo>
                <a:lnTo>
                  <a:pt x="668654" y="52705"/>
                </a:lnTo>
                <a:lnTo>
                  <a:pt x="669798" y="49530"/>
                </a:lnTo>
                <a:lnTo>
                  <a:pt x="659002" y="44450"/>
                </a:lnTo>
                <a:lnTo>
                  <a:pt x="657860" y="47751"/>
                </a:lnTo>
                <a:lnTo>
                  <a:pt x="655701" y="50546"/>
                </a:lnTo>
                <a:lnTo>
                  <a:pt x="652779" y="52705"/>
                </a:lnTo>
                <a:lnTo>
                  <a:pt x="649858" y="54864"/>
                </a:lnTo>
                <a:lnTo>
                  <a:pt x="646302" y="55880"/>
                </a:lnTo>
                <a:lnTo>
                  <a:pt x="637920" y="55880"/>
                </a:lnTo>
                <a:lnTo>
                  <a:pt x="634364" y="54864"/>
                </a:lnTo>
                <a:lnTo>
                  <a:pt x="631189" y="52959"/>
                </a:lnTo>
                <a:lnTo>
                  <a:pt x="628014" y="51054"/>
                </a:lnTo>
                <a:lnTo>
                  <a:pt x="625601" y="48260"/>
                </a:lnTo>
                <a:lnTo>
                  <a:pt x="623824" y="44831"/>
                </a:lnTo>
                <a:lnTo>
                  <a:pt x="622045" y="41401"/>
                </a:lnTo>
                <a:lnTo>
                  <a:pt x="621156" y="37465"/>
                </a:lnTo>
                <a:lnTo>
                  <a:pt x="621156" y="28194"/>
                </a:lnTo>
                <a:close/>
              </a:path>
              <a:path h="66928" w="768476">
                <a:moveTo>
                  <a:pt x="363727" y="36830"/>
                </a:moveTo>
                <a:lnTo>
                  <a:pt x="367538" y="30861"/>
                </a:lnTo>
                <a:lnTo>
                  <a:pt x="354964" y="30861"/>
                </a:lnTo>
                <a:lnTo>
                  <a:pt x="363727" y="36830"/>
                </a:lnTo>
                <a:close/>
              </a:path>
              <a:path h="66928" w="768476">
                <a:moveTo>
                  <a:pt x="186816" y="65786"/>
                </a:moveTo>
                <a:lnTo>
                  <a:pt x="178562" y="54483"/>
                </a:lnTo>
                <a:lnTo>
                  <a:pt x="173100" y="65786"/>
                </a:lnTo>
                <a:lnTo>
                  <a:pt x="186816" y="65786"/>
                </a:lnTo>
                <a:close/>
              </a:path>
              <a:path h="66928" w="768476">
                <a:moveTo>
                  <a:pt x="181228" y="54483"/>
                </a:moveTo>
                <a:lnTo>
                  <a:pt x="196595" y="0"/>
                </a:lnTo>
                <a:lnTo>
                  <a:pt x="179895" y="50454"/>
                </a:lnTo>
                <a:lnTo>
                  <a:pt x="181228" y="54483"/>
                </a:lnTo>
                <a:close/>
              </a:path>
              <a:path h="66928" w="768476">
                <a:moveTo>
                  <a:pt x="20827" y="36830"/>
                </a:moveTo>
                <a:lnTo>
                  <a:pt x="24637" y="30861"/>
                </a:lnTo>
                <a:lnTo>
                  <a:pt x="12064" y="30861"/>
                </a:lnTo>
                <a:lnTo>
                  <a:pt x="20827" y="36830"/>
                </a:lnTo>
                <a:close/>
              </a:path>
              <a:path h="66928" w="768476">
                <a:moveTo>
                  <a:pt x="28701" y="30480"/>
                </a:moveTo>
                <a:lnTo>
                  <a:pt x="24637" y="30861"/>
                </a:lnTo>
                <a:lnTo>
                  <a:pt x="20827" y="36830"/>
                </a:lnTo>
                <a:lnTo>
                  <a:pt x="12064" y="30861"/>
                </a:lnTo>
                <a:lnTo>
                  <a:pt x="12064" y="10541"/>
                </a:lnTo>
                <a:lnTo>
                  <a:pt x="24637" y="10541"/>
                </a:lnTo>
                <a:lnTo>
                  <a:pt x="28955" y="0"/>
                </a:lnTo>
                <a:lnTo>
                  <a:pt x="0" y="0"/>
                </a:lnTo>
                <a:lnTo>
                  <a:pt x="0" y="65786"/>
                </a:lnTo>
                <a:lnTo>
                  <a:pt x="12064" y="65786"/>
                </a:lnTo>
                <a:lnTo>
                  <a:pt x="12064" y="41529"/>
                </a:lnTo>
                <a:lnTo>
                  <a:pt x="28575" y="41529"/>
                </a:lnTo>
                <a:lnTo>
                  <a:pt x="28701" y="30480"/>
                </a:lnTo>
                <a:close/>
              </a:path>
              <a:path h="66928" w="768476">
                <a:moveTo>
                  <a:pt x="36956" y="65786"/>
                </a:moveTo>
                <a:lnTo>
                  <a:pt x="50545" y="65786"/>
                </a:lnTo>
                <a:lnTo>
                  <a:pt x="35432" y="39370"/>
                </a:lnTo>
                <a:lnTo>
                  <a:pt x="39115" y="37846"/>
                </a:lnTo>
                <a:lnTo>
                  <a:pt x="42037" y="35433"/>
                </a:lnTo>
                <a:lnTo>
                  <a:pt x="44195" y="32258"/>
                </a:lnTo>
                <a:lnTo>
                  <a:pt x="46354" y="29083"/>
                </a:lnTo>
                <a:lnTo>
                  <a:pt x="47370" y="25273"/>
                </a:lnTo>
                <a:lnTo>
                  <a:pt x="47370" y="16256"/>
                </a:lnTo>
                <a:lnTo>
                  <a:pt x="46481" y="12573"/>
                </a:lnTo>
                <a:lnTo>
                  <a:pt x="44450" y="9398"/>
                </a:lnTo>
                <a:lnTo>
                  <a:pt x="42544" y="6350"/>
                </a:lnTo>
                <a:lnTo>
                  <a:pt x="39877" y="3937"/>
                </a:lnTo>
                <a:lnTo>
                  <a:pt x="36449" y="2413"/>
                </a:lnTo>
                <a:lnTo>
                  <a:pt x="32892" y="762"/>
                </a:lnTo>
                <a:lnTo>
                  <a:pt x="28955" y="0"/>
                </a:lnTo>
                <a:lnTo>
                  <a:pt x="24637" y="10541"/>
                </a:lnTo>
                <a:lnTo>
                  <a:pt x="28701" y="10922"/>
                </a:lnTo>
                <a:lnTo>
                  <a:pt x="31876" y="12700"/>
                </a:lnTo>
                <a:lnTo>
                  <a:pt x="34036" y="15367"/>
                </a:lnTo>
                <a:lnTo>
                  <a:pt x="35305" y="18669"/>
                </a:lnTo>
                <a:lnTo>
                  <a:pt x="35305" y="22733"/>
                </a:lnTo>
                <a:lnTo>
                  <a:pt x="34036" y="26035"/>
                </a:lnTo>
                <a:lnTo>
                  <a:pt x="31876" y="28701"/>
                </a:lnTo>
                <a:lnTo>
                  <a:pt x="28701" y="30480"/>
                </a:lnTo>
                <a:lnTo>
                  <a:pt x="28575" y="41529"/>
                </a:lnTo>
                <a:lnTo>
                  <a:pt x="23445" y="41528"/>
                </a:lnTo>
                <a:lnTo>
                  <a:pt x="36956" y="65786"/>
                </a:lnTo>
                <a:close/>
              </a:path>
              <a:path h="66928" w="768476">
                <a:moveTo>
                  <a:pt x="94487" y="0"/>
                </a:moveTo>
                <a:lnTo>
                  <a:pt x="94487" y="65786"/>
                </a:lnTo>
                <a:lnTo>
                  <a:pt x="106552" y="65786"/>
                </a:lnTo>
                <a:lnTo>
                  <a:pt x="106552" y="0"/>
                </a:lnTo>
                <a:lnTo>
                  <a:pt x="94487" y="0"/>
                </a:lnTo>
                <a:close/>
              </a:path>
            </a:pathLst>
          </a:custGeom>
          <a:solidFill>
            <a:srgbClr val="1E555A">
              <a:alpha val="69804"/>
            </a:srgbClr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5262372" y="2026920"/>
            <a:ext cx="807720" cy="70103"/>
          </a:xfrm>
          <a:prstGeom prst="rect">
            <a:avLst/>
          </a:prstGeom>
          <a:blipFill>
            <a:blip cstate="print" r:embed="rId11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5266309" y="2049906"/>
            <a:ext cx="731901" cy="33908"/>
          </a:xfrm>
          <a:custGeom>
            <a:avLst/>
            <a:gdLst/>
            <a:ahLst/>
            <a:cxnLst/>
            <a:rect b="b" l="l" r="r" t="t"/>
            <a:pathLst>
              <a:path h="33908" w="731901">
                <a:moveTo>
                  <a:pt x="574293" y="22098"/>
                </a:moveTo>
                <a:lnTo>
                  <a:pt x="573151" y="25400"/>
                </a:lnTo>
                <a:lnTo>
                  <a:pt x="587882" y="25400"/>
                </a:lnTo>
                <a:lnTo>
                  <a:pt x="586613" y="22098"/>
                </a:lnTo>
                <a:lnTo>
                  <a:pt x="574293" y="22098"/>
                </a:lnTo>
                <a:close/>
              </a:path>
              <a:path h="33908" w="731901">
                <a:moveTo>
                  <a:pt x="613790" y="33400"/>
                </a:moveTo>
                <a:lnTo>
                  <a:pt x="617219" y="33400"/>
                </a:lnTo>
                <a:lnTo>
                  <a:pt x="617219" y="3809"/>
                </a:lnTo>
                <a:lnTo>
                  <a:pt x="626237" y="3809"/>
                </a:lnTo>
                <a:lnTo>
                  <a:pt x="626237" y="507"/>
                </a:lnTo>
                <a:lnTo>
                  <a:pt x="604646" y="507"/>
                </a:lnTo>
                <a:lnTo>
                  <a:pt x="604646" y="3809"/>
                </a:lnTo>
                <a:lnTo>
                  <a:pt x="613790" y="3809"/>
                </a:lnTo>
                <a:lnTo>
                  <a:pt x="613790" y="33400"/>
                </a:lnTo>
                <a:close/>
              </a:path>
              <a:path h="33908" w="731901">
                <a:moveTo>
                  <a:pt x="640079" y="507"/>
                </a:moveTo>
                <a:lnTo>
                  <a:pt x="640079" y="33400"/>
                </a:lnTo>
                <a:lnTo>
                  <a:pt x="643508" y="33400"/>
                </a:lnTo>
                <a:lnTo>
                  <a:pt x="643508" y="507"/>
                </a:lnTo>
                <a:lnTo>
                  <a:pt x="640079" y="507"/>
                </a:lnTo>
                <a:close/>
              </a:path>
              <a:path h="33908" w="731901">
                <a:moveTo>
                  <a:pt x="663320" y="22225"/>
                </a:moveTo>
                <a:lnTo>
                  <a:pt x="662431" y="18796"/>
                </a:lnTo>
                <a:lnTo>
                  <a:pt x="663701" y="29082"/>
                </a:lnTo>
                <a:lnTo>
                  <a:pt x="666876" y="31876"/>
                </a:lnTo>
                <a:lnTo>
                  <a:pt x="670940" y="33527"/>
                </a:lnTo>
                <a:lnTo>
                  <a:pt x="675386" y="33908"/>
                </a:lnTo>
                <a:lnTo>
                  <a:pt x="679830" y="33527"/>
                </a:lnTo>
                <a:lnTo>
                  <a:pt x="679068" y="30225"/>
                </a:lnTo>
                <a:lnTo>
                  <a:pt x="675386" y="30606"/>
                </a:lnTo>
                <a:lnTo>
                  <a:pt x="671702" y="30225"/>
                </a:lnTo>
                <a:lnTo>
                  <a:pt x="668527" y="28828"/>
                </a:lnTo>
                <a:lnTo>
                  <a:pt x="664844" y="25273"/>
                </a:lnTo>
                <a:lnTo>
                  <a:pt x="663320" y="22225"/>
                </a:lnTo>
                <a:close/>
              </a:path>
              <a:path h="33908" w="731901">
                <a:moveTo>
                  <a:pt x="659256" y="12192"/>
                </a:moveTo>
                <a:lnTo>
                  <a:pt x="658876" y="16891"/>
                </a:lnTo>
                <a:lnTo>
                  <a:pt x="659256" y="21717"/>
                </a:lnTo>
                <a:lnTo>
                  <a:pt x="661035" y="25780"/>
                </a:lnTo>
                <a:lnTo>
                  <a:pt x="663701" y="29082"/>
                </a:lnTo>
                <a:lnTo>
                  <a:pt x="662431" y="18796"/>
                </a:lnTo>
                <a:lnTo>
                  <a:pt x="662431" y="15112"/>
                </a:lnTo>
                <a:lnTo>
                  <a:pt x="663320" y="11683"/>
                </a:lnTo>
                <a:lnTo>
                  <a:pt x="664844" y="8508"/>
                </a:lnTo>
                <a:lnTo>
                  <a:pt x="668527" y="5079"/>
                </a:lnTo>
                <a:lnTo>
                  <a:pt x="671702" y="3555"/>
                </a:lnTo>
                <a:lnTo>
                  <a:pt x="675386" y="3301"/>
                </a:lnTo>
                <a:lnTo>
                  <a:pt x="679068" y="3555"/>
                </a:lnTo>
                <a:lnTo>
                  <a:pt x="682116" y="5079"/>
                </a:lnTo>
                <a:lnTo>
                  <a:pt x="685800" y="8508"/>
                </a:lnTo>
                <a:lnTo>
                  <a:pt x="687324" y="11683"/>
                </a:lnTo>
                <a:lnTo>
                  <a:pt x="688339" y="15112"/>
                </a:lnTo>
                <a:lnTo>
                  <a:pt x="688339" y="18796"/>
                </a:lnTo>
                <a:lnTo>
                  <a:pt x="687324" y="22225"/>
                </a:lnTo>
                <a:lnTo>
                  <a:pt x="685800" y="25273"/>
                </a:lnTo>
                <a:lnTo>
                  <a:pt x="682116" y="28828"/>
                </a:lnTo>
                <a:lnTo>
                  <a:pt x="679068" y="30225"/>
                </a:lnTo>
                <a:lnTo>
                  <a:pt x="679830" y="33527"/>
                </a:lnTo>
                <a:lnTo>
                  <a:pt x="683767" y="31876"/>
                </a:lnTo>
                <a:lnTo>
                  <a:pt x="687069" y="29082"/>
                </a:lnTo>
                <a:lnTo>
                  <a:pt x="689737" y="25780"/>
                </a:lnTo>
                <a:lnTo>
                  <a:pt x="691388" y="21717"/>
                </a:lnTo>
                <a:lnTo>
                  <a:pt x="691895" y="16891"/>
                </a:lnTo>
                <a:lnTo>
                  <a:pt x="691388" y="12192"/>
                </a:lnTo>
                <a:lnTo>
                  <a:pt x="689737" y="8000"/>
                </a:lnTo>
                <a:lnTo>
                  <a:pt x="687069" y="4699"/>
                </a:lnTo>
                <a:lnTo>
                  <a:pt x="683767" y="2031"/>
                </a:lnTo>
                <a:lnTo>
                  <a:pt x="679830" y="380"/>
                </a:lnTo>
                <a:lnTo>
                  <a:pt x="675386" y="0"/>
                </a:lnTo>
                <a:lnTo>
                  <a:pt x="670940" y="380"/>
                </a:lnTo>
                <a:lnTo>
                  <a:pt x="666876" y="2031"/>
                </a:lnTo>
                <a:lnTo>
                  <a:pt x="663701" y="4699"/>
                </a:lnTo>
                <a:lnTo>
                  <a:pt x="661035" y="8000"/>
                </a:lnTo>
                <a:lnTo>
                  <a:pt x="659256" y="12192"/>
                </a:lnTo>
                <a:close/>
              </a:path>
              <a:path h="33908" w="731901">
                <a:moveTo>
                  <a:pt x="728344" y="507"/>
                </a:moveTo>
                <a:lnTo>
                  <a:pt x="728344" y="28194"/>
                </a:lnTo>
                <a:lnTo>
                  <a:pt x="710564" y="5460"/>
                </a:lnTo>
                <a:lnTo>
                  <a:pt x="709421" y="5460"/>
                </a:lnTo>
                <a:lnTo>
                  <a:pt x="707136" y="507"/>
                </a:lnTo>
                <a:lnTo>
                  <a:pt x="707136" y="33400"/>
                </a:lnTo>
                <a:lnTo>
                  <a:pt x="710564" y="33400"/>
                </a:lnTo>
                <a:lnTo>
                  <a:pt x="710564" y="7115"/>
                </a:lnTo>
                <a:lnTo>
                  <a:pt x="728726" y="33400"/>
                </a:lnTo>
                <a:lnTo>
                  <a:pt x="729488" y="28194"/>
                </a:lnTo>
                <a:lnTo>
                  <a:pt x="728344" y="507"/>
                </a:lnTo>
                <a:close/>
              </a:path>
              <a:path h="33908" w="731901">
                <a:moveTo>
                  <a:pt x="707136" y="507"/>
                </a:moveTo>
                <a:lnTo>
                  <a:pt x="709421" y="5460"/>
                </a:lnTo>
                <a:lnTo>
                  <a:pt x="710564" y="5460"/>
                </a:lnTo>
                <a:lnTo>
                  <a:pt x="728344" y="28194"/>
                </a:lnTo>
                <a:lnTo>
                  <a:pt x="728344" y="26554"/>
                </a:lnTo>
                <a:lnTo>
                  <a:pt x="710183" y="507"/>
                </a:lnTo>
                <a:lnTo>
                  <a:pt x="707136" y="507"/>
                </a:lnTo>
                <a:close/>
              </a:path>
              <a:path h="33908" w="731901">
                <a:moveTo>
                  <a:pt x="729488" y="28194"/>
                </a:moveTo>
                <a:lnTo>
                  <a:pt x="728726" y="33400"/>
                </a:lnTo>
                <a:lnTo>
                  <a:pt x="731901" y="33400"/>
                </a:lnTo>
                <a:lnTo>
                  <a:pt x="731901" y="507"/>
                </a:lnTo>
                <a:lnTo>
                  <a:pt x="728344" y="507"/>
                </a:lnTo>
                <a:lnTo>
                  <a:pt x="729488" y="28194"/>
                </a:lnTo>
                <a:close/>
              </a:path>
              <a:path h="33908" w="731901">
                <a:moveTo>
                  <a:pt x="586613" y="22098"/>
                </a:moveTo>
                <a:lnTo>
                  <a:pt x="581025" y="3175"/>
                </a:lnTo>
                <a:lnTo>
                  <a:pt x="580453" y="4781"/>
                </a:lnTo>
                <a:lnTo>
                  <a:pt x="586613" y="22098"/>
                </a:lnTo>
                <a:close/>
              </a:path>
              <a:path h="33908" w="731901">
                <a:moveTo>
                  <a:pt x="579881" y="3175"/>
                </a:moveTo>
                <a:lnTo>
                  <a:pt x="582294" y="507"/>
                </a:lnTo>
                <a:lnTo>
                  <a:pt x="578485" y="507"/>
                </a:lnTo>
                <a:lnTo>
                  <a:pt x="579881" y="3175"/>
                </a:lnTo>
                <a:close/>
              </a:path>
              <a:path h="33908" w="731901">
                <a:moveTo>
                  <a:pt x="502665" y="16382"/>
                </a:moveTo>
                <a:lnTo>
                  <a:pt x="514095" y="17906"/>
                </a:lnTo>
                <a:lnTo>
                  <a:pt x="517651" y="16382"/>
                </a:lnTo>
                <a:lnTo>
                  <a:pt x="502665" y="16382"/>
                </a:lnTo>
                <a:close/>
              </a:path>
              <a:path h="33908" w="731901">
                <a:moveTo>
                  <a:pt x="319913" y="22098"/>
                </a:moveTo>
                <a:lnTo>
                  <a:pt x="314325" y="3175"/>
                </a:lnTo>
                <a:lnTo>
                  <a:pt x="313753" y="4781"/>
                </a:lnTo>
                <a:lnTo>
                  <a:pt x="319913" y="22098"/>
                </a:lnTo>
                <a:close/>
              </a:path>
              <a:path h="33908" w="731901">
                <a:moveTo>
                  <a:pt x="313181" y="3175"/>
                </a:moveTo>
                <a:lnTo>
                  <a:pt x="315594" y="507"/>
                </a:lnTo>
                <a:lnTo>
                  <a:pt x="311785" y="507"/>
                </a:lnTo>
                <a:lnTo>
                  <a:pt x="313181" y="3175"/>
                </a:lnTo>
                <a:close/>
              </a:path>
              <a:path h="33908" w="731901">
                <a:moveTo>
                  <a:pt x="251332" y="22098"/>
                </a:moveTo>
                <a:lnTo>
                  <a:pt x="245744" y="3175"/>
                </a:lnTo>
                <a:lnTo>
                  <a:pt x="245173" y="4781"/>
                </a:lnTo>
                <a:lnTo>
                  <a:pt x="251332" y="22098"/>
                </a:lnTo>
                <a:close/>
              </a:path>
              <a:path h="33908" w="731901">
                <a:moveTo>
                  <a:pt x="244601" y="3175"/>
                </a:moveTo>
                <a:lnTo>
                  <a:pt x="247014" y="507"/>
                </a:lnTo>
                <a:lnTo>
                  <a:pt x="243204" y="507"/>
                </a:lnTo>
                <a:lnTo>
                  <a:pt x="244601" y="3175"/>
                </a:lnTo>
                <a:close/>
              </a:path>
              <a:path h="33908" w="731901">
                <a:moveTo>
                  <a:pt x="54737" y="22098"/>
                </a:moveTo>
                <a:lnTo>
                  <a:pt x="49149" y="3175"/>
                </a:lnTo>
                <a:lnTo>
                  <a:pt x="48577" y="4781"/>
                </a:lnTo>
                <a:lnTo>
                  <a:pt x="54737" y="22098"/>
                </a:lnTo>
                <a:close/>
              </a:path>
              <a:path h="33908" w="731901">
                <a:moveTo>
                  <a:pt x="48005" y="3175"/>
                </a:moveTo>
                <a:lnTo>
                  <a:pt x="50418" y="507"/>
                </a:lnTo>
                <a:lnTo>
                  <a:pt x="46608" y="507"/>
                </a:lnTo>
                <a:lnTo>
                  <a:pt x="48005" y="3175"/>
                </a:lnTo>
                <a:close/>
              </a:path>
              <a:path h="33908" w="731901">
                <a:moveTo>
                  <a:pt x="11429" y="17272"/>
                </a:moveTo>
                <a:lnTo>
                  <a:pt x="3428" y="17272"/>
                </a:lnTo>
                <a:lnTo>
                  <a:pt x="3428" y="3809"/>
                </a:lnTo>
                <a:lnTo>
                  <a:pt x="0" y="507"/>
                </a:lnTo>
                <a:lnTo>
                  <a:pt x="0" y="33400"/>
                </a:lnTo>
                <a:lnTo>
                  <a:pt x="3428" y="33400"/>
                </a:lnTo>
                <a:lnTo>
                  <a:pt x="3428" y="20574"/>
                </a:lnTo>
                <a:lnTo>
                  <a:pt x="11466" y="20573"/>
                </a:lnTo>
                <a:lnTo>
                  <a:pt x="18795" y="33400"/>
                </a:lnTo>
                <a:lnTo>
                  <a:pt x="22860" y="33400"/>
                </a:lnTo>
                <a:lnTo>
                  <a:pt x="15239" y="20066"/>
                </a:lnTo>
                <a:lnTo>
                  <a:pt x="17271" y="19303"/>
                </a:lnTo>
                <a:lnTo>
                  <a:pt x="20192" y="16509"/>
                </a:lnTo>
                <a:lnTo>
                  <a:pt x="22098" y="12826"/>
                </a:lnTo>
                <a:lnTo>
                  <a:pt x="22098" y="8508"/>
                </a:lnTo>
                <a:lnTo>
                  <a:pt x="20700" y="5206"/>
                </a:lnTo>
                <a:lnTo>
                  <a:pt x="18541" y="2540"/>
                </a:lnTo>
                <a:lnTo>
                  <a:pt x="15366" y="888"/>
                </a:lnTo>
                <a:lnTo>
                  <a:pt x="11429" y="3809"/>
                </a:lnTo>
                <a:lnTo>
                  <a:pt x="14096" y="4063"/>
                </a:lnTo>
                <a:lnTo>
                  <a:pt x="17017" y="5969"/>
                </a:lnTo>
                <a:lnTo>
                  <a:pt x="18541" y="9144"/>
                </a:lnTo>
                <a:lnTo>
                  <a:pt x="18541" y="11937"/>
                </a:lnTo>
                <a:lnTo>
                  <a:pt x="17017" y="15112"/>
                </a:lnTo>
                <a:lnTo>
                  <a:pt x="14096" y="17018"/>
                </a:lnTo>
                <a:lnTo>
                  <a:pt x="13080" y="20574"/>
                </a:lnTo>
                <a:lnTo>
                  <a:pt x="10667" y="19176"/>
                </a:lnTo>
                <a:lnTo>
                  <a:pt x="11429" y="17272"/>
                </a:lnTo>
                <a:close/>
              </a:path>
              <a:path h="33908" w="731901">
                <a:moveTo>
                  <a:pt x="11429" y="17272"/>
                </a:moveTo>
                <a:lnTo>
                  <a:pt x="10667" y="19176"/>
                </a:lnTo>
                <a:lnTo>
                  <a:pt x="13080" y="20574"/>
                </a:lnTo>
                <a:lnTo>
                  <a:pt x="14096" y="17018"/>
                </a:lnTo>
                <a:lnTo>
                  <a:pt x="11429" y="17272"/>
                </a:lnTo>
                <a:close/>
              </a:path>
              <a:path h="33908" w="731901">
                <a:moveTo>
                  <a:pt x="11302" y="507"/>
                </a:moveTo>
                <a:lnTo>
                  <a:pt x="0" y="507"/>
                </a:lnTo>
                <a:lnTo>
                  <a:pt x="3428" y="3809"/>
                </a:lnTo>
                <a:lnTo>
                  <a:pt x="11429" y="3809"/>
                </a:lnTo>
                <a:lnTo>
                  <a:pt x="15366" y="888"/>
                </a:lnTo>
                <a:lnTo>
                  <a:pt x="11302" y="507"/>
                </a:lnTo>
                <a:close/>
              </a:path>
              <a:path h="33908" w="731901">
                <a:moveTo>
                  <a:pt x="87629" y="3809"/>
                </a:moveTo>
                <a:lnTo>
                  <a:pt x="90296" y="4063"/>
                </a:lnTo>
                <a:lnTo>
                  <a:pt x="93217" y="5969"/>
                </a:lnTo>
                <a:lnTo>
                  <a:pt x="94741" y="9144"/>
                </a:lnTo>
                <a:lnTo>
                  <a:pt x="94741" y="11937"/>
                </a:lnTo>
                <a:lnTo>
                  <a:pt x="93217" y="15112"/>
                </a:lnTo>
                <a:lnTo>
                  <a:pt x="90296" y="17018"/>
                </a:lnTo>
                <a:lnTo>
                  <a:pt x="87629" y="17272"/>
                </a:lnTo>
                <a:lnTo>
                  <a:pt x="79628" y="17272"/>
                </a:lnTo>
                <a:lnTo>
                  <a:pt x="79628" y="3809"/>
                </a:lnTo>
                <a:lnTo>
                  <a:pt x="79628" y="33400"/>
                </a:lnTo>
                <a:lnTo>
                  <a:pt x="79628" y="20574"/>
                </a:lnTo>
                <a:lnTo>
                  <a:pt x="87502" y="20574"/>
                </a:lnTo>
                <a:lnTo>
                  <a:pt x="91566" y="20193"/>
                </a:lnTo>
                <a:lnTo>
                  <a:pt x="94741" y="18542"/>
                </a:lnTo>
                <a:lnTo>
                  <a:pt x="96900" y="15875"/>
                </a:lnTo>
                <a:lnTo>
                  <a:pt x="98298" y="12573"/>
                </a:lnTo>
                <a:lnTo>
                  <a:pt x="98298" y="8508"/>
                </a:lnTo>
                <a:lnTo>
                  <a:pt x="96900" y="5206"/>
                </a:lnTo>
                <a:lnTo>
                  <a:pt x="94741" y="2540"/>
                </a:lnTo>
                <a:lnTo>
                  <a:pt x="91566" y="888"/>
                </a:lnTo>
                <a:lnTo>
                  <a:pt x="87629" y="3809"/>
                </a:lnTo>
                <a:close/>
              </a:path>
              <a:path h="33908" w="731901">
                <a:moveTo>
                  <a:pt x="76200" y="33400"/>
                </a:moveTo>
                <a:lnTo>
                  <a:pt x="79628" y="33400"/>
                </a:lnTo>
                <a:lnTo>
                  <a:pt x="79628" y="3809"/>
                </a:lnTo>
                <a:lnTo>
                  <a:pt x="87629" y="3809"/>
                </a:lnTo>
                <a:lnTo>
                  <a:pt x="91566" y="888"/>
                </a:lnTo>
                <a:lnTo>
                  <a:pt x="87502" y="507"/>
                </a:lnTo>
                <a:lnTo>
                  <a:pt x="76200" y="507"/>
                </a:lnTo>
                <a:lnTo>
                  <a:pt x="76200" y="33400"/>
                </a:lnTo>
                <a:close/>
              </a:path>
              <a:path h="33908" w="731901">
                <a:moveTo>
                  <a:pt x="41275" y="25400"/>
                </a:moveTo>
                <a:lnTo>
                  <a:pt x="42417" y="22098"/>
                </a:lnTo>
                <a:lnTo>
                  <a:pt x="48577" y="4781"/>
                </a:lnTo>
                <a:lnTo>
                  <a:pt x="49149" y="3175"/>
                </a:lnTo>
                <a:lnTo>
                  <a:pt x="54737" y="22098"/>
                </a:lnTo>
                <a:lnTo>
                  <a:pt x="56006" y="25400"/>
                </a:lnTo>
                <a:lnTo>
                  <a:pt x="58800" y="33400"/>
                </a:lnTo>
                <a:lnTo>
                  <a:pt x="62483" y="33400"/>
                </a:lnTo>
                <a:lnTo>
                  <a:pt x="50418" y="507"/>
                </a:lnTo>
                <a:lnTo>
                  <a:pt x="48005" y="3175"/>
                </a:lnTo>
                <a:lnTo>
                  <a:pt x="46608" y="507"/>
                </a:lnTo>
                <a:lnTo>
                  <a:pt x="34670" y="33400"/>
                </a:lnTo>
                <a:lnTo>
                  <a:pt x="38353" y="33400"/>
                </a:lnTo>
                <a:lnTo>
                  <a:pt x="41275" y="25400"/>
                </a:lnTo>
                <a:close/>
              </a:path>
              <a:path h="33908" w="731901">
                <a:moveTo>
                  <a:pt x="42417" y="22098"/>
                </a:moveTo>
                <a:lnTo>
                  <a:pt x="41275" y="25400"/>
                </a:lnTo>
                <a:lnTo>
                  <a:pt x="56006" y="25400"/>
                </a:lnTo>
                <a:lnTo>
                  <a:pt x="54737" y="22098"/>
                </a:lnTo>
                <a:lnTo>
                  <a:pt x="42417" y="22098"/>
                </a:lnTo>
                <a:close/>
              </a:path>
              <a:path h="33908" w="731901">
                <a:moveTo>
                  <a:pt x="114300" y="507"/>
                </a:moveTo>
                <a:lnTo>
                  <a:pt x="114300" y="33400"/>
                </a:lnTo>
                <a:lnTo>
                  <a:pt x="117728" y="33400"/>
                </a:lnTo>
                <a:lnTo>
                  <a:pt x="117728" y="507"/>
                </a:lnTo>
                <a:lnTo>
                  <a:pt x="114300" y="507"/>
                </a:lnTo>
                <a:close/>
              </a:path>
              <a:path h="33908" w="731901">
                <a:moveTo>
                  <a:pt x="149605" y="4318"/>
                </a:moveTo>
                <a:lnTo>
                  <a:pt x="153288" y="6476"/>
                </a:lnTo>
                <a:lnTo>
                  <a:pt x="155828" y="9905"/>
                </a:lnTo>
                <a:lnTo>
                  <a:pt x="157352" y="14224"/>
                </a:lnTo>
                <a:lnTo>
                  <a:pt x="157352" y="19557"/>
                </a:lnTo>
                <a:lnTo>
                  <a:pt x="155828" y="23875"/>
                </a:lnTo>
                <a:lnTo>
                  <a:pt x="153288" y="27431"/>
                </a:lnTo>
                <a:lnTo>
                  <a:pt x="149605" y="29591"/>
                </a:lnTo>
                <a:lnTo>
                  <a:pt x="144906" y="30099"/>
                </a:lnTo>
                <a:lnTo>
                  <a:pt x="137540" y="30099"/>
                </a:lnTo>
                <a:lnTo>
                  <a:pt x="144906" y="33400"/>
                </a:lnTo>
                <a:lnTo>
                  <a:pt x="148208" y="33400"/>
                </a:lnTo>
                <a:lnTo>
                  <a:pt x="151002" y="32766"/>
                </a:lnTo>
                <a:lnTo>
                  <a:pt x="155828" y="29972"/>
                </a:lnTo>
                <a:lnTo>
                  <a:pt x="159003" y="25653"/>
                </a:lnTo>
                <a:lnTo>
                  <a:pt x="160400" y="23113"/>
                </a:lnTo>
                <a:lnTo>
                  <a:pt x="161036" y="20193"/>
                </a:lnTo>
                <a:lnTo>
                  <a:pt x="161036" y="13588"/>
                </a:lnTo>
                <a:lnTo>
                  <a:pt x="160400" y="10668"/>
                </a:lnTo>
                <a:lnTo>
                  <a:pt x="159003" y="8127"/>
                </a:lnTo>
                <a:lnTo>
                  <a:pt x="155828" y="3809"/>
                </a:lnTo>
                <a:lnTo>
                  <a:pt x="151002" y="1143"/>
                </a:lnTo>
                <a:lnTo>
                  <a:pt x="148208" y="507"/>
                </a:lnTo>
                <a:lnTo>
                  <a:pt x="144906" y="507"/>
                </a:lnTo>
                <a:lnTo>
                  <a:pt x="144906" y="3809"/>
                </a:lnTo>
                <a:lnTo>
                  <a:pt x="149605" y="4318"/>
                </a:lnTo>
                <a:close/>
              </a:path>
              <a:path h="33908" w="731901">
                <a:moveTo>
                  <a:pt x="144906" y="3809"/>
                </a:moveTo>
                <a:lnTo>
                  <a:pt x="144906" y="507"/>
                </a:lnTo>
                <a:lnTo>
                  <a:pt x="134112" y="507"/>
                </a:lnTo>
                <a:lnTo>
                  <a:pt x="134112" y="33400"/>
                </a:lnTo>
                <a:lnTo>
                  <a:pt x="144906" y="33400"/>
                </a:lnTo>
                <a:lnTo>
                  <a:pt x="137540" y="30099"/>
                </a:lnTo>
                <a:lnTo>
                  <a:pt x="137540" y="3809"/>
                </a:lnTo>
                <a:lnTo>
                  <a:pt x="144906" y="3809"/>
                </a:lnTo>
                <a:close/>
              </a:path>
              <a:path h="33908" w="731901">
                <a:moveTo>
                  <a:pt x="207517" y="4318"/>
                </a:moveTo>
                <a:lnTo>
                  <a:pt x="211200" y="6476"/>
                </a:lnTo>
                <a:lnTo>
                  <a:pt x="213740" y="9905"/>
                </a:lnTo>
                <a:lnTo>
                  <a:pt x="215264" y="14224"/>
                </a:lnTo>
                <a:lnTo>
                  <a:pt x="215264" y="19557"/>
                </a:lnTo>
                <a:lnTo>
                  <a:pt x="213740" y="23875"/>
                </a:lnTo>
                <a:lnTo>
                  <a:pt x="211200" y="27431"/>
                </a:lnTo>
                <a:lnTo>
                  <a:pt x="207517" y="29591"/>
                </a:lnTo>
                <a:lnTo>
                  <a:pt x="202818" y="30099"/>
                </a:lnTo>
                <a:lnTo>
                  <a:pt x="195452" y="30099"/>
                </a:lnTo>
                <a:lnTo>
                  <a:pt x="202818" y="33400"/>
                </a:lnTo>
                <a:lnTo>
                  <a:pt x="206120" y="33400"/>
                </a:lnTo>
                <a:lnTo>
                  <a:pt x="208914" y="32766"/>
                </a:lnTo>
                <a:lnTo>
                  <a:pt x="213740" y="29972"/>
                </a:lnTo>
                <a:lnTo>
                  <a:pt x="216915" y="25653"/>
                </a:lnTo>
                <a:lnTo>
                  <a:pt x="218312" y="23113"/>
                </a:lnTo>
                <a:lnTo>
                  <a:pt x="218948" y="20193"/>
                </a:lnTo>
                <a:lnTo>
                  <a:pt x="218948" y="13588"/>
                </a:lnTo>
                <a:lnTo>
                  <a:pt x="218312" y="10668"/>
                </a:lnTo>
                <a:lnTo>
                  <a:pt x="216915" y="8127"/>
                </a:lnTo>
                <a:lnTo>
                  <a:pt x="213740" y="3809"/>
                </a:lnTo>
                <a:lnTo>
                  <a:pt x="208914" y="1143"/>
                </a:lnTo>
                <a:lnTo>
                  <a:pt x="206120" y="507"/>
                </a:lnTo>
                <a:lnTo>
                  <a:pt x="202818" y="507"/>
                </a:lnTo>
                <a:lnTo>
                  <a:pt x="202818" y="3809"/>
                </a:lnTo>
                <a:lnTo>
                  <a:pt x="207517" y="4318"/>
                </a:lnTo>
                <a:close/>
              </a:path>
              <a:path h="33908" w="731901">
                <a:moveTo>
                  <a:pt x="202818" y="3809"/>
                </a:moveTo>
                <a:lnTo>
                  <a:pt x="202818" y="507"/>
                </a:lnTo>
                <a:lnTo>
                  <a:pt x="192024" y="507"/>
                </a:lnTo>
                <a:lnTo>
                  <a:pt x="192024" y="33400"/>
                </a:lnTo>
                <a:lnTo>
                  <a:pt x="202818" y="33400"/>
                </a:lnTo>
                <a:lnTo>
                  <a:pt x="195452" y="30099"/>
                </a:lnTo>
                <a:lnTo>
                  <a:pt x="195452" y="3809"/>
                </a:lnTo>
                <a:lnTo>
                  <a:pt x="202818" y="3809"/>
                </a:lnTo>
                <a:close/>
              </a:path>
              <a:path h="33908" w="731901">
                <a:moveTo>
                  <a:pt x="237870" y="25400"/>
                </a:moveTo>
                <a:lnTo>
                  <a:pt x="239013" y="22098"/>
                </a:lnTo>
                <a:lnTo>
                  <a:pt x="245173" y="4781"/>
                </a:lnTo>
                <a:lnTo>
                  <a:pt x="245744" y="3175"/>
                </a:lnTo>
                <a:lnTo>
                  <a:pt x="251332" y="22098"/>
                </a:lnTo>
                <a:lnTo>
                  <a:pt x="252602" y="25400"/>
                </a:lnTo>
                <a:lnTo>
                  <a:pt x="255396" y="33400"/>
                </a:lnTo>
                <a:lnTo>
                  <a:pt x="259079" y="33400"/>
                </a:lnTo>
                <a:lnTo>
                  <a:pt x="247014" y="507"/>
                </a:lnTo>
                <a:lnTo>
                  <a:pt x="244601" y="3175"/>
                </a:lnTo>
                <a:lnTo>
                  <a:pt x="243204" y="507"/>
                </a:lnTo>
                <a:lnTo>
                  <a:pt x="231266" y="33400"/>
                </a:lnTo>
                <a:lnTo>
                  <a:pt x="234950" y="33400"/>
                </a:lnTo>
                <a:lnTo>
                  <a:pt x="237870" y="25400"/>
                </a:lnTo>
                <a:close/>
              </a:path>
              <a:path h="33908" w="731901">
                <a:moveTo>
                  <a:pt x="239013" y="22098"/>
                </a:moveTo>
                <a:lnTo>
                  <a:pt x="237870" y="25400"/>
                </a:lnTo>
                <a:lnTo>
                  <a:pt x="252602" y="25400"/>
                </a:lnTo>
                <a:lnTo>
                  <a:pt x="251332" y="22098"/>
                </a:lnTo>
                <a:lnTo>
                  <a:pt x="239013" y="22098"/>
                </a:lnTo>
                <a:close/>
              </a:path>
              <a:path h="33908" w="731901">
                <a:moveTo>
                  <a:pt x="278511" y="33400"/>
                </a:moveTo>
                <a:lnTo>
                  <a:pt x="281939" y="33400"/>
                </a:lnTo>
                <a:lnTo>
                  <a:pt x="281939" y="3809"/>
                </a:lnTo>
                <a:lnTo>
                  <a:pt x="290956" y="3809"/>
                </a:lnTo>
                <a:lnTo>
                  <a:pt x="290956" y="507"/>
                </a:lnTo>
                <a:lnTo>
                  <a:pt x="269366" y="507"/>
                </a:lnTo>
                <a:lnTo>
                  <a:pt x="269366" y="3809"/>
                </a:lnTo>
                <a:lnTo>
                  <a:pt x="278511" y="3809"/>
                </a:lnTo>
                <a:lnTo>
                  <a:pt x="278511" y="33400"/>
                </a:lnTo>
                <a:close/>
              </a:path>
              <a:path h="33908" w="731901">
                <a:moveTo>
                  <a:pt x="306450" y="25400"/>
                </a:moveTo>
                <a:lnTo>
                  <a:pt x="307593" y="22098"/>
                </a:lnTo>
                <a:lnTo>
                  <a:pt x="313753" y="4781"/>
                </a:lnTo>
                <a:lnTo>
                  <a:pt x="314325" y="3175"/>
                </a:lnTo>
                <a:lnTo>
                  <a:pt x="319913" y="22098"/>
                </a:lnTo>
                <a:lnTo>
                  <a:pt x="321182" y="25400"/>
                </a:lnTo>
                <a:lnTo>
                  <a:pt x="323976" y="33400"/>
                </a:lnTo>
                <a:lnTo>
                  <a:pt x="327660" y="33400"/>
                </a:lnTo>
                <a:lnTo>
                  <a:pt x="315594" y="507"/>
                </a:lnTo>
                <a:lnTo>
                  <a:pt x="313181" y="3175"/>
                </a:lnTo>
                <a:lnTo>
                  <a:pt x="311785" y="507"/>
                </a:lnTo>
                <a:lnTo>
                  <a:pt x="299846" y="33400"/>
                </a:lnTo>
                <a:lnTo>
                  <a:pt x="303529" y="33400"/>
                </a:lnTo>
                <a:lnTo>
                  <a:pt x="306450" y="25400"/>
                </a:lnTo>
                <a:close/>
              </a:path>
              <a:path h="33908" w="731901">
                <a:moveTo>
                  <a:pt x="307593" y="22098"/>
                </a:moveTo>
                <a:lnTo>
                  <a:pt x="306450" y="25400"/>
                </a:lnTo>
                <a:lnTo>
                  <a:pt x="321182" y="25400"/>
                </a:lnTo>
                <a:lnTo>
                  <a:pt x="319913" y="22098"/>
                </a:lnTo>
                <a:lnTo>
                  <a:pt x="307593" y="22098"/>
                </a:lnTo>
                <a:close/>
              </a:path>
              <a:path h="33908" w="731901">
                <a:moveTo>
                  <a:pt x="358139" y="507"/>
                </a:moveTo>
                <a:lnTo>
                  <a:pt x="358139" y="33400"/>
                </a:lnTo>
                <a:lnTo>
                  <a:pt x="361568" y="33400"/>
                </a:lnTo>
                <a:lnTo>
                  <a:pt x="361568" y="507"/>
                </a:lnTo>
                <a:lnTo>
                  <a:pt x="358139" y="507"/>
                </a:lnTo>
                <a:close/>
              </a:path>
              <a:path h="33908" w="731901">
                <a:moveTo>
                  <a:pt x="399161" y="507"/>
                </a:moveTo>
                <a:lnTo>
                  <a:pt x="399161" y="28194"/>
                </a:lnTo>
                <a:lnTo>
                  <a:pt x="381380" y="5460"/>
                </a:lnTo>
                <a:lnTo>
                  <a:pt x="380238" y="5460"/>
                </a:lnTo>
                <a:lnTo>
                  <a:pt x="377951" y="507"/>
                </a:lnTo>
                <a:lnTo>
                  <a:pt x="377951" y="33400"/>
                </a:lnTo>
                <a:lnTo>
                  <a:pt x="381380" y="33400"/>
                </a:lnTo>
                <a:lnTo>
                  <a:pt x="381380" y="7115"/>
                </a:lnTo>
                <a:lnTo>
                  <a:pt x="399541" y="33400"/>
                </a:lnTo>
                <a:lnTo>
                  <a:pt x="400303" y="28194"/>
                </a:lnTo>
                <a:lnTo>
                  <a:pt x="399161" y="507"/>
                </a:lnTo>
                <a:close/>
              </a:path>
              <a:path h="33908" w="731901">
                <a:moveTo>
                  <a:pt x="377951" y="507"/>
                </a:moveTo>
                <a:lnTo>
                  <a:pt x="380238" y="5460"/>
                </a:lnTo>
                <a:lnTo>
                  <a:pt x="381380" y="5460"/>
                </a:lnTo>
                <a:lnTo>
                  <a:pt x="399161" y="28194"/>
                </a:lnTo>
                <a:lnTo>
                  <a:pt x="399160" y="26554"/>
                </a:lnTo>
                <a:lnTo>
                  <a:pt x="381000" y="507"/>
                </a:lnTo>
                <a:lnTo>
                  <a:pt x="377951" y="507"/>
                </a:lnTo>
                <a:close/>
              </a:path>
              <a:path h="33908" w="731901">
                <a:moveTo>
                  <a:pt x="400303" y="28194"/>
                </a:moveTo>
                <a:lnTo>
                  <a:pt x="399541" y="33400"/>
                </a:lnTo>
                <a:lnTo>
                  <a:pt x="402716" y="33400"/>
                </a:lnTo>
                <a:lnTo>
                  <a:pt x="402716" y="507"/>
                </a:lnTo>
                <a:lnTo>
                  <a:pt x="399161" y="507"/>
                </a:lnTo>
                <a:lnTo>
                  <a:pt x="400303" y="28194"/>
                </a:lnTo>
                <a:close/>
              </a:path>
              <a:path h="33908" w="731901">
                <a:moveTo>
                  <a:pt x="424814" y="33400"/>
                </a:moveTo>
                <a:lnTo>
                  <a:pt x="428243" y="33400"/>
                </a:lnTo>
                <a:lnTo>
                  <a:pt x="428243" y="3809"/>
                </a:lnTo>
                <a:lnTo>
                  <a:pt x="437261" y="3809"/>
                </a:lnTo>
                <a:lnTo>
                  <a:pt x="437261" y="507"/>
                </a:lnTo>
                <a:lnTo>
                  <a:pt x="415670" y="507"/>
                </a:lnTo>
                <a:lnTo>
                  <a:pt x="415670" y="3809"/>
                </a:lnTo>
                <a:lnTo>
                  <a:pt x="424814" y="3809"/>
                </a:lnTo>
                <a:lnTo>
                  <a:pt x="424814" y="33400"/>
                </a:lnTo>
                <a:close/>
              </a:path>
              <a:path h="33908" w="731901">
                <a:moveTo>
                  <a:pt x="454660" y="30099"/>
                </a:moveTo>
                <a:lnTo>
                  <a:pt x="454660" y="18542"/>
                </a:lnTo>
                <a:lnTo>
                  <a:pt x="471424" y="18542"/>
                </a:lnTo>
                <a:lnTo>
                  <a:pt x="471424" y="15240"/>
                </a:lnTo>
                <a:lnTo>
                  <a:pt x="454660" y="15240"/>
                </a:lnTo>
                <a:lnTo>
                  <a:pt x="454660" y="3809"/>
                </a:lnTo>
                <a:lnTo>
                  <a:pt x="472313" y="3809"/>
                </a:lnTo>
                <a:lnTo>
                  <a:pt x="472313" y="507"/>
                </a:lnTo>
                <a:lnTo>
                  <a:pt x="451103" y="507"/>
                </a:lnTo>
                <a:lnTo>
                  <a:pt x="451103" y="33400"/>
                </a:lnTo>
                <a:lnTo>
                  <a:pt x="472313" y="33400"/>
                </a:lnTo>
                <a:lnTo>
                  <a:pt x="472313" y="30099"/>
                </a:lnTo>
                <a:lnTo>
                  <a:pt x="454660" y="30099"/>
                </a:lnTo>
                <a:close/>
              </a:path>
              <a:path h="33908" w="731901">
                <a:moveTo>
                  <a:pt x="502665" y="16382"/>
                </a:moveTo>
                <a:lnTo>
                  <a:pt x="502665" y="19430"/>
                </a:lnTo>
                <a:lnTo>
                  <a:pt x="515619" y="19430"/>
                </a:lnTo>
                <a:lnTo>
                  <a:pt x="517270" y="23241"/>
                </a:lnTo>
                <a:lnTo>
                  <a:pt x="517651" y="19176"/>
                </a:lnTo>
                <a:lnTo>
                  <a:pt x="517651" y="16382"/>
                </a:lnTo>
                <a:lnTo>
                  <a:pt x="514095" y="17906"/>
                </a:lnTo>
                <a:lnTo>
                  <a:pt x="502665" y="16382"/>
                </a:lnTo>
                <a:close/>
              </a:path>
              <a:path h="33908" w="731901">
                <a:moveTo>
                  <a:pt x="487044" y="21717"/>
                </a:moveTo>
                <a:lnTo>
                  <a:pt x="488695" y="25780"/>
                </a:lnTo>
                <a:lnTo>
                  <a:pt x="491236" y="29082"/>
                </a:lnTo>
                <a:lnTo>
                  <a:pt x="494283" y="31876"/>
                </a:lnTo>
                <a:lnTo>
                  <a:pt x="498220" y="33527"/>
                </a:lnTo>
                <a:lnTo>
                  <a:pt x="502665" y="33908"/>
                </a:lnTo>
                <a:lnTo>
                  <a:pt x="506729" y="33527"/>
                </a:lnTo>
                <a:lnTo>
                  <a:pt x="510286" y="32130"/>
                </a:lnTo>
                <a:lnTo>
                  <a:pt x="513206" y="29718"/>
                </a:lnTo>
                <a:lnTo>
                  <a:pt x="515619" y="26924"/>
                </a:lnTo>
                <a:lnTo>
                  <a:pt x="517270" y="23241"/>
                </a:lnTo>
                <a:lnTo>
                  <a:pt x="515619" y="19430"/>
                </a:lnTo>
                <a:lnTo>
                  <a:pt x="514096" y="19430"/>
                </a:lnTo>
                <a:lnTo>
                  <a:pt x="514095" y="21844"/>
                </a:lnTo>
                <a:lnTo>
                  <a:pt x="512571" y="25273"/>
                </a:lnTo>
                <a:lnTo>
                  <a:pt x="510158" y="28194"/>
                </a:lnTo>
                <a:lnTo>
                  <a:pt x="506729" y="30099"/>
                </a:lnTo>
                <a:lnTo>
                  <a:pt x="502665" y="30606"/>
                </a:lnTo>
                <a:lnTo>
                  <a:pt x="498093" y="30099"/>
                </a:lnTo>
                <a:lnTo>
                  <a:pt x="494283" y="27812"/>
                </a:lnTo>
                <a:lnTo>
                  <a:pt x="491743" y="24129"/>
                </a:lnTo>
                <a:lnTo>
                  <a:pt x="490219" y="19684"/>
                </a:lnTo>
                <a:lnTo>
                  <a:pt x="490219" y="14224"/>
                </a:lnTo>
                <a:lnTo>
                  <a:pt x="491743" y="9778"/>
                </a:lnTo>
                <a:lnTo>
                  <a:pt x="494283" y="6096"/>
                </a:lnTo>
                <a:lnTo>
                  <a:pt x="498093" y="3809"/>
                </a:lnTo>
                <a:lnTo>
                  <a:pt x="502665" y="3301"/>
                </a:lnTo>
                <a:lnTo>
                  <a:pt x="507111" y="3809"/>
                </a:lnTo>
                <a:lnTo>
                  <a:pt x="510539" y="6096"/>
                </a:lnTo>
                <a:lnTo>
                  <a:pt x="512699" y="9651"/>
                </a:lnTo>
                <a:lnTo>
                  <a:pt x="515874" y="8127"/>
                </a:lnTo>
                <a:lnTo>
                  <a:pt x="515238" y="6730"/>
                </a:lnTo>
                <a:lnTo>
                  <a:pt x="511937" y="2921"/>
                </a:lnTo>
                <a:lnTo>
                  <a:pt x="508635" y="1143"/>
                </a:lnTo>
                <a:lnTo>
                  <a:pt x="504825" y="0"/>
                </a:lnTo>
                <a:lnTo>
                  <a:pt x="500379" y="0"/>
                </a:lnTo>
                <a:lnTo>
                  <a:pt x="496315" y="1270"/>
                </a:lnTo>
                <a:lnTo>
                  <a:pt x="492632" y="3175"/>
                </a:lnTo>
                <a:lnTo>
                  <a:pt x="489712" y="6350"/>
                </a:lnTo>
                <a:lnTo>
                  <a:pt x="487806" y="10159"/>
                </a:lnTo>
                <a:lnTo>
                  <a:pt x="486663" y="14477"/>
                </a:lnTo>
                <a:lnTo>
                  <a:pt x="486663" y="17018"/>
                </a:lnTo>
                <a:lnTo>
                  <a:pt x="487044" y="21717"/>
                </a:lnTo>
                <a:close/>
              </a:path>
              <a:path h="33908" w="731901">
                <a:moveTo>
                  <a:pt x="544829" y="17272"/>
                </a:moveTo>
                <a:lnTo>
                  <a:pt x="536828" y="17272"/>
                </a:lnTo>
                <a:lnTo>
                  <a:pt x="536828" y="3809"/>
                </a:lnTo>
                <a:lnTo>
                  <a:pt x="533400" y="507"/>
                </a:lnTo>
                <a:lnTo>
                  <a:pt x="533400" y="33400"/>
                </a:lnTo>
                <a:lnTo>
                  <a:pt x="536828" y="33400"/>
                </a:lnTo>
                <a:lnTo>
                  <a:pt x="536828" y="20574"/>
                </a:lnTo>
                <a:lnTo>
                  <a:pt x="544866" y="20573"/>
                </a:lnTo>
                <a:lnTo>
                  <a:pt x="552195" y="33400"/>
                </a:lnTo>
                <a:lnTo>
                  <a:pt x="556260" y="33400"/>
                </a:lnTo>
                <a:lnTo>
                  <a:pt x="548639" y="20066"/>
                </a:lnTo>
                <a:lnTo>
                  <a:pt x="550671" y="19303"/>
                </a:lnTo>
                <a:lnTo>
                  <a:pt x="553592" y="16509"/>
                </a:lnTo>
                <a:lnTo>
                  <a:pt x="555498" y="12826"/>
                </a:lnTo>
                <a:lnTo>
                  <a:pt x="555498" y="8508"/>
                </a:lnTo>
                <a:lnTo>
                  <a:pt x="554101" y="5206"/>
                </a:lnTo>
                <a:lnTo>
                  <a:pt x="551941" y="2540"/>
                </a:lnTo>
                <a:lnTo>
                  <a:pt x="548639" y="888"/>
                </a:lnTo>
                <a:lnTo>
                  <a:pt x="544829" y="3809"/>
                </a:lnTo>
                <a:lnTo>
                  <a:pt x="547496" y="4063"/>
                </a:lnTo>
                <a:lnTo>
                  <a:pt x="550417" y="5969"/>
                </a:lnTo>
                <a:lnTo>
                  <a:pt x="551941" y="9144"/>
                </a:lnTo>
                <a:lnTo>
                  <a:pt x="551941" y="11937"/>
                </a:lnTo>
                <a:lnTo>
                  <a:pt x="550417" y="15112"/>
                </a:lnTo>
                <a:lnTo>
                  <a:pt x="547496" y="17018"/>
                </a:lnTo>
                <a:lnTo>
                  <a:pt x="546480" y="20574"/>
                </a:lnTo>
                <a:lnTo>
                  <a:pt x="544067" y="19176"/>
                </a:lnTo>
                <a:lnTo>
                  <a:pt x="544829" y="17272"/>
                </a:lnTo>
                <a:close/>
              </a:path>
              <a:path h="33908" w="731901">
                <a:moveTo>
                  <a:pt x="544829" y="17272"/>
                </a:moveTo>
                <a:lnTo>
                  <a:pt x="544067" y="19176"/>
                </a:lnTo>
                <a:lnTo>
                  <a:pt x="546480" y="20574"/>
                </a:lnTo>
                <a:lnTo>
                  <a:pt x="547496" y="17018"/>
                </a:lnTo>
                <a:lnTo>
                  <a:pt x="544829" y="17272"/>
                </a:lnTo>
                <a:close/>
              </a:path>
              <a:path h="33908" w="731901">
                <a:moveTo>
                  <a:pt x="544702" y="507"/>
                </a:moveTo>
                <a:lnTo>
                  <a:pt x="533400" y="507"/>
                </a:lnTo>
                <a:lnTo>
                  <a:pt x="536828" y="3809"/>
                </a:lnTo>
                <a:lnTo>
                  <a:pt x="544829" y="3809"/>
                </a:lnTo>
                <a:lnTo>
                  <a:pt x="548639" y="888"/>
                </a:lnTo>
                <a:lnTo>
                  <a:pt x="544702" y="507"/>
                </a:lnTo>
                <a:close/>
              </a:path>
              <a:path h="33908" w="731901">
                <a:moveTo>
                  <a:pt x="573151" y="25400"/>
                </a:moveTo>
                <a:lnTo>
                  <a:pt x="574293" y="22098"/>
                </a:lnTo>
                <a:lnTo>
                  <a:pt x="580453" y="4781"/>
                </a:lnTo>
                <a:lnTo>
                  <a:pt x="581025" y="3175"/>
                </a:lnTo>
                <a:lnTo>
                  <a:pt x="586613" y="22098"/>
                </a:lnTo>
                <a:lnTo>
                  <a:pt x="587882" y="25400"/>
                </a:lnTo>
                <a:lnTo>
                  <a:pt x="590676" y="33400"/>
                </a:lnTo>
                <a:lnTo>
                  <a:pt x="594360" y="33400"/>
                </a:lnTo>
                <a:lnTo>
                  <a:pt x="582294" y="507"/>
                </a:lnTo>
                <a:lnTo>
                  <a:pt x="579881" y="3175"/>
                </a:lnTo>
                <a:lnTo>
                  <a:pt x="578485" y="507"/>
                </a:lnTo>
                <a:lnTo>
                  <a:pt x="566546" y="33400"/>
                </a:lnTo>
                <a:lnTo>
                  <a:pt x="570229" y="33400"/>
                </a:lnTo>
                <a:lnTo>
                  <a:pt x="573151" y="25400"/>
                </a:lnTo>
                <a:close/>
              </a:path>
            </a:pathLst>
          </a:custGeom>
          <a:solidFill>
            <a:srgbClr val="1E555A">
              <a:alpha val="69804"/>
            </a:srgbClr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5380609" y="2066861"/>
            <a:ext cx="3428" cy="0"/>
          </a:xfrm>
          <a:custGeom>
            <a:avLst/>
            <a:gdLst/>
            <a:ahLst/>
            <a:cxnLst/>
            <a:rect b="b" l="l" r="r" t="t"/>
            <a:pathLst>
              <a:path h="0" w="3428">
                <a:moveTo>
                  <a:pt x="0" y="0"/>
                </a:moveTo>
                <a:lnTo>
                  <a:pt x="3428" y="0"/>
                </a:lnTo>
              </a:path>
            </a:pathLst>
          </a:custGeom>
          <a:ln w="34163">
            <a:solidFill>
              <a:srgbClr val="1E555A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5624449" y="2066861"/>
            <a:ext cx="3428" cy="0"/>
          </a:xfrm>
          <a:custGeom>
            <a:avLst/>
            <a:gdLst/>
            <a:ahLst/>
            <a:cxnLst/>
            <a:rect b="b" l="l" r="r" t="t"/>
            <a:pathLst>
              <a:path h="0" w="3428">
                <a:moveTo>
                  <a:pt x="0" y="0"/>
                </a:moveTo>
                <a:lnTo>
                  <a:pt x="3428" y="0"/>
                </a:lnTo>
              </a:path>
            </a:pathLst>
          </a:custGeom>
          <a:ln w="34163">
            <a:solidFill>
              <a:srgbClr val="1E555A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5906389" y="2066861"/>
            <a:ext cx="3428" cy="0"/>
          </a:xfrm>
          <a:custGeom>
            <a:avLst/>
            <a:gdLst/>
            <a:ahLst/>
            <a:cxnLst/>
            <a:rect b="b" l="l" r="r" t="t"/>
            <a:pathLst>
              <a:path h="0" w="3428">
                <a:moveTo>
                  <a:pt x="0" y="0"/>
                </a:moveTo>
                <a:lnTo>
                  <a:pt x="3428" y="0"/>
                </a:lnTo>
              </a:path>
            </a:pathLst>
          </a:custGeom>
          <a:ln w="34163">
            <a:solidFill>
              <a:srgbClr val="1E555A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437388" y="1933955"/>
            <a:ext cx="1673352" cy="132588"/>
          </a:xfrm>
          <a:prstGeom prst="rect">
            <a:avLst/>
          </a:prstGeom>
          <a:blipFill>
            <a:blip cstate="print" r:embed="rId8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438772" y="1944877"/>
            <a:ext cx="1544586" cy="121665"/>
          </a:xfrm>
          <a:custGeom>
            <a:avLst/>
            <a:gdLst/>
            <a:ahLst/>
            <a:cxnLst/>
            <a:rect b="b" l="l" r="r" t="t"/>
            <a:pathLst>
              <a:path h="121665" w="1544586">
                <a:moveTo>
                  <a:pt x="444906" y="61340"/>
                </a:moveTo>
                <a:lnTo>
                  <a:pt x="445795" y="82423"/>
                </a:lnTo>
                <a:lnTo>
                  <a:pt x="444906" y="57403"/>
                </a:lnTo>
                <a:lnTo>
                  <a:pt x="444906" y="65404"/>
                </a:lnTo>
                <a:lnTo>
                  <a:pt x="445795" y="82423"/>
                </a:lnTo>
                <a:lnTo>
                  <a:pt x="444906" y="61340"/>
                </a:lnTo>
                <a:close/>
              </a:path>
              <a:path h="121665" w="1544586">
                <a:moveTo>
                  <a:pt x="438543" y="77724"/>
                </a:moveTo>
                <a:lnTo>
                  <a:pt x="445795" y="82423"/>
                </a:lnTo>
                <a:lnTo>
                  <a:pt x="440804" y="75183"/>
                </a:lnTo>
                <a:lnTo>
                  <a:pt x="438543" y="45084"/>
                </a:lnTo>
                <a:lnTo>
                  <a:pt x="435673" y="43306"/>
                </a:lnTo>
                <a:lnTo>
                  <a:pt x="435673" y="79375"/>
                </a:lnTo>
                <a:lnTo>
                  <a:pt x="445795" y="82423"/>
                </a:lnTo>
                <a:lnTo>
                  <a:pt x="438543" y="77724"/>
                </a:lnTo>
                <a:close/>
              </a:path>
              <a:path h="121665" w="1544586">
                <a:moveTo>
                  <a:pt x="408800" y="50673"/>
                </a:moveTo>
                <a:lnTo>
                  <a:pt x="410438" y="75183"/>
                </a:lnTo>
                <a:lnTo>
                  <a:pt x="412737" y="77724"/>
                </a:lnTo>
                <a:lnTo>
                  <a:pt x="415696" y="79375"/>
                </a:lnTo>
                <a:lnTo>
                  <a:pt x="412737" y="45084"/>
                </a:lnTo>
                <a:lnTo>
                  <a:pt x="410438" y="47625"/>
                </a:lnTo>
                <a:lnTo>
                  <a:pt x="408800" y="50673"/>
                </a:lnTo>
                <a:close/>
              </a:path>
              <a:path h="121665" w="1544586">
                <a:moveTo>
                  <a:pt x="515658" y="82423"/>
                </a:moveTo>
                <a:lnTo>
                  <a:pt x="528891" y="81152"/>
                </a:lnTo>
                <a:lnTo>
                  <a:pt x="525983" y="79375"/>
                </a:lnTo>
                <a:lnTo>
                  <a:pt x="525983" y="43306"/>
                </a:lnTo>
                <a:lnTo>
                  <a:pt x="528891" y="81152"/>
                </a:lnTo>
                <a:lnTo>
                  <a:pt x="515658" y="82423"/>
                </a:lnTo>
                <a:lnTo>
                  <a:pt x="515658" y="88284"/>
                </a:lnTo>
                <a:lnTo>
                  <a:pt x="516458" y="89534"/>
                </a:lnTo>
                <a:lnTo>
                  <a:pt x="519772" y="92328"/>
                </a:lnTo>
                <a:lnTo>
                  <a:pt x="520293" y="92582"/>
                </a:lnTo>
                <a:lnTo>
                  <a:pt x="523938" y="94360"/>
                </a:lnTo>
                <a:lnTo>
                  <a:pt x="527002" y="95757"/>
                </a:lnTo>
                <a:lnTo>
                  <a:pt x="528116" y="96265"/>
                </a:lnTo>
                <a:lnTo>
                  <a:pt x="532701" y="97281"/>
                </a:lnTo>
                <a:lnTo>
                  <a:pt x="544334" y="97281"/>
                </a:lnTo>
                <a:lnTo>
                  <a:pt x="548297" y="96265"/>
                </a:lnTo>
                <a:lnTo>
                  <a:pt x="552580" y="94360"/>
                </a:lnTo>
                <a:lnTo>
                  <a:pt x="555510" y="92582"/>
                </a:lnTo>
                <a:lnTo>
                  <a:pt x="555929" y="92328"/>
                </a:lnTo>
                <a:lnTo>
                  <a:pt x="560533" y="89534"/>
                </a:lnTo>
                <a:lnTo>
                  <a:pt x="561816" y="88284"/>
                </a:lnTo>
                <a:lnTo>
                  <a:pt x="564870" y="85089"/>
                </a:lnTo>
                <a:lnTo>
                  <a:pt x="566319" y="82423"/>
                </a:lnTo>
                <a:lnTo>
                  <a:pt x="532155" y="82041"/>
                </a:lnTo>
                <a:lnTo>
                  <a:pt x="528891" y="41528"/>
                </a:lnTo>
                <a:lnTo>
                  <a:pt x="523062" y="45084"/>
                </a:lnTo>
                <a:lnTo>
                  <a:pt x="523062" y="77724"/>
                </a:lnTo>
                <a:lnTo>
                  <a:pt x="520788" y="47498"/>
                </a:lnTo>
                <a:lnTo>
                  <a:pt x="517499" y="53848"/>
                </a:lnTo>
                <a:lnTo>
                  <a:pt x="517499" y="68960"/>
                </a:lnTo>
                <a:lnTo>
                  <a:pt x="516686" y="65404"/>
                </a:lnTo>
                <a:lnTo>
                  <a:pt x="515658" y="82423"/>
                </a:lnTo>
                <a:lnTo>
                  <a:pt x="519150" y="72135"/>
                </a:lnTo>
                <a:lnTo>
                  <a:pt x="519150" y="50673"/>
                </a:lnTo>
                <a:lnTo>
                  <a:pt x="520788" y="75183"/>
                </a:lnTo>
                <a:lnTo>
                  <a:pt x="515658" y="82423"/>
                </a:lnTo>
                <a:close/>
              </a:path>
              <a:path h="121665" w="1544586">
                <a:moveTo>
                  <a:pt x="567842" y="43179"/>
                </a:moveTo>
                <a:lnTo>
                  <a:pt x="566412" y="40639"/>
                </a:lnTo>
                <a:lnTo>
                  <a:pt x="555256" y="57276"/>
                </a:lnTo>
                <a:lnTo>
                  <a:pt x="555256" y="65404"/>
                </a:lnTo>
                <a:lnTo>
                  <a:pt x="554431" y="68960"/>
                </a:lnTo>
                <a:lnTo>
                  <a:pt x="552792" y="50673"/>
                </a:lnTo>
                <a:lnTo>
                  <a:pt x="566412" y="40639"/>
                </a:lnTo>
                <a:lnTo>
                  <a:pt x="545896" y="43306"/>
                </a:lnTo>
                <a:lnTo>
                  <a:pt x="545896" y="79375"/>
                </a:lnTo>
                <a:lnTo>
                  <a:pt x="542950" y="81152"/>
                </a:lnTo>
                <a:lnTo>
                  <a:pt x="539572" y="40639"/>
                </a:lnTo>
                <a:lnTo>
                  <a:pt x="539572" y="82041"/>
                </a:lnTo>
                <a:lnTo>
                  <a:pt x="566319" y="82423"/>
                </a:lnTo>
                <a:lnTo>
                  <a:pt x="548855" y="77724"/>
                </a:lnTo>
                <a:lnTo>
                  <a:pt x="548855" y="45084"/>
                </a:lnTo>
                <a:lnTo>
                  <a:pt x="551154" y="47625"/>
                </a:lnTo>
                <a:lnTo>
                  <a:pt x="552792" y="72135"/>
                </a:lnTo>
                <a:lnTo>
                  <a:pt x="566319" y="82423"/>
                </a:lnTo>
                <a:lnTo>
                  <a:pt x="555256" y="61340"/>
                </a:lnTo>
                <a:lnTo>
                  <a:pt x="566319" y="82423"/>
                </a:lnTo>
                <a:lnTo>
                  <a:pt x="567905" y="79501"/>
                </a:lnTo>
                <a:lnTo>
                  <a:pt x="570928" y="74040"/>
                </a:lnTo>
                <a:lnTo>
                  <a:pt x="572452" y="68072"/>
                </a:lnTo>
                <a:lnTo>
                  <a:pt x="572452" y="54609"/>
                </a:lnTo>
                <a:lnTo>
                  <a:pt x="570915" y="48513"/>
                </a:lnTo>
                <a:lnTo>
                  <a:pt x="567842" y="43179"/>
                </a:lnTo>
                <a:close/>
              </a:path>
              <a:path h="121665" w="1544586">
                <a:moveTo>
                  <a:pt x="554431" y="53721"/>
                </a:moveTo>
                <a:lnTo>
                  <a:pt x="555256" y="57276"/>
                </a:lnTo>
                <a:lnTo>
                  <a:pt x="566412" y="40639"/>
                </a:lnTo>
                <a:lnTo>
                  <a:pt x="552792" y="50673"/>
                </a:lnTo>
                <a:lnTo>
                  <a:pt x="554431" y="68960"/>
                </a:lnTo>
                <a:lnTo>
                  <a:pt x="555256" y="65404"/>
                </a:lnTo>
                <a:lnTo>
                  <a:pt x="555256" y="57276"/>
                </a:lnTo>
                <a:lnTo>
                  <a:pt x="554431" y="53721"/>
                </a:lnTo>
                <a:close/>
              </a:path>
              <a:path h="121665" w="1544586">
                <a:moveTo>
                  <a:pt x="551154" y="75183"/>
                </a:moveTo>
                <a:lnTo>
                  <a:pt x="566319" y="82423"/>
                </a:lnTo>
                <a:lnTo>
                  <a:pt x="552792" y="72135"/>
                </a:lnTo>
                <a:lnTo>
                  <a:pt x="551154" y="47625"/>
                </a:lnTo>
                <a:lnTo>
                  <a:pt x="548855" y="45084"/>
                </a:lnTo>
                <a:lnTo>
                  <a:pt x="548855" y="77724"/>
                </a:lnTo>
                <a:lnTo>
                  <a:pt x="566319" y="82423"/>
                </a:lnTo>
                <a:lnTo>
                  <a:pt x="551154" y="75183"/>
                </a:lnTo>
                <a:close/>
              </a:path>
              <a:path h="121665" w="1544586">
                <a:moveTo>
                  <a:pt x="519150" y="72135"/>
                </a:moveTo>
                <a:lnTo>
                  <a:pt x="515658" y="82423"/>
                </a:lnTo>
                <a:lnTo>
                  <a:pt x="520788" y="75183"/>
                </a:lnTo>
                <a:lnTo>
                  <a:pt x="519150" y="50673"/>
                </a:lnTo>
                <a:lnTo>
                  <a:pt x="519150" y="72135"/>
                </a:lnTo>
                <a:close/>
              </a:path>
              <a:path h="121665" w="1544586">
                <a:moveTo>
                  <a:pt x="517499" y="68960"/>
                </a:moveTo>
                <a:lnTo>
                  <a:pt x="517499" y="53848"/>
                </a:lnTo>
                <a:lnTo>
                  <a:pt x="516686" y="57403"/>
                </a:lnTo>
                <a:lnTo>
                  <a:pt x="516686" y="65404"/>
                </a:lnTo>
                <a:lnTo>
                  <a:pt x="517499" y="68960"/>
                </a:lnTo>
                <a:close/>
              </a:path>
              <a:path h="121665" w="1544586">
                <a:moveTo>
                  <a:pt x="606355" y="95820"/>
                </a:moveTo>
                <a:lnTo>
                  <a:pt x="609358" y="88773"/>
                </a:lnTo>
                <a:lnTo>
                  <a:pt x="620483" y="102742"/>
                </a:lnTo>
                <a:lnTo>
                  <a:pt x="626006" y="88773"/>
                </a:lnTo>
                <a:lnTo>
                  <a:pt x="628365" y="82803"/>
                </a:lnTo>
                <a:lnTo>
                  <a:pt x="611644" y="82803"/>
                </a:lnTo>
                <a:lnTo>
                  <a:pt x="614790" y="74380"/>
                </a:lnTo>
                <a:lnTo>
                  <a:pt x="596950" y="26924"/>
                </a:lnTo>
                <a:lnTo>
                  <a:pt x="579120" y="26924"/>
                </a:lnTo>
                <a:lnTo>
                  <a:pt x="597880" y="74380"/>
                </a:lnTo>
                <a:lnTo>
                  <a:pt x="601209" y="82803"/>
                </a:lnTo>
                <a:lnTo>
                  <a:pt x="603569" y="88773"/>
                </a:lnTo>
                <a:lnTo>
                  <a:pt x="606355" y="95820"/>
                </a:lnTo>
                <a:close/>
              </a:path>
              <a:path h="121665" w="1544586">
                <a:moveTo>
                  <a:pt x="590550" y="108965"/>
                </a:moveTo>
                <a:lnTo>
                  <a:pt x="587540" y="108584"/>
                </a:lnTo>
                <a:lnTo>
                  <a:pt x="583552" y="108965"/>
                </a:lnTo>
                <a:lnTo>
                  <a:pt x="583552" y="117094"/>
                </a:lnTo>
                <a:lnTo>
                  <a:pt x="583791" y="121665"/>
                </a:lnTo>
                <a:lnTo>
                  <a:pt x="604232" y="121665"/>
                </a:lnTo>
                <a:lnTo>
                  <a:pt x="605256" y="121157"/>
                </a:lnTo>
                <a:lnTo>
                  <a:pt x="608571" y="119506"/>
                </a:lnTo>
                <a:lnTo>
                  <a:pt x="611505" y="117094"/>
                </a:lnTo>
                <a:lnTo>
                  <a:pt x="614032" y="113919"/>
                </a:lnTo>
                <a:lnTo>
                  <a:pt x="616572" y="110871"/>
                </a:lnTo>
                <a:lnTo>
                  <a:pt x="617645" y="108965"/>
                </a:lnTo>
                <a:lnTo>
                  <a:pt x="619030" y="106299"/>
                </a:lnTo>
                <a:lnTo>
                  <a:pt x="620483" y="102742"/>
                </a:lnTo>
                <a:lnTo>
                  <a:pt x="609358" y="88773"/>
                </a:lnTo>
                <a:lnTo>
                  <a:pt x="609092" y="102742"/>
                </a:lnTo>
                <a:lnTo>
                  <a:pt x="608941" y="102361"/>
                </a:lnTo>
                <a:lnTo>
                  <a:pt x="607786" y="99440"/>
                </a:lnTo>
                <a:lnTo>
                  <a:pt x="606355" y="95820"/>
                </a:lnTo>
                <a:lnTo>
                  <a:pt x="604812" y="99440"/>
                </a:lnTo>
                <a:lnTo>
                  <a:pt x="603465" y="102361"/>
                </a:lnTo>
                <a:lnTo>
                  <a:pt x="603207" y="102742"/>
                </a:lnTo>
                <a:lnTo>
                  <a:pt x="601916" y="104648"/>
                </a:lnTo>
                <a:lnTo>
                  <a:pt x="598462" y="108076"/>
                </a:lnTo>
                <a:lnTo>
                  <a:pt x="595693" y="108965"/>
                </a:lnTo>
                <a:lnTo>
                  <a:pt x="590550" y="108965"/>
                </a:lnTo>
                <a:close/>
              </a:path>
              <a:path h="121665" w="1544586">
                <a:moveTo>
                  <a:pt x="631695" y="74380"/>
                </a:moveTo>
                <a:lnTo>
                  <a:pt x="650455" y="26924"/>
                </a:lnTo>
                <a:lnTo>
                  <a:pt x="632510" y="26924"/>
                </a:lnTo>
                <a:lnTo>
                  <a:pt x="614790" y="74380"/>
                </a:lnTo>
                <a:lnTo>
                  <a:pt x="617956" y="82803"/>
                </a:lnTo>
                <a:lnTo>
                  <a:pt x="628365" y="82803"/>
                </a:lnTo>
                <a:lnTo>
                  <a:pt x="631695" y="74380"/>
                </a:lnTo>
                <a:close/>
              </a:path>
              <a:path h="121665" w="1544586">
                <a:moveTo>
                  <a:pt x="698106" y="2921"/>
                </a:moveTo>
                <a:lnTo>
                  <a:pt x="693597" y="4952"/>
                </a:lnTo>
                <a:lnTo>
                  <a:pt x="689787" y="7747"/>
                </a:lnTo>
                <a:lnTo>
                  <a:pt x="686663" y="11429"/>
                </a:lnTo>
                <a:lnTo>
                  <a:pt x="683552" y="15112"/>
                </a:lnTo>
                <a:lnTo>
                  <a:pt x="681482" y="19430"/>
                </a:lnTo>
                <a:lnTo>
                  <a:pt x="680466" y="24383"/>
                </a:lnTo>
                <a:lnTo>
                  <a:pt x="695515" y="29082"/>
                </a:lnTo>
                <a:lnTo>
                  <a:pt x="696861" y="24637"/>
                </a:lnTo>
                <a:lnTo>
                  <a:pt x="699008" y="21208"/>
                </a:lnTo>
                <a:lnTo>
                  <a:pt x="701967" y="18923"/>
                </a:lnTo>
                <a:lnTo>
                  <a:pt x="704913" y="16636"/>
                </a:lnTo>
                <a:lnTo>
                  <a:pt x="708418" y="15494"/>
                </a:lnTo>
                <a:lnTo>
                  <a:pt x="716343" y="15494"/>
                </a:lnTo>
                <a:lnTo>
                  <a:pt x="719518" y="16636"/>
                </a:lnTo>
                <a:lnTo>
                  <a:pt x="724484" y="21081"/>
                </a:lnTo>
                <a:lnTo>
                  <a:pt x="725728" y="24256"/>
                </a:lnTo>
                <a:lnTo>
                  <a:pt x="725728" y="28194"/>
                </a:lnTo>
                <a:lnTo>
                  <a:pt x="725182" y="32892"/>
                </a:lnTo>
                <a:lnTo>
                  <a:pt x="722998" y="37464"/>
                </a:lnTo>
                <a:lnTo>
                  <a:pt x="721080" y="40131"/>
                </a:lnTo>
                <a:lnTo>
                  <a:pt x="718337" y="43306"/>
                </a:lnTo>
                <a:lnTo>
                  <a:pt x="715594" y="46481"/>
                </a:lnTo>
                <a:lnTo>
                  <a:pt x="711695" y="50673"/>
                </a:lnTo>
                <a:lnTo>
                  <a:pt x="706627" y="56006"/>
                </a:lnTo>
                <a:lnTo>
                  <a:pt x="681088" y="82676"/>
                </a:lnTo>
                <a:lnTo>
                  <a:pt x="681088" y="95757"/>
                </a:lnTo>
                <a:lnTo>
                  <a:pt x="744321" y="95757"/>
                </a:lnTo>
                <a:lnTo>
                  <a:pt x="744321" y="81152"/>
                </a:lnTo>
                <a:lnTo>
                  <a:pt x="703491" y="81152"/>
                </a:lnTo>
                <a:lnTo>
                  <a:pt x="725614" y="57911"/>
                </a:lnTo>
                <a:lnTo>
                  <a:pt x="729653" y="53721"/>
                </a:lnTo>
                <a:lnTo>
                  <a:pt x="732955" y="49910"/>
                </a:lnTo>
                <a:lnTo>
                  <a:pt x="735482" y="46481"/>
                </a:lnTo>
                <a:lnTo>
                  <a:pt x="738009" y="43052"/>
                </a:lnTo>
                <a:lnTo>
                  <a:pt x="739914" y="39750"/>
                </a:lnTo>
                <a:lnTo>
                  <a:pt x="741172" y="36449"/>
                </a:lnTo>
                <a:lnTo>
                  <a:pt x="742429" y="33147"/>
                </a:lnTo>
                <a:lnTo>
                  <a:pt x="743064" y="29845"/>
                </a:lnTo>
                <a:lnTo>
                  <a:pt x="743064" y="21081"/>
                </a:lnTo>
                <a:lnTo>
                  <a:pt x="741781" y="16509"/>
                </a:lnTo>
                <a:lnTo>
                  <a:pt x="739203" y="12573"/>
                </a:lnTo>
                <a:lnTo>
                  <a:pt x="736638" y="8508"/>
                </a:lnTo>
                <a:lnTo>
                  <a:pt x="733056" y="5460"/>
                </a:lnTo>
                <a:lnTo>
                  <a:pt x="728459" y="3301"/>
                </a:lnTo>
                <a:lnTo>
                  <a:pt x="723861" y="1142"/>
                </a:lnTo>
                <a:lnTo>
                  <a:pt x="718527" y="0"/>
                </a:lnTo>
                <a:lnTo>
                  <a:pt x="707402" y="0"/>
                </a:lnTo>
                <a:lnTo>
                  <a:pt x="702614" y="1015"/>
                </a:lnTo>
                <a:lnTo>
                  <a:pt x="698106" y="2921"/>
                </a:lnTo>
                <a:close/>
              </a:path>
              <a:path h="121665" w="1544586">
                <a:moveTo>
                  <a:pt x="762568" y="54355"/>
                </a:moveTo>
                <a:lnTo>
                  <a:pt x="774357" y="57023"/>
                </a:lnTo>
                <a:lnTo>
                  <a:pt x="775550" y="54355"/>
                </a:lnTo>
                <a:lnTo>
                  <a:pt x="777468" y="52324"/>
                </a:lnTo>
                <a:lnTo>
                  <a:pt x="780122" y="50800"/>
                </a:lnTo>
                <a:lnTo>
                  <a:pt x="782764" y="49402"/>
                </a:lnTo>
                <a:lnTo>
                  <a:pt x="785749" y="48640"/>
                </a:lnTo>
                <a:lnTo>
                  <a:pt x="792251" y="48640"/>
                </a:lnTo>
                <a:lnTo>
                  <a:pt x="794139" y="49149"/>
                </a:lnTo>
                <a:lnTo>
                  <a:pt x="797521" y="50800"/>
                </a:lnTo>
                <a:lnTo>
                  <a:pt x="801507" y="53721"/>
                </a:lnTo>
                <a:lnTo>
                  <a:pt x="803275" y="56514"/>
                </a:lnTo>
                <a:lnTo>
                  <a:pt x="804689" y="59054"/>
                </a:lnTo>
                <a:lnTo>
                  <a:pt x="805357" y="61849"/>
                </a:lnTo>
                <a:lnTo>
                  <a:pt x="805357" y="68452"/>
                </a:lnTo>
                <a:lnTo>
                  <a:pt x="804713" y="71247"/>
                </a:lnTo>
                <a:lnTo>
                  <a:pt x="803338" y="73786"/>
                </a:lnTo>
                <a:lnTo>
                  <a:pt x="801979" y="76326"/>
                </a:lnTo>
                <a:lnTo>
                  <a:pt x="800074" y="78231"/>
                </a:lnTo>
                <a:lnTo>
                  <a:pt x="795096" y="81025"/>
                </a:lnTo>
                <a:lnTo>
                  <a:pt x="792251" y="81660"/>
                </a:lnTo>
                <a:lnTo>
                  <a:pt x="785164" y="81660"/>
                </a:lnTo>
                <a:lnTo>
                  <a:pt x="781608" y="80645"/>
                </a:lnTo>
                <a:lnTo>
                  <a:pt x="778421" y="78612"/>
                </a:lnTo>
                <a:lnTo>
                  <a:pt x="775220" y="76580"/>
                </a:lnTo>
                <a:lnTo>
                  <a:pt x="772896" y="73405"/>
                </a:lnTo>
                <a:lnTo>
                  <a:pt x="771448" y="69087"/>
                </a:lnTo>
                <a:lnTo>
                  <a:pt x="759368" y="73405"/>
                </a:lnTo>
                <a:lnTo>
                  <a:pt x="756526" y="74422"/>
                </a:lnTo>
                <a:lnTo>
                  <a:pt x="757579" y="78612"/>
                </a:lnTo>
                <a:lnTo>
                  <a:pt x="759096" y="81660"/>
                </a:lnTo>
                <a:lnTo>
                  <a:pt x="759929" y="83184"/>
                </a:lnTo>
                <a:lnTo>
                  <a:pt x="763060" y="86486"/>
                </a:lnTo>
                <a:lnTo>
                  <a:pt x="766419" y="90042"/>
                </a:lnTo>
                <a:lnTo>
                  <a:pt x="770305" y="92582"/>
                </a:lnTo>
                <a:lnTo>
                  <a:pt x="771504" y="93090"/>
                </a:lnTo>
                <a:lnTo>
                  <a:pt x="774801" y="94487"/>
                </a:lnTo>
                <a:lnTo>
                  <a:pt x="778117" y="95884"/>
                </a:lnTo>
                <a:lnTo>
                  <a:pt x="779322" y="96392"/>
                </a:lnTo>
                <a:lnTo>
                  <a:pt x="784059" y="97281"/>
                </a:lnTo>
                <a:lnTo>
                  <a:pt x="795451" y="97281"/>
                </a:lnTo>
                <a:lnTo>
                  <a:pt x="799096" y="96392"/>
                </a:lnTo>
                <a:lnTo>
                  <a:pt x="803706" y="94487"/>
                </a:lnTo>
                <a:lnTo>
                  <a:pt x="807155" y="92582"/>
                </a:lnTo>
                <a:lnTo>
                  <a:pt x="811301" y="90297"/>
                </a:lnTo>
                <a:lnTo>
                  <a:pt x="811568" y="90042"/>
                </a:lnTo>
                <a:lnTo>
                  <a:pt x="815180" y="86613"/>
                </a:lnTo>
                <a:lnTo>
                  <a:pt x="815314" y="86486"/>
                </a:lnTo>
                <a:lnTo>
                  <a:pt x="817278" y="83184"/>
                </a:lnTo>
                <a:lnTo>
                  <a:pt x="818185" y="81660"/>
                </a:lnTo>
                <a:lnTo>
                  <a:pt x="819429" y="79628"/>
                </a:lnTo>
                <a:lnTo>
                  <a:pt x="821322" y="76326"/>
                </a:lnTo>
                <a:lnTo>
                  <a:pt x="822008" y="73786"/>
                </a:lnTo>
                <a:lnTo>
                  <a:pt x="822693" y="71247"/>
                </a:lnTo>
                <a:lnTo>
                  <a:pt x="822693" y="59054"/>
                </a:lnTo>
                <a:lnTo>
                  <a:pt x="822088" y="56514"/>
                </a:lnTo>
                <a:lnTo>
                  <a:pt x="820580" y="52197"/>
                </a:lnTo>
                <a:lnTo>
                  <a:pt x="818622" y="48640"/>
                </a:lnTo>
                <a:lnTo>
                  <a:pt x="818281" y="48005"/>
                </a:lnTo>
                <a:lnTo>
                  <a:pt x="816368" y="44450"/>
                </a:lnTo>
                <a:lnTo>
                  <a:pt x="812800" y="40766"/>
                </a:lnTo>
                <a:lnTo>
                  <a:pt x="808202" y="38100"/>
                </a:lnTo>
                <a:lnTo>
                  <a:pt x="807283" y="37567"/>
                </a:lnTo>
                <a:lnTo>
                  <a:pt x="805356" y="36449"/>
                </a:lnTo>
                <a:lnTo>
                  <a:pt x="801146" y="34798"/>
                </a:lnTo>
                <a:lnTo>
                  <a:pt x="798195" y="34035"/>
                </a:lnTo>
                <a:lnTo>
                  <a:pt x="787069" y="34035"/>
                </a:lnTo>
                <a:lnTo>
                  <a:pt x="782904" y="34798"/>
                </a:lnTo>
                <a:lnTo>
                  <a:pt x="781590" y="35432"/>
                </a:lnTo>
                <a:lnTo>
                  <a:pt x="777174" y="37567"/>
                </a:lnTo>
                <a:lnTo>
                  <a:pt x="777102" y="38100"/>
                </a:lnTo>
                <a:lnTo>
                  <a:pt x="776742" y="40766"/>
                </a:lnTo>
                <a:lnTo>
                  <a:pt x="776246" y="44450"/>
                </a:lnTo>
                <a:lnTo>
                  <a:pt x="775766" y="48005"/>
                </a:lnTo>
                <a:lnTo>
                  <a:pt x="762223" y="40512"/>
                </a:lnTo>
                <a:lnTo>
                  <a:pt x="761716" y="44069"/>
                </a:lnTo>
                <a:lnTo>
                  <a:pt x="761155" y="48005"/>
                </a:lnTo>
                <a:lnTo>
                  <a:pt x="761065" y="48640"/>
                </a:lnTo>
                <a:lnTo>
                  <a:pt x="760757" y="50800"/>
                </a:lnTo>
                <a:lnTo>
                  <a:pt x="762568" y="54355"/>
                </a:lnTo>
                <a:close/>
              </a:path>
              <a:path h="121665" w="1544586">
                <a:moveTo>
                  <a:pt x="762643" y="37567"/>
                </a:moveTo>
                <a:lnTo>
                  <a:pt x="762223" y="40512"/>
                </a:lnTo>
                <a:lnTo>
                  <a:pt x="775766" y="48005"/>
                </a:lnTo>
                <a:lnTo>
                  <a:pt x="770826" y="44069"/>
                </a:lnTo>
                <a:lnTo>
                  <a:pt x="773176" y="40512"/>
                </a:lnTo>
                <a:lnTo>
                  <a:pt x="776071" y="38100"/>
                </a:lnTo>
                <a:lnTo>
                  <a:pt x="777174" y="37567"/>
                </a:lnTo>
                <a:lnTo>
                  <a:pt x="780082" y="16001"/>
                </a:lnTo>
                <a:lnTo>
                  <a:pt x="774611" y="16001"/>
                </a:lnTo>
                <a:lnTo>
                  <a:pt x="766765" y="8635"/>
                </a:lnTo>
                <a:lnTo>
                  <a:pt x="765715" y="16001"/>
                </a:lnTo>
                <a:lnTo>
                  <a:pt x="762643" y="37567"/>
                </a:lnTo>
                <a:close/>
              </a:path>
              <a:path h="121665" w="1544586">
                <a:moveTo>
                  <a:pt x="781075" y="8635"/>
                </a:moveTo>
                <a:lnTo>
                  <a:pt x="780082" y="16001"/>
                </a:lnTo>
                <a:lnTo>
                  <a:pt x="819150" y="16001"/>
                </a:lnTo>
                <a:lnTo>
                  <a:pt x="819150" y="1524"/>
                </a:lnTo>
                <a:lnTo>
                  <a:pt x="767778" y="1524"/>
                </a:lnTo>
                <a:lnTo>
                  <a:pt x="766765" y="8635"/>
                </a:lnTo>
                <a:lnTo>
                  <a:pt x="774611" y="16001"/>
                </a:lnTo>
                <a:lnTo>
                  <a:pt x="781075" y="8635"/>
                </a:lnTo>
                <a:close/>
              </a:path>
              <a:path h="121665" w="1544586">
                <a:moveTo>
                  <a:pt x="903871" y="81406"/>
                </a:moveTo>
                <a:lnTo>
                  <a:pt x="907046" y="74040"/>
                </a:lnTo>
                <a:lnTo>
                  <a:pt x="907204" y="73677"/>
                </a:lnTo>
                <a:lnTo>
                  <a:pt x="910625" y="62033"/>
                </a:lnTo>
                <a:lnTo>
                  <a:pt x="911745" y="48640"/>
                </a:lnTo>
                <a:lnTo>
                  <a:pt x="911743" y="48014"/>
                </a:lnTo>
                <a:lnTo>
                  <a:pt x="910536" y="34652"/>
                </a:lnTo>
                <a:lnTo>
                  <a:pt x="907046" y="23113"/>
                </a:lnTo>
                <a:lnTo>
                  <a:pt x="903744" y="15748"/>
                </a:lnTo>
                <a:lnTo>
                  <a:pt x="899426" y="10159"/>
                </a:lnTo>
                <a:lnTo>
                  <a:pt x="894600" y="41782"/>
                </a:lnTo>
                <a:lnTo>
                  <a:pt x="894600" y="55372"/>
                </a:lnTo>
                <a:lnTo>
                  <a:pt x="893838" y="91185"/>
                </a:lnTo>
                <a:lnTo>
                  <a:pt x="899426" y="86995"/>
                </a:lnTo>
                <a:lnTo>
                  <a:pt x="894600" y="48640"/>
                </a:lnTo>
                <a:lnTo>
                  <a:pt x="899426" y="86995"/>
                </a:lnTo>
                <a:lnTo>
                  <a:pt x="903871" y="81406"/>
                </a:lnTo>
                <a:close/>
              </a:path>
              <a:path h="121665" w="1544586">
                <a:moveTo>
                  <a:pt x="890536" y="26034"/>
                </a:moveTo>
                <a:lnTo>
                  <a:pt x="892060" y="30987"/>
                </a:lnTo>
                <a:lnTo>
                  <a:pt x="893711" y="6096"/>
                </a:lnTo>
                <a:lnTo>
                  <a:pt x="888123" y="2031"/>
                </a:lnTo>
                <a:lnTo>
                  <a:pt x="888123" y="22225"/>
                </a:lnTo>
                <a:lnTo>
                  <a:pt x="890536" y="71120"/>
                </a:lnTo>
                <a:lnTo>
                  <a:pt x="892060" y="66166"/>
                </a:lnTo>
                <a:lnTo>
                  <a:pt x="892060" y="30987"/>
                </a:lnTo>
                <a:lnTo>
                  <a:pt x="890536" y="26034"/>
                </a:lnTo>
                <a:close/>
              </a:path>
              <a:path h="121665" w="1544586">
                <a:moveTo>
                  <a:pt x="869581" y="15748"/>
                </a:moveTo>
                <a:lnTo>
                  <a:pt x="878217" y="15748"/>
                </a:lnTo>
                <a:lnTo>
                  <a:pt x="881900" y="17017"/>
                </a:lnTo>
                <a:lnTo>
                  <a:pt x="885075" y="19557"/>
                </a:lnTo>
                <a:lnTo>
                  <a:pt x="888123" y="74929"/>
                </a:lnTo>
                <a:lnTo>
                  <a:pt x="890536" y="71120"/>
                </a:lnTo>
                <a:lnTo>
                  <a:pt x="888123" y="22225"/>
                </a:lnTo>
                <a:lnTo>
                  <a:pt x="888123" y="2031"/>
                </a:lnTo>
                <a:lnTo>
                  <a:pt x="881519" y="0"/>
                </a:lnTo>
                <a:lnTo>
                  <a:pt x="866279" y="0"/>
                </a:lnTo>
                <a:lnTo>
                  <a:pt x="866025" y="17017"/>
                </a:lnTo>
                <a:lnTo>
                  <a:pt x="869581" y="15748"/>
                </a:lnTo>
                <a:close/>
              </a:path>
              <a:path h="121665" w="1544586">
                <a:moveTo>
                  <a:pt x="853452" y="55372"/>
                </a:moveTo>
                <a:lnTo>
                  <a:pt x="853452" y="48640"/>
                </a:lnTo>
                <a:lnTo>
                  <a:pt x="854341" y="61213"/>
                </a:lnTo>
                <a:lnTo>
                  <a:pt x="855992" y="66039"/>
                </a:lnTo>
                <a:lnTo>
                  <a:pt x="855992" y="30987"/>
                </a:lnTo>
                <a:lnTo>
                  <a:pt x="854341" y="35813"/>
                </a:lnTo>
                <a:lnTo>
                  <a:pt x="853452" y="41782"/>
                </a:lnTo>
                <a:lnTo>
                  <a:pt x="853452" y="55372"/>
                </a:lnTo>
                <a:close/>
              </a:path>
              <a:path h="121665" w="1544586">
                <a:moveTo>
                  <a:pt x="836307" y="48640"/>
                </a:moveTo>
                <a:lnTo>
                  <a:pt x="837517" y="62534"/>
                </a:lnTo>
                <a:lnTo>
                  <a:pt x="841006" y="74167"/>
                </a:lnTo>
                <a:lnTo>
                  <a:pt x="844181" y="81533"/>
                </a:lnTo>
                <a:lnTo>
                  <a:pt x="848626" y="87122"/>
                </a:lnTo>
                <a:lnTo>
                  <a:pt x="854214" y="91185"/>
                </a:lnTo>
                <a:lnTo>
                  <a:pt x="859929" y="95250"/>
                </a:lnTo>
                <a:lnTo>
                  <a:pt x="857643" y="70992"/>
                </a:lnTo>
                <a:lnTo>
                  <a:pt x="857643" y="26034"/>
                </a:lnTo>
                <a:lnTo>
                  <a:pt x="859929" y="22225"/>
                </a:lnTo>
                <a:lnTo>
                  <a:pt x="862977" y="77597"/>
                </a:lnTo>
                <a:lnTo>
                  <a:pt x="862977" y="19557"/>
                </a:lnTo>
                <a:lnTo>
                  <a:pt x="866152" y="80263"/>
                </a:lnTo>
                <a:lnTo>
                  <a:pt x="869835" y="81533"/>
                </a:lnTo>
                <a:lnTo>
                  <a:pt x="878344" y="81533"/>
                </a:lnTo>
                <a:lnTo>
                  <a:pt x="882027" y="80263"/>
                </a:lnTo>
                <a:lnTo>
                  <a:pt x="885075" y="77597"/>
                </a:lnTo>
                <a:lnTo>
                  <a:pt x="888250" y="95250"/>
                </a:lnTo>
                <a:lnTo>
                  <a:pt x="893838" y="91185"/>
                </a:lnTo>
                <a:lnTo>
                  <a:pt x="893711" y="61340"/>
                </a:lnTo>
                <a:lnTo>
                  <a:pt x="893711" y="35813"/>
                </a:lnTo>
                <a:lnTo>
                  <a:pt x="894600" y="41782"/>
                </a:lnTo>
                <a:lnTo>
                  <a:pt x="899426" y="10159"/>
                </a:lnTo>
                <a:lnTo>
                  <a:pt x="893711" y="6096"/>
                </a:lnTo>
                <a:lnTo>
                  <a:pt x="892060" y="30987"/>
                </a:lnTo>
                <a:lnTo>
                  <a:pt x="892060" y="66166"/>
                </a:lnTo>
                <a:lnTo>
                  <a:pt x="890536" y="71120"/>
                </a:lnTo>
                <a:lnTo>
                  <a:pt x="888123" y="74929"/>
                </a:lnTo>
                <a:lnTo>
                  <a:pt x="885075" y="19557"/>
                </a:lnTo>
                <a:lnTo>
                  <a:pt x="881900" y="17017"/>
                </a:lnTo>
                <a:lnTo>
                  <a:pt x="878217" y="15748"/>
                </a:lnTo>
                <a:lnTo>
                  <a:pt x="869581" y="15748"/>
                </a:lnTo>
                <a:lnTo>
                  <a:pt x="866025" y="17017"/>
                </a:lnTo>
                <a:lnTo>
                  <a:pt x="866279" y="0"/>
                </a:lnTo>
                <a:lnTo>
                  <a:pt x="859802" y="2031"/>
                </a:lnTo>
                <a:lnTo>
                  <a:pt x="855992" y="30987"/>
                </a:lnTo>
                <a:lnTo>
                  <a:pt x="855992" y="66039"/>
                </a:lnTo>
                <a:lnTo>
                  <a:pt x="854341" y="61213"/>
                </a:lnTo>
                <a:lnTo>
                  <a:pt x="853452" y="48640"/>
                </a:lnTo>
                <a:lnTo>
                  <a:pt x="853452" y="55372"/>
                </a:lnTo>
                <a:lnTo>
                  <a:pt x="853452" y="41782"/>
                </a:lnTo>
                <a:lnTo>
                  <a:pt x="854341" y="35813"/>
                </a:lnTo>
                <a:lnTo>
                  <a:pt x="855992" y="30987"/>
                </a:lnTo>
                <a:lnTo>
                  <a:pt x="859802" y="2031"/>
                </a:lnTo>
                <a:lnTo>
                  <a:pt x="854087" y="6096"/>
                </a:lnTo>
                <a:lnTo>
                  <a:pt x="848499" y="10159"/>
                </a:lnTo>
                <a:lnTo>
                  <a:pt x="844054" y="15748"/>
                </a:lnTo>
                <a:lnTo>
                  <a:pt x="841006" y="22986"/>
                </a:lnTo>
                <a:lnTo>
                  <a:pt x="840761" y="23556"/>
                </a:lnTo>
                <a:lnTo>
                  <a:pt x="837406" y="35148"/>
                </a:lnTo>
                <a:lnTo>
                  <a:pt x="836307" y="48640"/>
                </a:lnTo>
                <a:close/>
              </a:path>
              <a:path h="121665" w="1544586">
                <a:moveTo>
                  <a:pt x="894600" y="55372"/>
                </a:moveTo>
                <a:lnTo>
                  <a:pt x="894600" y="41782"/>
                </a:lnTo>
                <a:lnTo>
                  <a:pt x="893711" y="35813"/>
                </a:lnTo>
                <a:lnTo>
                  <a:pt x="893711" y="61340"/>
                </a:lnTo>
                <a:lnTo>
                  <a:pt x="893838" y="91185"/>
                </a:lnTo>
                <a:lnTo>
                  <a:pt x="894600" y="55372"/>
                </a:lnTo>
                <a:close/>
              </a:path>
              <a:path h="121665" w="1544586">
                <a:moveTo>
                  <a:pt x="859929" y="74802"/>
                </a:moveTo>
                <a:lnTo>
                  <a:pt x="866406" y="97281"/>
                </a:lnTo>
                <a:lnTo>
                  <a:pt x="881519" y="97281"/>
                </a:lnTo>
                <a:lnTo>
                  <a:pt x="888250" y="95250"/>
                </a:lnTo>
                <a:lnTo>
                  <a:pt x="885075" y="77597"/>
                </a:lnTo>
                <a:lnTo>
                  <a:pt x="882027" y="80263"/>
                </a:lnTo>
                <a:lnTo>
                  <a:pt x="878344" y="81533"/>
                </a:lnTo>
                <a:lnTo>
                  <a:pt x="869835" y="81533"/>
                </a:lnTo>
                <a:lnTo>
                  <a:pt x="866152" y="80263"/>
                </a:lnTo>
                <a:lnTo>
                  <a:pt x="862977" y="19557"/>
                </a:lnTo>
                <a:lnTo>
                  <a:pt x="862977" y="77597"/>
                </a:lnTo>
                <a:lnTo>
                  <a:pt x="859929" y="22225"/>
                </a:lnTo>
                <a:lnTo>
                  <a:pt x="857643" y="26034"/>
                </a:lnTo>
                <a:lnTo>
                  <a:pt x="857643" y="70992"/>
                </a:lnTo>
                <a:lnTo>
                  <a:pt x="859929" y="95250"/>
                </a:lnTo>
                <a:lnTo>
                  <a:pt x="866406" y="97281"/>
                </a:lnTo>
                <a:lnTo>
                  <a:pt x="859929" y="74802"/>
                </a:lnTo>
                <a:close/>
              </a:path>
              <a:path h="121665" w="1544586">
                <a:moveTo>
                  <a:pt x="1049032" y="37719"/>
                </a:moveTo>
                <a:lnTo>
                  <a:pt x="1049032" y="40639"/>
                </a:lnTo>
                <a:lnTo>
                  <a:pt x="1062240" y="41528"/>
                </a:lnTo>
                <a:lnTo>
                  <a:pt x="1062240" y="81152"/>
                </a:lnTo>
                <a:lnTo>
                  <a:pt x="1056525" y="77724"/>
                </a:lnTo>
                <a:lnTo>
                  <a:pt x="1054239" y="47498"/>
                </a:lnTo>
                <a:lnTo>
                  <a:pt x="1050937" y="53848"/>
                </a:lnTo>
                <a:lnTo>
                  <a:pt x="1050937" y="68960"/>
                </a:lnTo>
                <a:lnTo>
                  <a:pt x="1050048" y="65404"/>
                </a:lnTo>
                <a:lnTo>
                  <a:pt x="1050048" y="61340"/>
                </a:lnTo>
                <a:lnTo>
                  <a:pt x="1050048" y="65404"/>
                </a:lnTo>
                <a:lnTo>
                  <a:pt x="1050937" y="68960"/>
                </a:lnTo>
                <a:lnTo>
                  <a:pt x="1050048" y="57403"/>
                </a:lnTo>
                <a:lnTo>
                  <a:pt x="1050048" y="82423"/>
                </a:lnTo>
                <a:lnTo>
                  <a:pt x="1052588" y="72135"/>
                </a:lnTo>
                <a:lnTo>
                  <a:pt x="1052588" y="50673"/>
                </a:lnTo>
                <a:lnTo>
                  <a:pt x="1054239" y="75183"/>
                </a:lnTo>
                <a:lnTo>
                  <a:pt x="1050048" y="82423"/>
                </a:lnTo>
                <a:lnTo>
                  <a:pt x="1065542" y="82041"/>
                </a:lnTo>
                <a:lnTo>
                  <a:pt x="1065542" y="40639"/>
                </a:lnTo>
                <a:lnTo>
                  <a:pt x="1072908" y="82041"/>
                </a:lnTo>
                <a:lnTo>
                  <a:pt x="1099763" y="82423"/>
                </a:lnTo>
                <a:lnTo>
                  <a:pt x="1082306" y="77724"/>
                </a:lnTo>
                <a:lnTo>
                  <a:pt x="1082306" y="45084"/>
                </a:lnTo>
                <a:lnTo>
                  <a:pt x="1084592" y="47625"/>
                </a:lnTo>
                <a:lnTo>
                  <a:pt x="1086243" y="72135"/>
                </a:lnTo>
                <a:lnTo>
                  <a:pt x="1099763" y="82423"/>
                </a:lnTo>
                <a:lnTo>
                  <a:pt x="1088656" y="61340"/>
                </a:lnTo>
                <a:lnTo>
                  <a:pt x="1099763" y="82423"/>
                </a:lnTo>
                <a:lnTo>
                  <a:pt x="1101356" y="79501"/>
                </a:lnTo>
                <a:lnTo>
                  <a:pt x="1104277" y="74040"/>
                </a:lnTo>
                <a:lnTo>
                  <a:pt x="1105801" y="68072"/>
                </a:lnTo>
                <a:lnTo>
                  <a:pt x="1105801" y="54609"/>
                </a:lnTo>
                <a:lnTo>
                  <a:pt x="1104277" y="48513"/>
                </a:lnTo>
                <a:lnTo>
                  <a:pt x="1101229" y="43179"/>
                </a:lnTo>
                <a:lnTo>
                  <a:pt x="1099812" y="40639"/>
                </a:lnTo>
                <a:lnTo>
                  <a:pt x="1088656" y="57276"/>
                </a:lnTo>
                <a:lnTo>
                  <a:pt x="1088656" y="65404"/>
                </a:lnTo>
                <a:lnTo>
                  <a:pt x="1087894" y="68960"/>
                </a:lnTo>
                <a:lnTo>
                  <a:pt x="1086243" y="50673"/>
                </a:lnTo>
                <a:lnTo>
                  <a:pt x="1099812" y="40639"/>
                </a:lnTo>
                <a:lnTo>
                  <a:pt x="1079258" y="43306"/>
                </a:lnTo>
                <a:lnTo>
                  <a:pt x="1079258" y="79375"/>
                </a:lnTo>
                <a:lnTo>
                  <a:pt x="1076337" y="81152"/>
                </a:lnTo>
                <a:lnTo>
                  <a:pt x="1072908" y="40639"/>
                </a:lnTo>
                <a:lnTo>
                  <a:pt x="1095430" y="34884"/>
                </a:lnTo>
                <a:lnTo>
                  <a:pt x="1093990" y="33400"/>
                </a:lnTo>
                <a:lnTo>
                  <a:pt x="1089408" y="30606"/>
                </a:lnTo>
                <a:lnTo>
                  <a:pt x="1088783" y="30225"/>
                </a:lnTo>
                <a:lnTo>
                  <a:pt x="1086076" y="28575"/>
                </a:lnTo>
                <a:lnTo>
                  <a:pt x="1081329" y="26415"/>
                </a:lnTo>
                <a:lnTo>
                  <a:pt x="1077734" y="25400"/>
                </a:lnTo>
                <a:lnTo>
                  <a:pt x="1065923" y="25400"/>
                </a:lnTo>
                <a:lnTo>
                  <a:pt x="1061224" y="26415"/>
                </a:lnTo>
                <a:lnTo>
                  <a:pt x="1060029" y="27050"/>
                </a:lnTo>
                <a:lnTo>
                  <a:pt x="1057160" y="28575"/>
                </a:lnTo>
                <a:lnTo>
                  <a:pt x="1053858" y="30225"/>
                </a:lnTo>
                <a:lnTo>
                  <a:pt x="1053096" y="30606"/>
                </a:lnTo>
                <a:lnTo>
                  <a:pt x="1050059" y="33400"/>
                </a:lnTo>
                <a:lnTo>
                  <a:pt x="1049032" y="34884"/>
                </a:lnTo>
                <a:lnTo>
                  <a:pt x="1049032" y="37719"/>
                </a:lnTo>
                <a:close/>
              </a:path>
              <a:path h="121665" w="1544586">
                <a:moveTo>
                  <a:pt x="1049032" y="40639"/>
                </a:moveTo>
                <a:lnTo>
                  <a:pt x="1047508" y="37210"/>
                </a:lnTo>
                <a:lnTo>
                  <a:pt x="1049032" y="34884"/>
                </a:lnTo>
                <a:lnTo>
                  <a:pt x="1049032" y="26924"/>
                </a:lnTo>
                <a:lnTo>
                  <a:pt x="1033538" y="26924"/>
                </a:lnTo>
                <a:lnTo>
                  <a:pt x="1033538" y="121030"/>
                </a:lnTo>
                <a:lnTo>
                  <a:pt x="1050048" y="121030"/>
                </a:lnTo>
                <a:lnTo>
                  <a:pt x="1050048" y="89741"/>
                </a:lnTo>
                <a:lnTo>
                  <a:pt x="1049794" y="89534"/>
                </a:lnTo>
                <a:lnTo>
                  <a:pt x="1047381" y="85725"/>
                </a:lnTo>
                <a:lnTo>
                  <a:pt x="1050048" y="82423"/>
                </a:lnTo>
                <a:lnTo>
                  <a:pt x="1050048" y="57403"/>
                </a:lnTo>
                <a:lnTo>
                  <a:pt x="1050937" y="68960"/>
                </a:lnTo>
                <a:lnTo>
                  <a:pt x="1050937" y="53848"/>
                </a:lnTo>
                <a:lnTo>
                  <a:pt x="1054239" y="47498"/>
                </a:lnTo>
                <a:lnTo>
                  <a:pt x="1056525" y="45084"/>
                </a:lnTo>
                <a:lnTo>
                  <a:pt x="1059319" y="79375"/>
                </a:lnTo>
                <a:lnTo>
                  <a:pt x="1059319" y="43306"/>
                </a:lnTo>
                <a:lnTo>
                  <a:pt x="1062240" y="41528"/>
                </a:lnTo>
                <a:lnTo>
                  <a:pt x="1049032" y="40639"/>
                </a:lnTo>
                <a:close/>
              </a:path>
              <a:path h="121665" w="1544586">
                <a:moveTo>
                  <a:pt x="1087894" y="53721"/>
                </a:moveTo>
                <a:lnTo>
                  <a:pt x="1088656" y="57276"/>
                </a:lnTo>
                <a:lnTo>
                  <a:pt x="1099812" y="40639"/>
                </a:lnTo>
                <a:lnTo>
                  <a:pt x="1086243" y="50673"/>
                </a:lnTo>
                <a:lnTo>
                  <a:pt x="1087894" y="68960"/>
                </a:lnTo>
                <a:lnTo>
                  <a:pt x="1088656" y="65404"/>
                </a:lnTo>
                <a:lnTo>
                  <a:pt x="1088656" y="57276"/>
                </a:lnTo>
                <a:lnTo>
                  <a:pt x="1087894" y="53721"/>
                </a:lnTo>
                <a:close/>
              </a:path>
              <a:path h="121665" w="1544586">
                <a:moveTo>
                  <a:pt x="1076337" y="41528"/>
                </a:moveTo>
                <a:lnTo>
                  <a:pt x="1079258" y="43306"/>
                </a:lnTo>
                <a:lnTo>
                  <a:pt x="1099812" y="40639"/>
                </a:lnTo>
                <a:lnTo>
                  <a:pt x="1098181" y="37719"/>
                </a:lnTo>
                <a:lnTo>
                  <a:pt x="1095430" y="34884"/>
                </a:lnTo>
                <a:lnTo>
                  <a:pt x="1072908" y="40639"/>
                </a:lnTo>
                <a:lnTo>
                  <a:pt x="1076337" y="81152"/>
                </a:lnTo>
                <a:lnTo>
                  <a:pt x="1079258" y="79375"/>
                </a:lnTo>
                <a:lnTo>
                  <a:pt x="1079258" y="43306"/>
                </a:lnTo>
                <a:lnTo>
                  <a:pt x="1076337" y="41528"/>
                </a:lnTo>
                <a:close/>
              </a:path>
              <a:path h="121665" w="1544586">
                <a:moveTo>
                  <a:pt x="1084592" y="75183"/>
                </a:moveTo>
                <a:lnTo>
                  <a:pt x="1099763" y="82423"/>
                </a:lnTo>
                <a:lnTo>
                  <a:pt x="1086243" y="72135"/>
                </a:lnTo>
                <a:lnTo>
                  <a:pt x="1084592" y="47625"/>
                </a:lnTo>
                <a:lnTo>
                  <a:pt x="1082306" y="45084"/>
                </a:lnTo>
                <a:lnTo>
                  <a:pt x="1082306" y="77724"/>
                </a:lnTo>
                <a:lnTo>
                  <a:pt x="1099763" y="82423"/>
                </a:lnTo>
                <a:lnTo>
                  <a:pt x="1084592" y="75183"/>
                </a:lnTo>
                <a:close/>
              </a:path>
              <a:path h="121665" w="1544586">
                <a:moveTo>
                  <a:pt x="1062240" y="41528"/>
                </a:moveTo>
                <a:lnTo>
                  <a:pt x="1059319" y="43306"/>
                </a:lnTo>
                <a:lnTo>
                  <a:pt x="1059319" y="79375"/>
                </a:lnTo>
                <a:lnTo>
                  <a:pt x="1056525" y="45084"/>
                </a:lnTo>
                <a:lnTo>
                  <a:pt x="1054239" y="47498"/>
                </a:lnTo>
                <a:lnTo>
                  <a:pt x="1056525" y="77724"/>
                </a:lnTo>
                <a:lnTo>
                  <a:pt x="1062240" y="81152"/>
                </a:lnTo>
                <a:lnTo>
                  <a:pt x="1062240" y="41528"/>
                </a:lnTo>
                <a:close/>
              </a:path>
              <a:path h="121665" w="1544586">
                <a:moveTo>
                  <a:pt x="1052588" y="72135"/>
                </a:moveTo>
                <a:lnTo>
                  <a:pt x="1050048" y="82423"/>
                </a:lnTo>
                <a:lnTo>
                  <a:pt x="1054239" y="75183"/>
                </a:lnTo>
                <a:lnTo>
                  <a:pt x="1052588" y="50673"/>
                </a:lnTo>
                <a:lnTo>
                  <a:pt x="1052588" y="72135"/>
                </a:lnTo>
                <a:close/>
              </a:path>
              <a:path h="121665" w="1544586">
                <a:moveTo>
                  <a:pt x="1133487" y="46862"/>
                </a:moveTo>
                <a:lnTo>
                  <a:pt x="1135519" y="44323"/>
                </a:lnTo>
                <a:lnTo>
                  <a:pt x="1138313" y="42417"/>
                </a:lnTo>
                <a:lnTo>
                  <a:pt x="1140980" y="40512"/>
                </a:lnTo>
                <a:lnTo>
                  <a:pt x="1143702" y="39750"/>
                </a:lnTo>
                <a:lnTo>
                  <a:pt x="1151521" y="39624"/>
                </a:lnTo>
                <a:lnTo>
                  <a:pt x="1154569" y="40639"/>
                </a:lnTo>
                <a:lnTo>
                  <a:pt x="1156855" y="42545"/>
                </a:lnTo>
                <a:lnTo>
                  <a:pt x="1160284" y="46989"/>
                </a:lnTo>
                <a:lnTo>
                  <a:pt x="1160284" y="51815"/>
                </a:lnTo>
                <a:lnTo>
                  <a:pt x="1162316" y="51815"/>
                </a:lnTo>
                <a:lnTo>
                  <a:pt x="1162316" y="64515"/>
                </a:lnTo>
                <a:lnTo>
                  <a:pt x="1160284" y="64863"/>
                </a:lnTo>
                <a:lnTo>
                  <a:pt x="1160284" y="70738"/>
                </a:lnTo>
                <a:lnTo>
                  <a:pt x="1159649" y="73659"/>
                </a:lnTo>
                <a:lnTo>
                  <a:pt x="1158125" y="76326"/>
                </a:lnTo>
                <a:lnTo>
                  <a:pt x="1154569" y="80899"/>
                </a:lnTo>
                <a:lnTo>
                  <a:pt x="1151902" y="82423"/>
                </a:lnTo>
                <a:lnTo>
                  <a:pt x="1149680" y="83692"/>
                </a:lnTo>
                <a:lnTo>
                  <a:pt x="1161173" y="83947"/>
                </a:lnTo>
                <a:lnTo>
                  <a:pt x="1164729" y="83692"/>
                </a:lnTo>
                <a:lnTo>
                  <a:pt x="1162951" y="86740"/>
                </a:lnTo>
                <a:lnTo>
                  <a:pt x="1161173" y="88852"/>
                </a:lnTo>
                <a:lnTo>
                  <a:pt x="1161173" y="95757"/>
                </a:lnTo>
                <a:lnTo>
                  <a:pt x="1176921" y="95757"/>
                </a:lnTo>
                <a:lnTo>
                  <a:pt x="1176921" y="46989"/>
                </a:lnTo>
                <a:lnTo>
                  <a:pt x="1176174" y="42545"/>
                </a:lnTo>
                <a:lnTo>
                  <a:pt x="1174902" y="39624"/>
                </a:lnTo>
                <a:lnTo>
                  <a:pt x="1173238" y="37083"/>
                </a:lnTo>
                <a:lnTo>
                  <a:pt x="1172923" y="36575"/>
                </a:lnTo>
                <a:lnTo>
                  <a:pt x="1171268" y="33908"/>
                </a:lnTo>
                <a:lnTo>
                  <a:pt x="1170952" y="33400"/>
                </a:lnTo>
                <a:lnTo>
                  <a:pt x="1167523" y="30606"/>
                </a:lnTo>
                <a:lnTo>
                  <a:pt x="1164555" y="29209"/>
                </a:lnTo>
                <a:lnTo>
                  <a:pt x="1161479" y="27685"/>
                </a:lnTo>
                <a:lnTo>
                  <a:pt x="1157744" y="26161"/>
                </a:lnTo>
                <a:lnTo>
                  <a:pt x="1153934" y="25400"/>
                </a:lnTo>
                <a:lnTo>
                  <a:pt x="1143647" y="25400"/>
                </a:lnTo>
                <a:lnTo>
                  <a:pt x="1139329" y="26161"/>
                </a:lnTo>
                <a:lnTo>
                  <a:pt x="1138673" y="26415"/>
                </a:lnTo>
                <a:lnTo>
                  <a:pt x="1135392" y="27685"/>
                </a:lnTo>
                <a:lnTo>
                  <a:pt x="1131455" y="29209"/>
                </a:lnTo>
                <a:lnTo>
                  <a:pt x="1128026" y="31369"/>
                </a:lnTo>
                <a:lnTo>
                  <a:pt x="1125105" y="33908"/>
                </a:lnTo>
                <a:lnTo>
                  <a:pt x="1122184" y="36575"/>
                </a:lnTo>
                <a:lnTo>
                  <a:pt x="1121839" y="37083"/>
                </a:lnTo>
                <a:lnTo>
                  <a:pt x="1120112" y="39624"/>
                </a:lnTo>
                <a:lnTo>
                  <a:pt x="1119762" y="40512"/>
                </a:lnTo>
                <a:lnTo>
                  <a:pt x="1120603" y="44323"/>
                </a:lnTo>
                <a:lnTo>
                  <a:pt x="1125882" y="46862"/>
                </a:lnTo>
                <a:lnTo>
                  <a:pt x="1132217" y="49910"/>
                </a:lnTo>
                <a:lnTo>
                  <a:pt x="1133487" y="46862"/>
                </a:lnTo>
                <a:close/>
              </a:path>
              <a:path h="121665" w="1544586">
                <a:moveTo>
                  <a:pt x="1207528" y="42290"/>
                </a:moveTo>
                <a:lnTo>
                  <a:pt x="1206258" y="40004"/>
                </a:lnTo>
                <a:lnTo>
                  <a:pt x="1207528" y="35999"/>
                </a:lnTo>
                <a:lnTo>
                  <a:pt x="1207528" y="26924"/>
                </a:lnTo>
                <a:lnTo>
                  <a:pt x="1192034" y="26924"/>
                </a:lnTo>
                <a:lnTo>
                  <a:pt x="1192034" y="95757"/>
                </a:lnTo>
                <a:lnTo>
                  <a:pt x="1208544" y="95757"/>
                </a:lnTo>
                <a:lnTo>
                  <a:pt x="1208544" y="52197"/>
                </a:lnTo>
                <a:lnTo>
                  <a:pt x="1210068" y="48132"/>
                </a:lnTo>
                <a:lnTo>
                  <a:pt x="1212862" y="45211"/>
                </a:lnTo>
                <a:lnTo>
                  <a:pt x="1215783" y="42290"/>
                </a:lnTo>
                <a:lnTo>
                  <a:pt x="1207528" y="40894"/>
                </a:lnTo>
                <a:lnTo>
                  <a:pt x="1207528" y="42290"/>
                </a:lnTo>
                <a:close/>
              </a:path>
              <a:path h="121665" w="1544586">
                <a:moveTo>
                  <a:pt x="1230134" y="35999"/>
                </a:moveTo>
                <a:lnTo>
                  <a:pt x="1230134" y="26161"/>
                </a:lnTo>
                <a:lnTo>
                  <a:pt x="1221371" y="26161"/>
                </a:lnTo>
                <a:lnTo>
                  <a:pt x="1217180" y="27177"/>
                </a:lnTo>
                <a:lnTo>
                  <a:pt x="1213878" y="29209"/>
                </a:lnTo>
                <a:lnTo>
                  <a:pt x="1210449" y="31241"/>
                </a:lnTo>
                <a:lnTo>
                  <a:pt x="1207909" y="34798"/>
                </a:lnTo>
                <a:lnTo>
                  <a:pt x="1207528" y="35999"/>
                </a:lnTo>
                <a:lnTo>
                  <a:pt x="1207528" y="40894"/>
                </a:lnTo>
                <a:lnTo>
                  <a:pt x="1215783" y="42290"/>
                </a:lnTo>
                <a:lnTo>
                  <a:pt x="1219593" y="40894"/>
                </a:lnTo>
                <a:lnTo>
                  <a:pt x="1230134" y="40894"/>
                </a:lnTo>
                <a:lnTo>
                  <a:pt x="1230134" y="35999"/>
                </a:lnTo>
                <a:close/>
              </a:path>
              <a:path h="121665" w="1544586">
                <a:moveTo>
                  <a:pt x="1262773" y="11302"/>
                </a:moveTo>
                <a:lnTo>
                  <a:pt x="1246263" y="11302"/>
                </a:lnTo>
                <a:lnTo>
                  <a:pt x="1246263" y="19938"/>
                </a:lnTo>
                <a:lnTo>
                  <a:pt x="1245247" y="22478"/>
                </a:lnTo>
                <a:lnTo>
                  <a:pt x="1241564" y="26034"/>
                </a:lnTo>
                <a:lnTo>
                  <a:pt x="1238897" y="26924"/>
                </a:lnTo>
                <a:lnTo>
                  <a:pt x="1234325" y="26924"/>
                </a:lnTo>
                <a:lnTo>
                  <a:pt x="1234325" y="41782"/>
                </a:lnTo>
                <a:lnTo>
                  <a:pt x="1246263" y="41782"/>
                </a:lnTo>
                <a:lnTo>
                  <a:pt x="1246263" y="79882"/>
                </a:lnTo>
                <a:lnTo>
                  <a:pt x="1248295" y="85851"/>
                </a:lnTo>
                <a:lnTo>
                  <a:pt x="1252613" y="90170"/>
                </a:lnTo>
                <a:lnTo>
                  <a:pt x="1256804" y="94360"/>
                </a:lnTo>
                <a:lnTo>
                  <a:pt x="1262900" y="96520"/>
                </a:lnTo>
                <a:lnTo>
                  <a:pt x="1271917" y="96520"/>
                </a:lnTo>
                <a:lnTo>
                  <a:pt x="1274838" y="96265"/>
                </a:lnTo>
                <a:lnTo>
                  <a:pt x="1278902" y="95757"/>
                </a:lnTo>
                <a:lnTo>
                  <a:pt x="1278902" y="81533"/>
                </a:lnTo>
                <a:lnTo>
                  <a:pt x="1275727" y="81914"/>
                </a:lnTo>
                <a:lnTo>
                  <a:pt x="1271663" y="81914"/>
                </a:lnTo>
                <a:lnTo>
                  <a:pt x="1267726" y="80772"/>
                </a:lnTo>
                <a:lnTo>
                  <a:pt x="1264805" y="78612"/>
                </a:lnTo>
                <a:lnTo>
                  <a:pt x="1263154" y="75437"/>
                </a:lnTo>
                <a:lnTo>
                  <a:pt x="1262773" y="71247"/>
                </a:lnTo>
                <a:lnTo>
                  <a:pt x="1262773" y="41782"/>
                </a:lnTo>
                <a:lnTo>
                  <a:pt x="1278521" y="41782"/>
                </a:lnTo>
                <a:lnTo>
                  <a:pt x="1278521" y="26924"/>
                </a:lnTo>
                <a:lnTo>
                  <a:pt x="1262773" y="26924"/>
                </a:lnTo>
                <a:lnTo>
                  <a:pt x="1262773" y="11302"/>
                </a:lnTo>
                <a:close/>
              </a:path>
              <a:path h="121665" w="1544586">
                <a:moveTo>
                  <a:pt x="1308112" y="40512"/>
                </a:moveTo>
                <a:lnTo>
                  <a:pt x="1306842" y="38100"/>
                </a:lnTo>
                <a:lnTo>
                  <a:pt x="1308112" y="34876"/>
                </a:lnTo>
                <a:lnTo>
                  <a:pt x="1308112" y="26924"/>
                </a:lnTo>
                <a:lnTo>
                  <a:pt x="1292618" y="26924"/>
                </a:lnTo>
                <a:lnTo>
                  <a:pt x="1292618" y="34876"/>
                </a:lnTo>
                <a:lnTo>
                  <a:pt x="1308112" y="40512"/>
                </a:lnTo>
                <a:close/>
              </a:path>
              <a:path h="121665" w="1544586">
                <a:moveTo>
                  <a:pt x="1348593" y="34876"/>
                </a:moveTo>
                <a:lnTo>
                  <a:pt x="1347995" y="33908"/>
                </a:lnTo>
                <a:lnTo>
                  <a:pt x="1345069" y="30860"/>
                </a:lnTo>
                <a:lnTo>
                  <a:pt x="1341132" y="28701"/>
                </a:lnTo>
                <a:lnTo>
                  <a:pt x="1337195" y="26542"/>
                </a:lnTo>
                <a:lnTo>
                  <a:pt x="1332623" y="25400"/>
                </a:lnTo>
                <a:lnTo>
                  <a:pt x="1322717" y="25400"/>
                </a:lnTo>
                <a:lnTo>
                  <a:pt x="1318399" y="26542"/>
                </a:lnTo>
                <a:lnTo>
                  <a:pt x="1314843" y="28701"/>
                </a:lnTo>
                <a:lnTo>
                  <a:pt x="1311160" y="30860"/>
                </a:lnTo>
                <a:lnTo>
                  <a:pt x="1308493" y="33908"/>
                </a:lnTo>
                <a:lnTo>
                  <a:pt x="1308112" y="34876"/>
                </a:lnTo>
                <a:lnTo>
                  <a:pt x="1308112" y="40512"/>
                </a:lnTo>
                <a:lnTo>
                  <a:pt x="1292618" y="34876"/>
                </a:lnTo>
                <a:lnTo>
                  <a:pt x="1292618" y="95757"/>
                </a:lnTo>
                <a:lnTo>
                  <a:pt x="1309128" y="95757"/>
                </a:lnTo>
                <a:lnTo>
                  <a:pt x="1309128" y="52324"/>
                </a:lnTo>
                <a:lnTo>
                  <a:pt x="1309763" y="49783"/>
                </a:lnTo>
                <a:lnTo>
                  <a:pt x="1312176" y="45338"/>
                </a:lnTo>
                <a:lnTo>
                  <a:pt x="1315859" y="42417"/>
                </a:lnTo>
                <a:lnTo>
                  <a:pt x="1320431" y="40639"/>
                </a:lnTo>
                <a:lnTo>
                  <a:pt x="1325892" y="40639"/>
                </a:lnTo>
                <a:lnTo>
                  <a:pt x="1329208" y="41782"/>
                </a:lnTo>
                <a:lnTo>
                  <a:pt x="1332369" y="43687"/>
                </a:lnTo>
                <a:lnTo>
                  <a:pt x="1334528" y="46354"/>
                </a:lnTo>
                <a:lnTo>
                  <a:pt x="1336433" y="49783"/>
                </a:lnTo>
                <a:lnTo>
                  <a:pt x="1336941" y="52324"/>
                </a:lnTo>
                <a:lnTo>
                  <a:pt x="1336941" y="95757"/>
                </a:lnTo>
                <a:lnTo>
                  <a:pt x="1353578" y="95757"/>
                </a:lnTo>
                <a:lnTo>
                  <a:pt x="1353578" y="46354"/>
                </a:lnTo>
                <a:lnTo>
                  <a:pt x="1352911" y="43687"/>
                </a:lnTo>
                <a:lnTo>
                  <a:pt x="1351808" y="40639"/>
                </a:lnTo>
                <a:lnTo>
                  <a:pt x="1350276" y="37846"/>
                </a:lnTo>
                <a:lnTo>
                  <a:pt x="1348593" y="34876"/>
                </a:lnTo>
                <a:close/>
              </a:path>
              <a:path h="121665" w="1544586">
                <a:moveTo>
                  <a:pt x="1414030" y="59308"/>
                </a:moveTo>
                <a:lnTo>
                  <a:pt x="1414564" y="56641"/>
                </a:lnTo>
                <a:lnTo>
                  <a:pt x="1414715" y="53339"/>
                </a:lnTo>
                <a:lnTo>
                  <a:pt x="1381804" y="53339"/>
                </a:lnTo>
                <a:lnTo>
                  <a:pt x="1381391" y="56641"/>
                </a:lnTo>
                <a:lnTo>
                  <a:pt x="1381535" y="59308"/>
                </a:lnTo>
                <a:lnTo>
                  <a:pt x="1381459" y="66039"/>
                </a:lnTo>
                <a:lnTo>
                  <a:pt x="1431302" y="66039"/>
                </a:lnTo>
                <a:lnTo>
                  <a:pt x="1431447" y="65531"/>
                </a:lnTo>
                <a:lnTo>
                  <a:pt x="1431937" y="62737"/>
                </a:lnTo>
                <a:lnTo>
                  <a:pt x="1432191" y="59308"/>
                </a:lnTo>
                <a:lnTo>
                  <a:pt x="1421904" y="53339"/>
                </a:lnTo>
                <a:lnTo>
                  <a:pt x="1420396" y="54482"/>
                </a:lnTo>
                <a:lnTo>
                  <a:pt x="1414365" y="59054"/>
                </a:lnTo>
                <a:lnTo>
                  <a:pt x="1414030" y="59308"/>
                </a:lnTo>
                <a:close/>
              </a:path>
              <a:path h="121665" w="1544586">
                <a:moveTo>
                  <a:pt x="1460512" y="42290"/>
                </a:moveTo>
                <a:lnTo>
                  <a:pt x="1459242" y="40004"/>
                </a:lnTo>
                <a:lnTo>
                  <a:pt x="1460512" y="35999"/>
                </a:lnTo>
                <a:lnTo>
                  <a:pt x="1460512" y="26924"/>
                </a:lnTo>
                <a:lnTo>
                  <a:pt x="1445018" y="26924"/>
                </a:lnTo>
                <a:lnTo>
                  <a:pt x="1445018" y="95757"/>
                </a:lnTo>
                <a:lnTo>
                  <a:pt x="1461528" y="95757"/>
                </a:lnTo>
                <a:lnTo>
                  <a:pt x="1461528" y="52197"/>
                </a:lnTo>
                <a:lnTo>
                  <a:pt x="1463052" y="48132"/>
                </a:lnTo>
                <a:lnTo>
                  <a:pt x="1465846" y="45211"/>
                </a:lnTo>
                <a:lnTo>
                  <a:pt x="1468767" y="42290"/>
                </a:lnTo>
                <a:lnTo>
                  <a:pt x="1460512" y="40894"/>
                </a:lnTo>
                <a:lnTo>
                  <a:pt x="1460512" y="42290"/>
                </a:lnTo>
                <a:close/>
              </a:path>
              <a:path h="121665" w="1544586">
                <a:moveTo>
                  <a:pt x="1483118" y="35999"/>
                </a:moveTo>
                <a:lnTo>
                  <a:pt x="1483118" y="26161"/>
                </a:lnTo>
                <a:lnTo>
                  <a:pt x="1474355" y="26161"/>
                </a:lnTo>
                <a:lnTo>
                  <a:pt x="1470164" y="27177"/>
                </a:lnTo>
                <a:lnTo>
                  <a:pt x="1466862" y="29209"/>
                </a:lnTo>
                <a:lnTo>
                  <a:pt x="1463433" y="31241"/>
                </a:lnTo>
                <a:lnTo>
                  <a:pt x="1460893" y="34798"/>
                </a:lnTo>
                <a:lnTo>
                  <a:pt x="1460512" y="35999"/>
                </a:lnTo>
                <a:lnTo>
                  <a:pt x="1460512" y="40894"/>
                </a:lnTo>
                <a:lnTo>
                  <a:pt x="1468767" y="42290"/>
                </a:lnTo>
                <a:lnTo>
                  <a:pt x="1472577" y="40894"/>
                </a:lnTo>
                <a:lnTo>
                  <a:pt x="1483118" y="40894"/>
                </a:lnTo>
                <a:lnTo>
                  <a:pt x="1483118" y="35999"/>
                </a:lnTo>
                <a:close/>
              </a:path>
              <a:path h="121665" w="1544586">
                <a:moveTo>
                  <a:pt x="1500390" y="71881"/>
                </a:moveTo>
                <a:lnTo>
                  <a:pt x="1488071" y="77850"/>
                </a:lnTo>
                <a:lnTo>
                  <a:pt x="1490103" y="83820"/>
                </a:lnTo>
                <a:lnTo>
                  <a:pt x="1493786" y="88519"/>
                </a:lnTo>
                <a:lnTo>
                  <a:pt x="1499247" y="92075"/>
                </a:lnTo>
                <a:lnTo>
                  <a:pt x="1504708" y="95503"/>
                </a:lnTo>
                <a:lnTo>
                  <a:pt x="1511058" y="97281"/>
                </a:lnTo>
                <a:lnTo>
                  <a:pt x="1523631" y="97281"/>
                </a:lnTo>
                <a:lnTo>
                  <a:pt x="1528203" y="96392"/>
                </a:lnTo>
                <a:lnTo>
                  <a:pt x="1532140" y="94614"/>
                </a:lnTo>
                <a:lnTo>
                  <a:pt x="1535950" y="92836"/>
                </a:lnTo>
                <a:lnTo>
                  <a:pt x="1538998" y="90424"/>
                </a:lnTo>
                <a:lnTo>
                  <a:pt x="1541157" y="87249"/>
                </a:lnTo>
                <a:lnTo>
                  <a:pt x="1543443" y="84074"/>
                </a:lnTo>
                <a:lnTo>
                  <a:pt x="1544459" y="80390"/>
                </a:lnTo>
                <a:lnTo>
                  <a:pt x="1544459" y="71374"/>
                </a:lnTo>
                <a:lnTo>
                  <a:pt x="1542935" y="67309"/>
                </a:lnTo>
                <a:lnTo>
                  <a:pt x="1539887" y="63880"/>
                </a:lnTo>
                <a:lnTo>
                  <a:pt x="1536712" y="60451"/>
                </a:lnTo>
                <a:lnTo>
                  <a:pt x="1532394" y="58038"/>
                </a:lnTo>
                <a:lnTo>
                  <a:pt x="1526806" y="56260"/>
                </a:lnTo>
                <a:lnTo>
                  <a:pt x="1515757" y="52958"/>
                </a:lnTo>
                <a:lnTo>
                  <a:pt x="1512709" y="51942"/>
                </a:lnTo>
                <a:lnTo>
                  <a:pt x="1509407" y="50037"/>
                </a:lnTo>
                <a:lnTo>
                  <a:pt x="1507629" y="46989"/>
                </a:lnTo>
                <a:lnTo>
                  <a:pt x="1507629" y="43814"/>
                </a:lnTo>
                <a:lnTo>
                  <a:pt x="1510042" y="40894"/>
                </a:lnTo>
                <a:lnTo>
                  <a:pt x="1513852" y="38988"/>
                </a:lnTo>
                <a:lnTo>
                  <a:pt x="1520075" y="38988"/>
                </a:lnTo>
                <a:lnTo>
                  <a:pt x="1523250" y="39877"/>
                </a:lnTo>
                <a:lnTo>
                  <a:pt x="1526044" y="41782"/>
                </a:lnTo>
                <a:lnTo>
                  <a:pt x="1528838" y="43560"/>
                </a:lnTo>
                <a:lnTo>
                  <a:pt x="1530743" y="46100"/>
                </a:lnTo>
                <a:lnTo>
                  <a:pt x="1532013" y="49149"/>
                </a:lnTo>
                <a:lnTo>
                  <a:pt x="1544586" y="43306"/>
                </a:lnTo>
                <a:lnTo>
                  <a:pt x="1542427" y="37591"/>
                </a:lnTo>
                <a:lnTo>
                  <a:pt x="1538998" y="33274"/>
                </a:lnTo>
                <a:lnTo>
                  <a:pt x="1533918" y="30099"/>
                </a:lnTo>
                <a:lnTo>
                  <a:pt x="1528965" y="27050"/>
                </a:lnTo>
                <a:lnTo>
                  <a:pt x="1523250" y="25400"/>
                </a:lnTo>
                <a:lnTo>
                  <a:pt x="1511820" y="25400"/>
                </a:lnTo>
                <a:lnTo>
                  <a:pt x="1507375" y="26288"/>
                </a:lnTo>
                <a:lnTo>
                  <a:pt x="1503565" y="28066"/>
                </a:lnTo>
                <a:lnTo>
                  <a:pt x="1499755" y="29845"/>
                </a:lnTo>
                <a:lnTo>
                  <a:pt x="1496707" y="32384"/>
                </a:lnTo>
                <a:lnTo>
                  <a:pt x="1494548" y="35432"/>
                </a:lnTo>
                <a:lnTo>
                  <a:pt x="1492389" y="38607"/>
                </a:lnTo>
                <a:lnTo>
                  <a:pt x="1491373" y="42290"/>
                </a:lnTo>
                <a:lnTo>
                  <a:pt x="1491373" y="51307"/>
                </a:lnTo>
                <a:lnTo>
                  <a:pt x="1492897" y="55372"/>
                </a:lnTo>
                <a:lnTo>
                  <a:pt x="1495818" y="58800"/>
                </a:lnTo>
                <a:lnTo>
                  <a:pt x="1498866" y="62229"/>
                </a:lnTo>
                <a:lnTo>
                  <a:pt x="1503184" y="64897"/>
                </a:lnTo>
                <a:lnTo>
                  <a:pt x="1509026" y="66548"/>
                </a:lnTo>
                <a:lnTo>
                  <a:pt x="1520329" y="69723"/>
                </a:lnTo>
                <a:lnTo>
                  <a:pt x="1523123" y="70611"/>
                </a:lnTo>
                <a:lnTo>
                  <a:pt x="1526552" y="72644"/>
                </a:lnTo>
                <a:lnTo>
                  <a:pt x="1528330" y="75564"/>
                </a:lnTo>
                <a:lnTo>
                  <a:pt x="1528330" y="79121"/>
                </a:lnTo>
                <a:lnTo>
                  <a:pt x="1525663" y="82296"/>
                </a:lnTo>
                <a:lnTo>
                  <a:pt x="1521472" y="84200"/>
                </a:lnTo>
                <a:lnTo>
                  <a:pt x="1514487" y="84200"/>
                </a:lnTo>
                <a:lnTo>
                  <a:pt x="1511058" y="83184"/>
                </a:lnTo>
                <a:lnTo>
                  <a:pt x="1507883" y="80899"/>
                </a:lnTo>
                <a:lnTo>
                  <a:pt x="1504708" y="78739"/>
                </a:lnTo>
                <a:lnTo>
                  <a:pt x="1502168" y="75691"/>
                </a:lnTo>
                <a:lnTo>
                  <a:pt x="1500390" y="71881"/>
                </a:lnTo>
                <a:close/>
              </a:path>
              <a:path h="121665" w="1544586">
                <a:moveTo>
                  <a:pt x="1381899" y="69341"/>
                </a:moveTo>
                <a:lnTo>
                  <a:pt x="1381459" y="66039"/>
                </a:lnTo>
                <a:lnTo>
                  <a:pt x="1378089" y="66039"/>
                </a:lnTo>
                <a:lnTo>
                  <a:pt x="1378089" y="53339"/>
                </a:lnTo>
                <a:lnTo>
                  <a:pt x="1381804" y="53339"/>
                </a:lnTo>
                <a:lnTo>
                  <a:pt x="1381899" y="52577"/>
                </a:lnTo>
                <a:lnTo>
                  <a:pt x="1383296" y="49275"/>
                </a:lnTo>
                <a:lnTo>
                  <a:pt x="1384693" y="45974"/>
                </a:lnTo>
                <a:lnTo>
                  <a:pt x="1386725" y="43433"/>
                </a:lnTo>
                <a:lnTo>
                  <a:pt x="1389392" y="41655"/>
                </a:lnTo>
                <a:lnTo>
                  <a:pt x="1392059" y="40004"/>
                </a:lnTo>
                <a:lnTo>
                  <a:pt x="1395234" y="39115"/>
                </a:lnTo>
                <a:lnTo>
                  <a:pt x="1402219" y="39115"/>
                </a:lnTo>
                <a:lnTo>
                  <a:pt x="1405394" y="40004"/>
                </a:lnTo>
                <a:lnTo>
                  <a:pt x="1407934" y="41782"/>
                </a:lnTo>
                <a:lnTo>
                  <a:pt x="1410474" y="43560"/>
                </a:lnTo>
                <a:lnTo>
                  <a:pt x="1412429" y="46100"/>
                </a:lnTo>
                <a:lnTo>
                  <a:pt x="1413522" y="48895"/>
                </a:lnTo>
                <a:lnTo>
                  <a:pt x="1413998" y="50164"/>
                </a:lnTo>
                <a:lnTo>
                  <a:pt x="1414715" y="53339"/>
                </a:lnTo>
                <a:lnTo>
                  <a:pt x="1421904" y="53339"/>
                </a:lnTo>
                <a:lnTo>
                  <a:pt x="1432191" y="59308"/>
                </a:lnTo>
                <a:lnTo>
                  <a:pt x="1432191" y="54482"/>
                </a:lnTo>
                <a:lnTo>
                  <a:pt x="1431989" y="53339"/>
                </a:lnTo>
                <a:lnTo>
                  <a:pt x="1431743" y="51942"/>
                </a:lnTo>
                <a:lnTo>
                  <a:pt x="1430953" y="48895"/>
                </a:lnTo>
                <a:lnTo>
                  <a:pt x="1429905" y="46100"/>
                </a:lnTo>
                <a:lnTo>
                  <a:pt x="1428150" y="41782"/>
                </a:lnTo>
                <a:lnTo>
                  <a:pt x="1426531" y="39115"/>
                </a:lnTo>
                <a:lnTo>
                  <a:pt x="1426222" y="38607"/>
                </a:lnTo>
                <a:lnTo>
                  <a:pt x="1423301" y="35432"/>
                </a:lnTo>
                <a:lnTo>
                  <a:pt x="1420380" y="32257"/>
                </a:lnTo>
                <a:lnTo>
                  <a:pt x="1417312" y="30099"/>
                </a:lnTo>
                <a:lnTo>
                  <a:pt x="1416951" y="29845"/>
                </a:lnTo>
                <a:lnTo>
                  <a:pt x="1412887" y="28066"/>
                </a:lnTo>
                <a:lnTo>
                  <a:pt x="1408823" y="26288"/>
                </a:lnTo>
                <a:lnTo>
                  <a:pt x="1403997" y="25400"/>
                </a:lnTo>
                <a:lnTo>
                  <a:pt x="1392186" y="25400"/>
                </a:lnTo>
                <a:lnTo>
                  <a:pt x="1389109" y="26288"/>
                </a:lnTo>
                <a:lnTo>
                  <a:pt x="1386471" y="27050"/>
                </a:lnTo>
                <a:lnTo>
                  <a:pt x="1384736" y="28066"/>
                </a:lnTo>
                <a:lnTo>
                  <a:pt x="1381698" y="29845"/>
                </a:lnTo>
                <a:lnTo>
                  <a:pt x="1381264" y="30099"/>
                </a:lnTo>
                <a:lnTo>
                  <a:pt x="1377723" y="32257"/>
                </a:lnTo>
                <a:lnTo>
                  <a:pt x="1373964" y="35432"/>
                </a:lnTo>
                <a:lnTo>
                  <a:pt x="1371050" y="39115"/>
                </a:lnTo>
                <a:lnTo>
                  <a:pt x="1370542" y="40004"/>
                </a:lnTo>
                <a:lnTo>
                  <a:pt x="1368597" y="43433"/>
                </a:lnTo>
                <a:lnTo>
                  <a:pt x="1367207" y="45974"/>
                </a:lnTo>
                <a:lnTo>
                  <a:pt x="1365744" y="49275"/>
                </a:lnTo>
                <a:lnTo>
                  <a:pt x="1364936" y="52577"/>
                </a:lnTo>
                <a:lnTo>
                  <a:pt x="1364749" y="53339"/>
                </a:lnTo>
                <a:lnTo>
                  <a:pt x="1364500" y="54355"/>
                </a:lnTo>
                <a:lnTo>
                  <a:pt x="1364500" y="66039"/>
                </a:lnTo>
                <a:lnTo>
                  <a:pt x="1364849" y="69341"/>
                </a:lnTo>
                <a:lnTo>
                  <a:pt x="1365577" y="72516"/>
                </a:lnTo>
                <a:lnTo>
                  <a:pt x="1366960" y="75819"/>
                </a:lnTo>
                <a:lnTo>
                  <a:pt x="1369344" y="80136"/>
                </a:lnTo>
                <a:lnTo>
                  <a:pt x="1370671" y="82676"/>
                </a:lnTo>
                <a:lnTo>
                  <a:pt x="1371202" y="83692"/>
                </a:lnTo>
                <a:lnTo>
                  <a:pt x="1373420" y="86613"/>
                </a:lnTo>
                <a:lnTo>
                  <a:pt x="1375811" y="89153"/>
                </a:lnTo>
                <a:lnTo>
                  <a:pt x="1379984" y="91694"/>
                </a:lnTo>
                <a:lnTo>
                  <a:pt x="1383398" y="93725"/>
                </a:lnTo>
                <a:lnTo>
                  <a:pt x="1386598" y="95630"/>
                </a:lnTo>
                <a:lnTo>
                  <a:pt x="1389949" y="96520"/>
                </a:lnTo>
                <a:lnTo>
                  <a:pt x="1392821" y="97281"/>
                </a:lnTo>
                <a:lnTo>
                  <a:pt x="1404632" y="97281"/>
                </a:lnTo>
                <a:lnTo>
                  <a:pt x="1408950" y="96520"/>
                </a:lnTo>
                <a:lnTo>
                  <a:pt x="1412887" y="95123"/>
                </a:lnTo>
                <a:lnTo>
                  <a:pt x="1416824" y="93725"/>
                </a:lnTo>
                <a:lnTo>
                  <a:pt x="1420126" y="91694"/>
                </a:lnTo>
                <a:lnTo>
                  <a:pt x="1422901" y="89280"/>
                </a:lnTo>
                <a:lnTo>
                  <a:pt x="1423047" y="89153"/>
                </a:lnTo>
                <a:lnTo>
                  <a:pt x="1425968" y="86613"/>
                </a:lnTo>
                <a:lnTo>
                  <a:pt x="1428430" y="82676"/>
                </a:lnTo>
                <a:lnTo>
                  <a:pt x="1429397" y="80390"/>
                </a:lnTo>
                <a:lnTo>
                  <a:pt x="1425966" y="78739"/>
                </a:lnTo>
                <a:lnTo>
                  <a:pt x="1421478" y="76580"/>
                </a:lnTo>
                <a:lnTo>
                  <a:pt x="1415935" y="73913"/>
                </a:lnTo>
                <a:lnTo>
                  <a:pt x="1414411" y="76580"/>
                </a:lnTo>
                <a:lnTo>
                  <a:pt x="1412379" y="78739"/>
                </a:lnTo>
                <a:lnTo>
                  <a:pt x="1409712" y="80390"/>
                </a:lnTo>
                <a:lnTo>
                  <a:pt x="1407045" y="81914"/>
                </a:lnTo>
                <a:lnTo>
                  <a:pt x="1403870" y="82676"/>
                </a:lnTo>
                <a:lnTo>
                  <a:pt x="1396250" y="82676"/>
                </a:lnTo>
                <a:lnTo>
                  <a:pt x="1392821" y="81787"/>
                </a:lnTo>
                <a:lnTo>
                  <a:pt x="1390027" y="80136"/>
                </a:lnTo>
                <a:lnTo>
                  <a:pt x="1388775" y="79375"/>
                </a:lnTo>
                <a:lnTo>
                  <a:pt x="1384820" y="75819"/>
                </a:lnTo>
                <a:lnTo>
                  <a:pt x="1383423" y="72516"/>
                </a:lnTo>
                <a:lnTo>
                  <a:pt x="1381899" y="69341"/>
                </a:lnTo>
                <a:close/>
              </a:path>
              <a:path h="121665" w="1544586">
                <a:moveTo>
                  <a:pt x="1145982" y="67309"/>
                </a:moveTo>
                <a:lnTo>
                  <a:pt x="1160284" y="64863"/>
                </a:lnTo>
                <a:lnTo>
                  <a:pt x="1160284" y="52148"/>
                </a:lnTo>
                <a:lnTo>
                  <a:pt x="1139837" y="55499"/>
                </a:lnTo>
                <a:lnTo>
                  <a:pt x="1134503" y="56387"/>
                </a:lnTo>
                <a:lnTo>
                  <a:pt x="1129931" y="57784"/>
                </a:lnTo>
                <a:lnTo>
                  <a:pt x="1126502" y="59816"/>
                </a:lnTo>
                <a:lnTo>
                  <a:pt x="1122946" y="61849"/>
                </a:lnTo>
                <a:lnTo>
                  <a:pt x="1120279" y="64388"/>
                </a:lnTo>
                <a:lnTo>
                  <a:pt x="1120011" y="64863"/>
                </a:lnTo>
                <a:lnTo>
                  <a:pt x="1118036" y="68325"/>
                </a:lnTo>
                <a:lnTo>
                  <a:pt x="1116709" y="70992"/>
                </a:lnTo>
                <a:lnTo>
                  <a:pt x="1116088" y="74422"/>
                </a:lnTo>
                <a:lnTo>
                  <a:pt x="1116088" y="81533"/>
                </a:lnTo>
                <a:lnTo>
                  <a:pt x="1116878" y="84581"/>
                </a:lnTo>
                <a:lnTo>
                  <a:pt x="1116977" y="84962"/>
                </a:lnTo>
                <a:lnTo>
                  <a:pt x="1119009" y="88010"/>
                </a:lnTo>
                <a:lnTo>
                  <a:pt x="1119558" y="88852"/>
                </a:lnTo>
                <a:lnTo>
                  <a:pt x="1120914" y="90931"/>
                </a:lnTo>
                <a:lnTo>
                  <a:pt x="1123708" y="93217"/>
                </a:lnTo>
                <a:lnTo>
                  <a:pt x="1126717" y="94614"/>
                </a:lnTo>
                <a:lnTo>
                  <a:pt x="1129111" y="95757"/>
                </a:lnTo>
                <a:lnTo>
                  <a:pt x="1132090" y="96774"/>
                </a:lnTo>
                <a:lnTo>
                  <a:pt x="1134884" y="97281"/>
                </a:lnTo>
                <a:lnTo>
                  <a:pt x="1143520" y="97281"/>
                </a:lnTo>
                <a:lnTo>
                  <a:pt x="1146949" y="96774"/>
                </a:lnTo>
                <a:lnTo>
                  <a:pt x="1150124" y="95757"/>
                </a:lnTo>
                <a:lnTo>
                  <a:pt x="1153172" y="94614"/>
                </a:lnTo>
                <a:lnTo>
                  <a:pt x="1155733" y="93217"/>
                </a:lnTo>
                <a:lnTo>
                  <a:pt x="1155966" y="93090"/>
                </a:lnTo>
                <a:lnTo>
                  <a:pt x="1158506" y="91185"/>
                </a:lnTo>
                <a:lnTo>
                  <a:pt x="1161173" y="88852"/>
                </a:lnTo>
                <a:lnTo>
                  <a:pt x="1161173" y="83947"/>
                </a:lnTo>
                <a:lnTo>
                  <a:pt x="1149680" y="83692"/>
                </a:lnTo>
                <a:lnTo>
                  <a:pt x="1149235" y="83947"/>
                </a:lnTo>
                <a:lnTo>
                  <a:pt x="1146187" y="84581"/>
                </a:lnTo>
                <a:lnTo>
                  <a:pt x="1140091" y="84581"/>
                </a:lnTo>
                <a:lnTo>
                  <a:pt x="1137805" y="83947"/>
                </a:lnTo>
                <a:lnTo>
                  <a:pt x="1134122" y="81152"/>
                </a:lnTo>
                <a:lnTo>
                  <a:pt x="1133233" y="76961"/>
                </a:lnTo>
                <a:lnTo>
                  <a:pt x="1133530" y="73786"/>
                </a:lnTo>
                <a:lnTo>
                  <a:pt x="1136334" y="70357"/>
                </a:lnTo>
                <a:lnTo>
                  <a:pt x="1139710" y="68325"/>
                </a:lnTo>
                <a:lnTo>
                  <a:pt x="1143012" y="67817"/>
                </a:lnTo>
                <a:lnTo>
                  <a:pt x="1145982" y="67309"/>
                </a:lnTo>
                <a:close/>
              </a:path>
              <a:path h="121665" w="1544586">
                <a:moveTo>
                  <a:pt x="1099763" y="82423"/>
                </a:moveTo>
                <a:lnTo>
                  <a:pt x="1072908" y="82041"/>
                </a:lnTo>
                <a:lnTo>
                  <a:pt x="1065542" y="40639"/>
                </a:lnTo>
                <a:lnTo>
                  <a:pt x="1065542" y="82041"/>
                </a:lnTo>
                <a:lnTo>
                  <a:pt x="1050048" y="82423"/>
                </a:lnTo>
                <a:lnTo>
                  <a:pt x="1050048" y="89741"/>
                </a:lnTo>
                <a:lnTo>
                  <a:pt x="1053223" y="92328"/>
                </a:lnTo>
                <a:lnTo>
                  <a:pt x="1057287" y="94360"/>
                </a:lnTo>
                <a:lnTo>
                  <a:pt x="1060361" y="95757"/>
                </a:lnTo>
                <a:lnTo>
                  <a:pt x="1066050" y="97281"/>
                </a:lnTo>
                <a:lnTo>
                  <a:pt x="1077734" y="97281"/>
                </a:lnTo>
                <a:lnTo>
                  <a:pt x="1081714" y="96265"/>
                </a:lnTo>
                <a:lnTo>
                  <a:pt x="1085994" y="94360"/>
                </a:lnTo>
                <a:lnTo>
                  <a:pt x="1088910" y="92582"/>
                </a:lnTo>
                <a:lnTo>
                  <a:pt x="1089327" y="92328"/>
                </a:lnTo>
                <a:lnTo>
                  <a:pt x="1093570" y="89741"/>
                </a:lnTo>
                <a:lnTo>
                  <a:pt x="1094117" y="89407"/>
                </a:lnTo>
                <a:lnTo>
                  <a:pt x="1098308" y="85089"/>
                </a:lnTo>
                <a:lnTo>
                  <a:pt x="1099763" y="82423"/>
                </a:lnTo>
                <a:close/>
              </a:path>
              <a:path h="121665" w="1544586">
                <a:moveTo>
                  <a:pt x="968006" y="56896"/>
                </a:moveTo>
                <a:lnTo>
                  <a:pt x="968006" y="32511"/>
                </a:lnTo>
                <a:lnTo>
                  <a:pt x="953782" y="32511"/>
                </a:lnTo>
                <a:lnTo>
                  <a:pt x="953782" y="56896"/>
                </a:lnTo>
                <a:lnTo>
                  <a:pt x="929271" y="56896"/>
                </a:lnTo>
                <a:lnTo>
                  <a:pt x="929271" y="71247"/>
                </a:lnTo>
                <a:lnTo>
                  <a:pt x="953782" y="71247"/>
                </a:lnTo>
                <a:lnTo>
                  <a:pt x="953782" y="95757"/>
                </a:lnTo>
                <a:lnTo>
                  <a:pt x="968006" y="95757"/>
                </a:lnTo>
                <a:lnTo>
                  <a:pt x="968006" y="71247"/>
                </a:lnTo>
                <a:lnTo>
                  <a:pt x="992517" y="71247"/>
                </a:lnTo>
                <a:lnTo>
                  <a:pt x="992517" y="56896"/>
                </a:lnTo>
                <a:lnTo>
                  <a:pt x="968006" y="56896"/>
                </a:lnTo>
                <a:close/>
              </a:path>
              <a:path h="121665" w="1544586">
                <a:moveTo>
                  <a:pt x="525983" y="43306"/>
                </a:moveTo>
                <a:lnTo>
                  <a:pt x="525983" y="79375"/>
                </a:lnTo>
                <a:lnTo>
                  <a:pt x="528891" y="81152"/>
                </a:lnTo>
                <a:lnTo>
                  <a:pt x="525983" y="43306"/>
                </a:lnTo>
                <a:close/>
              </a:path>
              <a:path h="121665" w="1544586">
                <a:moveTo>
                  <a:pt x="532155" y="40639"/>
                </a:moveTo>
                <a:lnTo>
                  <a:pt x="516686" y="37719"/>
                </a:lnTo>
                <a:lnTo>
                  <a:pt x="516686" y="40639"/>
                </a:lnTo>
                <a:lnTo>
                  <a:pt x="514159" y="37210"/>
                </a:lnTo>
                <a:lnTo>
                  <a:pt x="516508" y="33527"/>
                </a:lnTo>
                <a:lnTo>
                  <a:pt x="516686" y="33365"/>
                </a:lnTo>
                <a:lnTo>
                  <a:pt x="516686" y="0"/>
                </a:lnTo>
                <a:lnTo>
                  <a:pt x="500113" y="0"/>
                </a:lnTo>
                <a:lnTo>
                  <a:pt x="500113" y="95757"/>
                </a:lnTo>
                <a:lnTo>
                  <a:pt x="515658" y="95757"/>
                </a:lnTo>
                <a:lnTo>
                  <a:pt x="515658" y="88284"/>
                </a:lnTo>
                <a:lnTo>
                  <a:pt x="514019" y="85725"/>
                </a:lnTo>
                <a:lnTo>
                  <a:pt x="515658" y="82423"/>
                </a:lnTo>
                <a:lnTo>
                  <a:pt x="516686" y="65404"/>
                </a:lnTo>
                <a:lnTo>
                  <a:pt x="516686" y="57403"/>
                </a:lnTo>
                <a:lnTo>
                  <a:pt x="517499" y="53848"/>
                </a:lnTo>
                <a:lnTo>
                  <a:pt x="520788" y="47498"/>
                </a:lnTo>
                <a:lnTo>
                  <a:pt x="523062" y="77724"/>
                </a:lnTo>
                <a:lnTo>
                  <a:pt x="523062" y="45084"/>
                </a:lnTo>
                <a:lnTo>
                  <a:pt x="528891" y="41528"/>
                </a:lnTo>
                <a:lnTo>
                  <a:pt x="532155" y="82041"/>
                </a:lnTo>
                <a:lnTo>
                  <a:pt x="566319" y="82423"/>
                </a:lnTo>
                <a:lnTo>
                  <a:pt x="539572" y="82041"/>
                </a:lnTo>
                <a:lnTo>
                  <a:pt x="539572" y="40639"/>
                </a:lnTo>
                <a:lnTo>
                  <a:pt x="532155" y="40639"/>
                </a:lnTo>
                <a:close/>
              </a:path>
              <a:path h="121665" w="1544586">
                <a:moveTo>
                  <a:pt x="560616" y="33400"/>
                </a:moveTo>
                <a:lnTo>
                  <a:pt x="556011" y="30606"/>
                </a:lnTo>
                <a:lnTo>
                  <a:pt x="555383" y="30225"/>
                </a:lnTo>
                <a:lnTo>
                  <a:pt x="552662" y="28575"/>
                </a:lnTo>
                <a:lnTo>
                  <a:pt x="547899" y="26415"/>
                </a:lnTo>
                <a:lnTo>
                  <a:pt x="544296" y="25400"/>
                </a:lnTo>
                <a:lnTo>
                  <a:pt x="532485" y="25400"/>
                </a:lnTo>
                <a:lnTo>
                  <a:pt x="527799" y="26415"/>
                </a:lnTo>
                <a:lnTo>
                  <a:pt x="526607" y="27050"/>
                </a:lnTo>
                <a:lnTo>
                  <a:pt x="523748" y="28575"/>
                </a:lnTo>
                <a:lnTo>
                  <a:pt x="520466" y="30225"/>
                </a:lnTo>
                <a:lnTo>
                  <a:pt x="519709" y="30606"/>
                </a:lnTo>
                <a:lnTo>
                  <a:pt x="516686" y="33400"/>
                </a:lnTo>
                <a:lnTo>
                  <a:pt x="516686" y="37719"/>
                </a:lnTo>
                <a:lnTo>
                  <a:pt x="532155" y="40639"/>
                </a:lnTo>
                <a:lnTo>
                  <a:pt x="539572" y="40639"/>
                </a:lnTo>
                <a:lnTo>
                  <a:pt x="542950" y="81152"/>
                </a:lnTo>
                <a:lnTo>
                  <a:pt x="545896" y="79375"/>
                </a:lnTo>
                <a:lnTo>
                  <a:pt x="545896" y="43306"/>
                </a:lnTo>
                <a:lnTo>
                  <a:pt x="542950" y="41528"/>
                </a:lnTo>
                <a:lnTo>
                  <a:pt x="545896" y="43306"/>
                </a:lnTo>
                <a:lnTo>
                  <a:pt x="566412" y="40639"/>
                </a:lnTo>
                <a:lnTo>
                  <a:pt x="564769" y="37719"/>
                </a:lnTo>
                <a:lnTo>
                  <a:pt x="560616" y="33400"/>
                </a:lnTo>
                <a:close/>
              </a:path>
              <a:path h="121665" w="1544586">
                <a:moveTo>
                  <a:pt x="415696" y="43306"/>
                </a:moveTo>
                <a:lnTo>
                  <a:pt x="418642" y="81152"/>
                </a:lnTo>
                <a:lnTo>
                  <a:pt x="395267" y="82423"/>
                </a:lnTo>
                <a:lnTo>
                  <a:pt x="396722" y="85089"/>
                </a:lnTo>
                <a:lnTo>
                  <a:pt x="400046" y="88567"/>
                </a:lnTo>
                <a:lnTo>
                  <a:pt x="401058" y="89534"/>
                </a:lnTo>
                <a:lnTo>
                  <a:pt x="405652" y="92328"/>
                </a:lnTo>
                <a:lnTo>
                  <a:pt x="406069" y="92582"/>
                </a:lnTo>
                <a:lnTo>
                  <a:pt x="408992" y="94360"/>
                </a:lnTo>
                <a:lnTo>
                  <a:pt x="413270" y="96265"/>
                </a:lnTo>
                <a:lnTo>
                  <a:pt x="417233" y="97281"/>
                </a:lnTo>
                <a:lnTo>
                  <a:pt x="428879" y="97281"/>
                </a:lnTo>
                <a:lnTo>
                  <a:pt x="433476" y="96265"/>
                </a:lnTo>
                <a:lnTo>
                  <a:pt x="437692" y="94360"/>
                </a:lnTo>
                <a:lnTo>
                  <a:pt x="441393" y="92582"/>
                </a:lnTo>
                <a:lnTo>
                  <a:pt x="445198" y="89534"/>
                </a:lnTo>
                <a:lnTo>
                  <a:pt x="445795" y="88567"/>
                </a:lnTo>
                <a:lnTo>
                  <a:pt x="445795" y="82423"/>
                </a:lnTo>
                <a:lnTo>
                  <a:pt x="421970" y="82041"/>
                </a:lnTo>
                <a:lnTo>
                  <a:pt x="418642" y="41528"/>
                </a:lnTo>
                <a:lnTo>
                  <a:pt x="415696" y="43306"/>
                </a:lnTo>
                <a:close/>
              </a:path>
              <a:path h="121665" w="1544586">
                <a:moveTo>
                  <a:pt x="390639" y="74040"/>
                </a:moveTo>
                <a:lnTo>
                  <a:pt x="393674" y="79501"/>
                </a:lnTo>
                <a:lnTo>
                  <a:pt x="395267" y="82423"/>
                </a:lnTo>
                <a:lnTo>
                  <a:pt x="406336" y="57276"/>
                </a:lnTo>
                <a:lnTo>
                  <a:pt x="406336" y="61340"/>
                </a:lnTo>
                <a:lnTo>
                  <a:pt x="406336" y="57276"/>
                </a:lnTo>
                <a:lnTo>
                  <a:pt x="406336" y="65404"/>
                </a:lnTo>
                <a:lnTo>
                  <a:pt x="407149" y="68960"/>
                </a:lnTo>
                <a:lnTo>
                  <a:pt x="407149" y="53721"/>
                </a:lnTo>
                <a:lnTo>
                  <a:pt x="395092" y="40639"/>
                </a:lnTo>
                <a:lnTo>
                  <a:pt x="393674" y="43179"/>
                </a:lnTo>
                <a:lnTo>
                  <a:pt x="390639" y="48513"/>
                </a:lnTo>
                <a:lnTo>
                  <a:pt x="389115" y="54609"/>
                </a:lnTo>
                <a:lnTo>
                  <a:pt x="389115" y="68072"/>
                </a:lnTo>
                <a:lnTo>
                  <a:pt x="390639" y="74040"/>
                </a:lnTo>
                <a:close/>
              </a:path>
              <a:path h="121665" w="1544586">
                <a:moveTo>
                  <a:pt x="24422" y="95757"/>
                </a:moveTo>
                <a:lnTo>
                  <a:pt x="41744" y="95757"/>
                </a:lnTo>
                <a:lnTo>
                  <a:pt x="41744" y="16763"/>
                </a:lnTo>
                <a:lnTo>
                  <a:pt x="65786" y="16763"/>
                </a:lnTo>
                <a:lnTo>
                  <a:pt x="65786" y="1524"/>
                </a:lnTo>
                <a:lnTo>
                  <a:pt x="0" y="1524"/>
                </a:lnTo>
                <a:lnTo>
                  <a:pt x="0" y="16763"/>
                </a:lnTo>
                <a:lnTo>
                  <a:pt x="24422" y="16763"/>
                </a:lnTo>
                <a:lnTo>
                  <a:pt x="24422" y="95757"/>
                </a:lnTo>
                <a:close/>
              </a:path>
              <a:path h="121665" w="1544586">
                <a:moveTo>
                  <a:pt x="90462" y="42290"/>
                </a:moveTo>
                <a:lnTo>
                  <a:pt x="89192" y="40004"/>
                </a:lnTo>
                <a:lnTo>
                  <a:pt x="90462" y="35905"/>
                </a:lnTo>
                <a:lnTo>
                  <a:pt x="90462" y="26924"/>
                </a:lnTo>
                <a:lnTo>
                  <a:pt x="74904" y="26924"/>
                </a:lnTo>
                <a:lnTo>
                  <a:pt x="74904" y="95757"/>
                </a:lnTo>
                <a:lnTo>
                  <a:pt x="91478" y="95757"/>
                </a:lnTo>
                <a:lnTo>
                  <a:pt x="91478" y="52197"/>
                </a:lnTo>
                <a:lnTo>
                  <a:pt x="92913" y="48132"/>
                </a:lnTo>
                <a:lnTo>
                  <a:pt x="95783" y="45211"/>
                </a:lnTo>
                <a:lnTo>
                  <a:pt x="98653" y="42290"/>
                </a:lnTo>
                <a:lnTo>
                  <a:pt x="90462" y="40894"/>
                </a:lnTo>
                <a:lnTo>
                  <a:pt x="90462" y="42290"/>
                </a:lnTo>
                <a:close/>
              </a:path>
              <a:path h="121665" w="1544586">
                <a:moveTo>
                  <a:pt x="113106" y="35905"/>
                </a:moveTo>
                <a:lnTo>
                  <a:pt x="113106" y="26161"/>
                </a:lnTo>
                <a:lnTo>
                  <a:pt x="104241" y="26161"/>
                </a:lnTo>
                <a:lnTo>
                  <a:pt x="100139" y="27177"/>
                </a:lnTo>
                <a:lnTo>
                  <a:pt x="96723" y="29209"/>
                </a:lnTo>
                <a:lnTo>
                  <a:pt x="93306" y="31241"/>
                </a:lnTo>
                <a:lnTo>
                  <a:pt x="90804" y="34798"/>
                </a:lnTo>
                <a:lnTo>
                  <a:pt x="90462" y="35905"/>
                </a:lnTo>
                <a:lnTo>
                  <a:pt x="90462" y="40894"/>
                </a:lnTo>
                <a:lnTo>
                  <a:pt x="98653" y="42290"/>
                </a:lnTo>
                <a:lnTo>
                  <a:pt x="102450" y="40894"/>
                </a:lnTo>
                <a:lnTo>
                  <a:pt x="113106" y="40894"/>
                </a:lnTo>
                <a:lnTo>
                  <a:pt x="113106" y="35905"/>
                </a:lnTo>
                <a:close/>
              </a:path>
              <a:path h="121665" w="1544586">
                <a:moveTo>
                  <a:pt x="181737" y="26924"/>
                </a:moveTo>
                <a:lnTo>
                  <a:pt x="165163" y="26924"/>
                </a:lnTo>
                <a:lnTo>
                  <a:pt x="165163" y="70357"/>
                </a:lnTo>
                <a:lnTo>
                  <a:pt x="164566" y="72898"/>
                </a:lnTo>
                <a:lnTo>
                  <a:pt x="162204" y="77342"/>
                </a:lnTo>
                <a:lnTo>
                  <a:pt x="158457" y="80263"/>
                </a:lnTo>
                <a:lnTo>
                  <a:pt x="153949" y="82041"/>
                </a:lnTo>
                <a:lnTo>
                  <a:pt x="148551" y="82041"/>
                </a:lnTo>
                <a:lnTo>
                  <a:pt x="146126" y="81533"/>
                </a:lnTo>
                <a:lnTo>
                  <a:pt x="142906" y="79628"/>
                </a:lnTo>
                <a:lnTo>
                  <a:pt x="140182" y="77342"/>
                </a:lnTo>
                <a:lnTo>
                  <a:pt x="137896" y="73025"/>
                </a:lnTo>
                <a:lnTo>
                  <a:pt x="137325" y="70484"/>
                </a:lnTo>
                <a:lnTo>
                  <a:pt x="137325" y="26924"/>
                </a:lnTo>
                <a:lnTo>
                  <a:pt x="120776" y="26924"/>
                </a:lnTo>
                <a:lnTo>
                  <a:pt x="120882" y="75183"/>
                </a:lnTo>
                <a:lnTo>
                  <a:pt x="121673" y="78994"/>
                </a:lnTo>
                <a:lnTo>
                  <a:pt x="122990" y="82041"/>
                </a:lnTo>
                <a:lnTo>
                  <a:pt x="123114" y="82296"/>
                </a:lnTo>
                <a:lnTo>
                  <a:pt x="123863" y="83820"/>
                </a:lnTo>
                <a:lnTo>
                  <a:pt x="125933" y="88137"/>
                </a:lnTo>
                <a:lnTo>
                  <a:pt x="126652" y="88900"/>
                </a:lnTo>
                <a:lnTo>
                  <a:pt x="129959" y="91948"/>
                </a:lnTo>
                <a:lnTo>
                  <a:pt x="132842" y="93725"/>
                </a:lnTo>
                <a:lnTo>
                  <a:pt x="133461" y="94106"/>
                </a:lnTo>
                <a:lnTo>
                  <a:pt x="136766" y="96138"/>
                </a:lnTo>
                <a:lnTo>
                  <a:pt x="137279" y="96265"/>
                </a:lnTo>
                <a:lnTo>
                  <a:pt x="141389" y="97281"/>
                </a:lnTo>
                <a:lnTo>
                  <a:pt x="151599" y="97281"/>
                </a:lnTo>
                <a:lnTo>
                  <a:pt x="155867" y="96265"/>
                </a:lnTo>
                <a:lnTo>
                  <a:pt x="156082" y="96138"/>
                </a:lnTo>
                <a:lnTo>
                  <a:pt x="159537" y="94106"/>
                </a:lnTo>
                <a:lnTo>
                  <a:pt x="160185" y="93725"/>
                </a:lnTo>
                <a:lnTo>
                  <a:pt x="163207" y="91948"/>
                </a:lnTo>
                <a:lnTo>
                  <a:pt x="163755" y="91312"/>
                </a:lnTo>
                <a:lnTo>
                  <a:pt x="166039" y="88356"/>
                </a:lnTo>
                <a:lnTo>
                  <a:pt x="166039" y="82296"/>
                </a:lnTo>
                <a:lnTo>
                  <a:pt x="167449" y="84581"/>
                </a:lnTo>
                <a:lnTo>
                  <a:pt x="181737" y="82296"/>
                </a:lnTo>
                <a:lnTo>
                  <a:pt x="181737" y="26924"/>
                </a:lnTo>
                <a:close/>
              </a:path>
              <a:path h="121665" w="1544586">
                <a:moveTo>
                  <a:pt x="181737" y="88356"/>
                </a:moveTo>
                <a:lnTo>
                  <a:pt x="181737" y="82296"/>
                </a:lnTo>
                <a:lnTo>
                  <a:pt x="167449" y="84581"/>
                </a:lnTo>
                <a:lnTo>
                  <a:pt x="166039" y="88356"/>
                </a:lnTo>
                <a:lnTo>
                  <a:pt x="166039" y="95757"/>
                </a:lnTo>
                <a:lnTo>
                  <a:pt x="181737" y="95757"/>
                </a:lnTo>
                <a:lnTo>
                  <a:pt x="181737" y="88356"/>
                </a:lnTo>
                <a:close/>
              </a:path>
              <a:path h="121665" w="1544586">
                <a:moveTo>
                  <a:pt x="205041" y="71881"/>
                </a:moveTo>
                <a:lnTo>
                  <a:pt x="192659" y="77850"/>
                </a:lnTo>
                <a:lnTo>
                  <a:pt x="194678" y="83820"/>
                </a:lnTo>
                <a:lnTo>
                  <a:pt x="198412" y="88519"/>
                </a:lnTo>
                <a:lnTo>
                  <a:pt x="203847" y="92075"/>
                </a:lnTo>
                <a:lnTo>
                  <a:pt x="209283" y="95503"/>
                </a:lnTo>
                <a:lnTo>
                  <a:pt x="215671" y="97281"/>
                </a:lnTo>
                <a:lnTo>
                  <a:pt x="228244" y="97281"/>
                </a:lnTo>
                <a:lnTo>
                  <a:pt x="232803" y="96392"/>
                </a:lnTo>
                <a:lnTo>
                  <a:pt x="236677" y="94614"/>
                </a:lnTo>
                <a:lnTo>
                  <a:pt x="240563" y="92836"/>
                </a:lnTo>
                <a:lnTo>
                  <a:pt x="243598" y="90424"/>
                </a:lnTo>
                <a:lnTo>
                  <a:pt x="245783" y="87249"/>
                </a:lnTo>
                <a:lnTo>
                  <a:pt x="247980" y="84074"/>
                </a:lnTo>
                <a:lnTo>
                  <a:pt x="249072" y="80390"/>
                </a:lnTo>
                <a:lnTo>
                  <a:pt x="249072" y="71374"/>
                </a:lnTo>
                <a:lnTo>
                  <a:pt x="247535" y="67309"/>
                </a:lnTo>
                <a:lnTo>
                  <a:pt x="244449" y="63880"/>
                </a:lnTo>
                <a:lnTo>
                  <a:pt x="241376" y="60451"/>
                </a:lnTo>
                <a:lnTo>
                  <a:pt x="237007" y="58038"/>
                </a:lnTo>
                <a:lnTo>
                  <a:pt x="231355" y="56260"/>
                </a:lnTo>
                <a:lnTo>
                  <a:pt x="220357" y="52958"/>
                </a:lnTo>
                <a:lnTo>
                  <a:pt x="217335" y="51942"/>
                </a:lnTo>
                <a:lnTo>
                  <a:pt x="213944" y="50037"/>
                </a:lnTo>
                <a:lnTo>
                  <a:pt x="212255" y="46989"/>
                </a:lnTo>
                <a:lnTo>
                  <a:pt x="212255" y="43814"/>
                </a:lnTo>
                <a:lnTo>
                  <a:pt x="214668" y="40894"/>
                </a:lnTo>
                <a:lnTo>
                  <a:pt x="218465" y="38988"/>
                </a:lnTo>
                <a:lnTo>
                  <a:pt x="224701" y="38988"/>
                </a:lnTo>
                <a:lnTo>
                  <a:pt x="227825" y="39877"/>
                </a:lnTo>
                <a:lnTo>
                  <a:pt x="230606" y="41782"/>
                </a:lnTo>
                <a:lnTo>
                  <a:pt x="233400" y="43560"/>
                </a:lnTo>
                <a:lnTo>
                  <a:pt x="235381" y="46100"/>
                </a:lnTo>
                <a:lnTo>
                  <a:pt x="236550" y="49149"/>
                </a:lnTo>
                <a:lnTo>
                  <a:pt x="249199" y="43306"/>
                </a:lnTo>
                <a:lnTo>
                  <a:pt x="247078" y="37591"/>
                </a:lnTo>
                <a:lnTo>
                  <a:pt x="243547" y="33274"/>
                </a:lnTo>
                <a:lnTo>
                  <a:pt x="238569" y="30099"/>
                </a:lnTo>
                <a:lnTo>
                  <a:pt x="233603" y="27050"/>
                </a:lnTo>
                <a:lnTo>
                  <a:pt x="227876" y="25400"/>
                </a:lnTo>
                <a:lnTo>
                  <a:pt x="216395" y="25400"/>
                </a:lnTo>
                <a:lnTo>
                  <a:pt x="211988" y="26288"/>
                </a:lnTo>
                <a:lnTo>
                  <a:pt x="208153" y="28066"/>
                </a:lnTo>
                <a:lnTo>
                  <a:pt x="204317" y="29845"/>
                </a:lnTo>
                <a:lnTo>
                  <a:pt x="201333" y="32384"/>
                </a:lnTo>
                <a:lnTo>
                  <a:pt x="199174" y="35432"/>
                </a:lnTo>
                <a:lnTo>
                  <a:pt x="197027" y="38607"/>
                </a:lnTo>
                <a:lnTo>
                  <a:pt x="195948" y="42290"/>
                </a:lnTo>
                <a:lnTo>
                  <a:pt x="195948" y="51307"/>
                </a:lnTo>
                <a:lnTo>
                  <a:pt x="197446" y="55372"/>
                </a:lnTo>
                <a:lnTo>
                  <a:pt x="200444" y="58800"/>
                </a:lnTo>
                <a:lnTo>
                  <a:pt x="203428" y="62229"/>
                </a:lnTo>
                <a:lnTo>
                  <a:pt x="207835" y="64897"/>
                </a:lnTo>
                <a:lnTo>
                  <a:pt x="213664" y="66548"/>
                </a:lnTo>
                <a:lnTo>
                  <a:pt x="224904" y="69723"/>
                </a:lnTo>
                <a:lnTo>
                  <a:pt x="227685" y="70611"/>
                </a:lnTo>
                <a:lnTo>
                  <a:pt x="231101" y="72644"/>
                </a:lnTo>
                <a:lnTo>
                  <a:pt x="232879" y="75564"/>
                </a:lnTo>
                <a:lnTo>
                  <a:pt x="232879" y="79121"/>
                </a:lnTo>
                <a:lnTo>
                  <a:pt x="230225" y="82296"/>
                </a:lnTo>
                <a:lnTo>
                  <a:pt x="226059" y="84200"/>
                </a:lnTo>
                <a:lnTo>
                  <a:pt x="219138" y="84200"/>
                </a:lnTo>
                <a:lnTo>
                  <a:pt x="215607" y="83184"/>
                </a:lnTo>
                <a:lnTo>
                  <a:pt x="212445" y="80899"/>
                </a:lnTo>
                <a:lnTo>
                  <a:pt x="209296" y="78739"/>
                </a:lnTo>
                <a:lnTo>
                  <a:pt x="206819" y="75691"/>
                </a:lnTo>
                <a:lnTo>
                  <a:pt x="205041" y="71881"/>
                </a:lnTo>
                <a:close/>
              </a:path>
              <a:path h="121665" w="1544586">
                <a:moveTo>
                  <a:pt x="285889" y="11302"/>
                </a:moveTo>
                <a:lnTo>
                  <a:pt x="269316" y="11302"/>
                </a:lnTo>
                <a:lnTo>
                  <a:pt x="269316" y="19938"/>
                </a:lnTo>
                <a:lnTo>
                  <a:pt x="268389" y="22478"/>
                </a:lnTo>
                <a:lnTo>
                  <a:pt x="264668" y="26034"/>
                </a:lnTo>
                <a:lnTo>
                  <a:pt x="262064" y="26924"/>
                </a:lnTo>
                <a:lnTo>
                  <a:pt x="257429" y="26924"/>
                </a:lnTo>
                <a:lnTo>
                  <a:pt x="257429" y="41782"/>
                </a:lnTo>
                <a:lnTo>
                  <a:pt x="269316" y="41782"/>
                </a:lnTo>
                <a:lnTo>
                  <a:pt x="269316" y="79882"/>
                </a:lnTo>
                <a:lnTo>
                  <a:pt x="271449" y="85851"/>
                </a:lnTo>
                <a:lnTo>
                  <a:pt x="275704" y="90170"/>
                </a:lnTo>
                <a:lnTo>
                  <a:pt x="279971" y="94360"/>
                </a:lnTo>
                <a:lnTo>
                  <a:pt x="285978" y="96520"/>
                </a:lnTo>
                <a:lnTo>
                  <a:pt x="294995" y="96520"/>
                </a:lnTo>
                <a:lnTo>
                  <a:pt x="296392" y="96392"/>
                </a:lnTo>
                <a:lnTo>
                  <a:pt x="299415" y="96138"/>
                </a:lnTo>
                <a:lnTo>
                  <a:pt x="301967" y="95757"/>
                </a:lnTo>
                <a:lnTo>
                  <a:pt x="301967" y="81533"/>
                </a:lnTo>
                <a:lnTo>
                  <a:pt x="298818" y="81914"/>
                </a:lnTo>
                <a:lnTo>
                  <a:pt x="294830" y="81914"/>
                </a:lnTo>
                <a:lnTo>
                  <a:pt x="290893" y="80772"/>
                </a:lnTo>
                <a:lnTo>
                  <a:pt x="287896" y="78612"/>
                </a:lnTo>
                <a:lnTo>
                  <a:pt x="286296" y="75437"/>
                </a:lnTo>
                <a:lnTo>
                  <a:pt x="285889" y="71247"/>
                </a:lnTo>
                <a:lnTo>
                  <a:pt x="285889" y="41782"/>
                </a:lnTo>
                <a:lnTo>
                  <a:pt x="301701" y="41782"/>
                </a:lnTo>
                <a:lnTo>
                  <a:pt x="301701" y="26924"/>
                </a:lnTo>
                <a:lnTo>
                  <a:pt x="285889" y="26924"/>
                </a:lnTo>
                <a:lnTo>
                  <a:pt x="285889" y="11302"/>
                </a:lnTo>
                <a:close/>
              </a:path>
              <a:path h="121665" w="1544586">
                <a:moveTo>
                  <a:pt x="360972" y="59308"/>
                </a:moveTo>
                <a:lnTo>
                  <a:pt x="361505" y="56641"/>
                </a:lnTo>
                <a:lnTo>
                  <a:pt x="361618" y="53339"/>
                </a:lnTo>
                <a:lnTo>
                  <a:pt x="328679" y="53339"/>
                </a:lnTo>
                <a:lnTo>
                  <a:pt x="328256" y="56641"/>
                </a:lnTo>
                <a:lnTo>
                  <a:pt x="328458" y="59308"/>
                </a:lnTo>
                <a:lnTo>
                  <a:pt x="328493" y="62737"/>
                </a:lnTo>
                <a:lnTo>
                  <a:pt x="328333" y="66039"/>
                </a:lnTo>
                <a:lnTo>
                  <a:pt x="378193" y="66039"/>
                </a:lnTo>
                <a:lnTo>
                  <a:pt x="378381" y="65531"/>
                </a:lnTo>
                <a:lnTo>
                  <a:pt x="378879" y="62737"/>
                </a:lnTo>
                <a:lnTo>
                  <a:pt x="379069" y="59308"/>
                </a:lnTo>
                <a:lnTo>
                  <a:pt x="368833" y="53339"/>
                </a:lnTo>
                <a:lnTo>
                  <a:pt x="367328" y="54482"/>
                </a:lnTo>
                <a:lnTo>
                  <a:pt x="361306" y="59054"/>
                </a:lnTo>
                <a:lnTo>
                  <a:pt x="360972" y="59308"/>
                </a:lnTo>
                <a:close/>
              </a:path>
              <a:path h="121665" w="1544586">
                <a:moveTo>
                  <a:pt x="378867" y="53339"/>
                </a:moveTo>
                <a:lnTo>
                  <a:pt x="378621" y="51942"/>
                </a:lnTo>
                <a:lnTo>
                  <a:pt x="377835" y="48895"/>
                </a:lnTo>
                <a:lnTo>
                  <a:pt x="376796" y="46100"/>
                </a:lnTo>
                <a:lnTo>
                  <a:pt x="375038" y="41782"/>
                </a:lnTo>
                <a:lnTo>
                  <a:pt x="373399" y="39115"/>
                </a:lnTo>
                <a:lnTo>
                  <a:pt x="373087" y="38607"/>
                </a:lnTo>
                <a:lnTo>
                  <a:pt x="370217" y="35432"/>
                </a:lnTo>
                <a:lnTo>
                  <a:pt x="367360" y="32257"/>
                </a:lnTo>
                <a:lnTo>
                  <a:pt x="364246" y="30099"/>
                </a:lnTo>
                <a:lnTo>
                  <a:pt x="363880" y="29845"/>
                </a:lnTo>
                <a:lnTo>
                  <a:pt x="359778" y="28066"/>
                </a:lnTo>
                <a:lnTo>
                  <a:pt x="355688" y="26288"/>
                </a:lnTo>
                <a:lnTo>
                  <a:pt x="350939" y="25400"/>
                </a:lnTo>
                <a:lnTo>
                  <a:pt x="339140" y="25400"/>
                </a:lnTo>
                <a:lnTo>
                  <a:pt x="336022" y="26288"/>
                </a:lnTo>
                <a:lnTo>
                  <a:pt x="333349" y="27050"/>
                </a:lnTo>
                <a:lnTo>
                  <a:pt x="331618" y="28066"/>
                </a:lnTo>
                <a:lnTo>
                  <a:pt x="328588" y="29845"/>
                </a:lnTo>
                <a:lnTo>
                  <a:pt x="324623" y="32257"/>
                </a:lnTo>
                <a:lnTo>
                  <a:pt x="320854" y="35432"/>
                </a:lnTo>
                <a:lnTo>
                  <a:pt x="317947" y="39115"/>
                </a:lnTo>
                <a:lnTo>
                  <a:pt x="317450" y="40004"/>
                </a:lnTo>
                <a:lnTo>
                  <a:pt x="315530" y="43433"/>
                </a:lnTo>
                <a:lnTo>
                  <a:pt x="314103" y="45974"/>
                </a:lnTo>
                <a:lnTo>
                  <a:pt x="312614" y="49275"/>
                </a:lnTo>
                <a:lnTo>
                  <a:pt x="311819" y="52577"/>
                </a:lnTo>
                <a:lnTo>
                  <a:pt x="311635" y="53339"/>
                </a:lnTo>
                <a:lnTo>
                  <a:pt x="311391" y="54355"/>
                </a:lnTo>
                <a:lnTo>
                  <a:pt x="311391" y="66039"/>
                </a:lnTo>
                <a:lnTo>
                  <a:pt x="311759" y="69341"/>
                </a:lnTo>
                <a:lnTo>
                  <a:pt x="312526" y="72516"/>
                </a:lnTo>
                <a:lnTo>
                  <a:pt x="313896" y="75819"/>
                </a:lnTo>
                <a:lnTo>
                  <a:pt x="316225" y="80136"/>
                </a:lnTo>
                <a:lnTo>
                  <a:pt x="317564" y="82676"/>
                </a:lnTo>
                <a:lnTo>
                  <a:pt x="318100" y="83692"/>
                </a:lnTo>
                <a:lnTo>
                  <a:pt x="320353" y="86613"/>
                </a:lnTo>
                <a:lnTo>
                  <a:pt x="322788" y="89153"/>
                </a:lnTo>
                <a:lnTo>
                  <a:pt x="326944" y="91694"/>
                </a:lnTo>
                <a:lnTo>
                  <a:pt x="330342" y="93725"/>
                </a:lnTo>
                <a:lnTo>
                  <a:pt x="333527" y="95630"/>
                </a:lnTo>
                <a:lnTo>
                  <a:pt x="336864" y="96520"/>
                </a:lnTo>
                <a:lnTo>
                  <a:pt x="339725" y="97281"/>
                </a:lnTo>
                <a:lnTo>
                  <a:pt x="351536" y="97281"/>
                </a:lnTo>
                <a:lnTo>
                  <a:pt x="355854" y="96520"/>
                </a:lnTo>
                <a:lnTo>
                  <a:pt x="359778" y="95123"/>
                </a:lnTo>
                <a:lnTo>
                  <a:pt x="363702" y="93725"/>
                </a:lnTo>
                <a:lnTo>
                  <a:pt x="367093" y="91694"/>
                </a:lnTo>
                <a:lnTo>
                  <a:pt x="369820" y="89280"/>
                </a:lnTo>
                <a:lnTo>
                  <a:pt x="372821" y="86613"/>
                </a:lnTo>
                <a:lnTo>
                  <a:pt x="375347" y="82676"/>
                </a:lnTo>
                <a:lnTo>
                  <a:pt x="376288" y="80390"/>
                </a:lnTo>
                <a:lnTo>
                  <a:pt x="372869" y="78739"/>
                </a:lnTo>
                <a:lnTo>
                  <a:pt x="368399" y="76580"/>
                </a:lnTo>
                <a:lnTo>
                  <a:pt x="362877" y="73913"/>
                </a:lnTo>
                <a:lnTo>
                  <a:pt x="361365" y="76580"/>
                </a:lnTo>
                <a:lnTo>
                  <a:pt x="359283" y="78739"/>
                </a:lnTo>
                <a:lnTo>
                  <a:pt x="356628" y="80390"/>
                </a:lnTo>
                <a:lnTo>
                  <a:pt x="353961" y="81914"/>
                </a:lnTo>
                <a:lnTo>
                  <a:pt x="350735" y="82676"/>
                </a:lnTo>
                <a:lnTo>
                  <a:pt x="343154" y="82676"/>
                </a:lnTo>
                <a:lnTo>
                  <a:pt x="339801" y="81787"/>
                </a:lnTo>
                <a:lnTo>
                  <a:pt x="336880" y="80136"/>
                </a:lnTo>
                <a:lnTo>
                  <a:pt x="335633" y="79375"/>
                </a:lnTo>
                <a:lnTo>
                  <a:pt x="331774" y="75819"/>
                </a:lnTo>
                <a:lnTo>
                  <a:pt x="330301" y="72516"/>
                </a:lnTo>
                <a:lnTo>
                  <a:pt x="328828" y="69341"/>
                </a:lnTo>
                <a:lnTo>
                  <a:pt x="328333" y="66039"/>
                </a:lnTo>
                <a:lnTo>
                  <a:pt x="325056" y="66039"/>
                </a:lnTo>
                <a:lnTo>
                  <a:pt x="325056" y="53339"/>
                </a:lnTo>
                <a:lnTo>
                  <a:pt x="328679" y="53339"/>
                </a:lnTo>
                <a:lnTo>
                  <a:pt x="328777" y="52577"/>
                </a:lnTo>
                <a:lnTo>
                  <a:pt x="330174" y="49275"/>
                </a:lnTo>
                <a:lnTo>
                  <a:pt x="331571" y="45974"/>
                </a:lnTo>
                <a:lnTo>
                  <a:pt x="333629" y="43433"/>
                </a:lnTo>
                <a:lnTo>
                  <a:pt x="336321" y="41655"/>
                </a:lnTo>
                <a:lnTo>
                  <a:pt x="339026" y="40004"/>
                </a:lnTo>
                <a:lnTo>
                  <a:pt x="342099" y="39115"/>
                </a:lnTo>
                <a:lnTo>
                  <a:pt x="349173" y="39115"/>
                </a:lnTo>
                <a:lnTo>
                  <a:pt x="352272" y="40004"/>
                </a:lnTo>
                <a:lnTo>
                  <a:pt x="354850" y="41782"/>
                </a:lnTo>
                <a:lnTo>
                  <a:pt x="357416" y="43560"/>
                </a:lnTo>
                <a:lnTo>
                  <a:pt x="359319" y="46100"/>
                </a:lnTo>
                <a:lnTo>
                  <a:pt x="360413" y="48895"/>
                </a:lnTo>
                <a:lnTo>
                  <a:pt x="360884" y="50164"/>
                </a:lnTo>
                <a:lnTo>
                  <a:pt x="361618" y="53339"/>
                </a:lnTo>
                <a:lnTo>
                  <a:pt x="368833" y="53339"/>
                </a:lnTo>
                <a:lnTo>
                  <a:pt x="379069" y="59308"/>
                </a:lnTo>
                <a:lnTo>
                  <a:pt x="379069" y="54482"/>
                </a:lnTo>
                <a:lnTo>
                  <a:pt x="378867" y="53339"/>
                </a:lnTo>
                <a:close/>
              </a:path>
              <a:path h="121665" w="1544586">
                <a:moveTo>
                  <a:pt x="395267" y="82423"/>
                </a:moveTo>
                <a:lnTo>
                  <a:pt x="408800" y="72135"/>
                </a:lnTo>
                <a:lnTo>
                  <a:pt x="407149" y="68960"/>
                </a:lnTo>
                <a:lnTo>
                  <a:pt x="406336" y="65404"/>
                </a:lnTo>
                <a:lnTo>
                  <a:pt x="406336" y="57276"/>
                </a:lnTo>
                <a:lnTo>
                  <a:pt x="395267" y="82423"/>
                </a:lnTo>
                <a:close/>
              </a:path>
              <a:path h="121665" w="1544586">
                <a:moveTo>
                  <a:pt x="442442" y="50673"/>
                </a:moveTo>
                <a:lnTo>
                  <a:pt x="444093" y="53848"/>
                </a:lnTo>
                <a:lnTo>
                  <a:pt x="444906" y="40639"/>
                </a:lnTo>
                <a:lnTo>
                  <a:pt x="440804" y="47498"/>
                </a:lnTo>
                <a:lnTo>
                  <a:pt x="442442" y="72135"/>
                </a:lnTo>
                <a:lnTo>
                  <a:pt x="444093" y="68960"/>
                </a:lnTo>
                <a:lnTo>
                  <a:pt x="444093" y="53848"/>
                </a:lnTo>
                <a:lnTo>
                  <a:pt x="442442" y="50673"/>
                </a:lnTo>
                <a:close/>
              </a:path>
              <a:path h="121665" w="1544586">
                <a:moveTo>
                  <a:pt x="421970" y="40639"/>
                </a:moveTo>
                <a:lnTo>
                  <a:pt x="429463" y="82041"/>
                </a:lnTo>
                <a:lnTo>
                  <a:pt x="432803" y="81152"/>
                </a:lnTo>
                <a:lnTo>
                  <a:pt x="432803" y="41528"/>
                </a:lnTo>
                <a:lnTo>
                  <a:pt x="429463" y="40639"/>
                </a:lnTo>
                <a:lnTo>
                  <a:pt x="432803" y="41528"/>
                </a:lnTo>
                <a:lnTo>
                  <a:pt x="444906" y="40639"/>
                </a:lnTo>
                <a:lnTo>
                  <a:pt x="444906" y="33378"/>
                </a:lnTo>
                <a:lnTo>
                  <a:pt x="441845" y="30606"/>
                </a:lnTo>
                <a:lnTo>
                  <a:pt x="441078" y="30225"/>
                </a:lnTo>
                <a:lnTo>
                  <a:pt x="437756" y="28575"/>
                </a:lnTo>
                <a:lnTo>
                  <a:pt x="434869" y="27050"/>
                </a:lnTo>
                <a:lnTo>
                  <a:pt x="433666" y="26415"/>
                </a:lnTo>
                <a:lnTo>
                  <a:pt x="429005" y="25400"/>
                </a:lnTo>
                <a:lnTo>
                  <a:pt x="417296" y="25400"/>
                </a:lnTo>
                <a:lnTo>
                  <a:pt x="413678" y="26415"/>
                </a:lnTo>
                <a:lnTo>
                  <a:pt x="408886" y="28575"/>
                </a:lnTo>
                <a:lnTo>
                  <a:pt x="406145" y="30225"/>
                </a:lnTo>
                <a:lnTo>
                  <a:pt x="405513" y="30606"/>
                </a:lnTo>
                <a:lnTo>
                  <a:pt x="400912" y="33378"/>
                </a:lnTo>
                <a:lnTo>
                  <a:pt x="396722" y="37719"/>
                </a:lnTo>
                <a:lnTo>
                  <a:pt x="395092" y="40639"/>
                </a:lnTo>
                <a:lnTo>
                  <a:pt x="421970" y="40639"/>
                </a:lnTo>
                <a:close/>
              </a:path>
              <a:path h="121665" w="1544586">
                <a:moveTo>
                  <a:pt x="461479" y="33378"/>
                </a:moveTo>
                <a:lnTo>
                  <a:pt x="461479" y="0"/>
                </a:lnTo>
                <a:lnTo>
                  <a:pt x="444906" y="0"/>
                </a:lnTo>
                <a:lnTo>
                  <a:pt x="444906" y="33378"/>
                </a:lnTo>
                <a:lnTo>
                  <a:pt x="445071" y="33527"/>
                </a:lnTo>
                <a:lnTo>
                  <a:pt x="447433" y="37210"/>
                </a:lnTo>
                <a:lnTo>
                  <a:pt x="444906" y="40639"/>
                </a:lnTo>
                <a:lnTo>
                  <a:pt x="444093" y="53848"/>
                </a:lnTo>
                <a:lnTo>
                  <a:pt x="444093" y="68960"/>
                </a:lnTo>
                <a:lnTo>
                  <a:pt x="442442" y="72135"/>
                </a:lnTo>
                <a:lnTo>
                  <a:pt x="440804" y="47498"/>
                </a:lnTo>
                <a:lnTo>
                  <a:pt x="444906" y="40639"/>
                </a:lnTo>
                <a:lnTo>
                  <a:pt x="432803" y="41528"/>
                </a:lnTo>
                <a:lnTo>
                  <a:pt x="432803" y="81152"/>
                </a:lnTo>
                <a:lnTo>
                  <a:pt x="429463" y="82041"/>
                </a:lnTo>
                <a:lnTo>
                  <a:pt x="421970" y="40639"/>
                </a:lnTo>
                <a:lnTo>
                  <a:pt x="395092" y="40639"/>
                </a:lnTo>
                <a:lnTo>
                  <a:pt x="407149" y="53721"/>
                </a:lnTo>
                <a:lnTo>
                  <a:pt x="407149" y="68960"/>
                </a:lnTo>
                <a:lnTo>
                  <a:pt x="408800" y="72135"/>
                </a:lnTo>
                <a:lnTo>
                  <a:pt x="395267" y="82423"/>
                </a:lnTo>
                <a:lnTo>
                  <a:pt x="418642" y="81152"/>
                </a:lnTo>
                <a:lnTo>
                  <a:pt x="415696" y="43306"/>
                </a:lnTo>
                <a:lnTo>
                  <a:pt x="418642" y="41528"/>
                </a:lnTo>
                <a:lnTo>
                  <a:pt x="412737" y="45084"/>
                </a:lnTo>
                <a:lnTo>
                  <a:pt x="415696" y="79375"/>
                </a:lnTo>
                <a:lnTo>
                  <a:pt x="412737" y="77724"/>
                </a:lnTo>
                <a:lnTo>
                  <a:pt x="410438" y="75183"/>
                </a:lnTo>
                <a:lnTo>
                  <a:pt x="408800" y="50673"/>
                </a:lnTo>
                <a:lnTo>
                  <a:pt x="410438" y="47625"/>
                </a:lnTo>
                <a:lnTo>
                  <a:pt x="412737" y="45084"/>
                </a:lnTo>
                <a:lnTo>
                  <a:pt x="418642" y="41528"/>
                </a:lnTo>
                <a:lnTo>
                  <a:pt x="421970" y="82041"/>
                </a:lnTo>
                <a:lnTo>
                  <a:pt x="445795" y="82423"/>
                </a:lnTo>
                <a:lnTo>
                  <a:pt x="435673" y="79375"/>
                </a:lnTo>
                <a:lnTo>
                  <a:pt x="435673" y="43306"/>
                </a:lnTo>
                <a:lnTo>
                  <a:pt x="438543" y="45084"/>
                </a:lnTo>
                <a:lnTo>
                  <a:pt x="440804" y="75183"/>
                </a:lnTo>
                <a:lnTo>
                  <a:pt x="445795" y="82423"/>
                </a:lnTo>
                <a:lnTo>
                  <a:pt x="444906" y="65404"/>
                </a:lnTo>
                <a:lnTo>
                  <a:pt x="444906" y="57403"/>
                </a:lnTo>
                <a:lnTo>
                  <a:pt x="445795" y="82423"/>
                </a:lnTo>
                <a:lnTo>
                  <a:pt x="447548" y="85725"/>
                </a:lnTo>
                <a:lnTo>
                  <a:pt x="445795" y="88567"/>
                </a:lnTo>
                <a:lnTo>
                  <a:pt x="445795" y="95757"/>
                </a:lnTo>
                <a:lnTo>
                  <a:pt x="461479" y="95757"/>
                </a:lnTo>
                <a:lnTo>
                  <a:pt x="461479" y="33378"/>
                </a:lnTo>
                <a:close/>
              </a:path>
            </a:pathLst>
          </a:custGeom>
          <a:solidFill>
            <a:srgbClr val="252525">
              <a:alpha val="69804"/>
            </a:srgbClr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1103376" y="1933955"/>
            <a:ext cx="345947" cy="132588"/>
          </a:xfrm>
          <a:prstGeom prst="rect">
            <a:avLst/>
          </a:prstGeom>
          <a:blipFill>
            <a:blip cstate="print" r:embed="rId9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6715886" y="1871344"/>
            <a:ext cx="108331" cy="108331"/>
          </a:xfrm>
          <a:custGeom>
            <a:avLst/>
            <a:gdLst/>
            <a:ahLst/>
            <a:cxnLst/>
            <a:rect b="b" l="l" r="r" t="t"/>
            <a:pathLst>
              <a:path h="108331" w="108331">
                <a:moveTo>
                  <a:pt x="54229" y="0"/>
                </a:moveTo>
                <a:lnTo>
                  <a:pt x="39893" y="1911"/>
                </a:lnTo>
                <a:lnTo>
                  <a:pt x="27003" y="7308"/>
                </a:lnTo>
                <a:lnTo>
                  <a:pt x="16064" y="15686"/>
                </a:lnTo>
                <a:lnTo>
                  <a:pt x="7580" y="26540"/>
                </a:lnTo>
                <a:lnTo>
                  <a:pt x="2058" y="39364"/>
                </a:lnTo>
                <a:lnTo>
                  <a:pt x="2" y="53653"/>
                </a:lnTo>
                <a:lnTo>
                  <a:pt x="0" y="54229"/>
                </a:lnTo>
                <a:lnTo>
                  <a:pt x="1915" y="68527"/>
                </a:lnTo>
                <a:lnTo>
                  <a:pt x="7325" y="81393"/>
                </a:lnTo>
                <a:lnTo>
                  <a:pt x="15720" y="92317"/>
                </a:lnTo>
                <a:lnTo>
                  <a:pt x="26596" y="100788"/>
                </a:lnTo>
                <a:lnTo>
                  <a:pt x="39444" y="106295"/>
                </a:lnTo>
                <a:lnTo>
                  <a:pt x="53758" y="108329"/>
                </a:lnTo>
                <a:lnTo>
                  <a:pt x="54229" y="108331"/>
                </a:lnTo>
                <a:lnTo>
                  <a:pt x="68543" y="106411"/>
                </a:lnTo>
                <a:lnTo>
                  <a:pt x="81421" y="100994"/>
                </a:lnTo>
                <a:lnTo>
                  <a:pt x="92351" y="92591"/>
                </a:lnTo>
                <a:lnTo>
                  <a:pt x="100821" y="81715"/>
                </a:lnTo>
                <a:lnTo>
                  <a:pt x="106318" y="68878"/>
                </a:lnTo>
                <a:lnTo>
                  <a:pt x="108329" y="54593"/>
                </a:lnTo>
                <a:lnTo>
                  <a:pt x="108331" y="54229"/>
                </a:lnTo>
                <a:lnTo>
                  <a:pt x="106415" y="39877"/>
                </a:lnTo>
                <a:lnTo>
                  <a:pt x="101010" y="26975"/>
                </a:lnTo>
                <a:lnTo>
                  <a:pt x="92625" y="16029"/>
                </a:lnTo>
                <a:lnTo>
                  <a:pt x="81771" y="7547"/>
                </a:lnTo>
                <a:lnTo>
                  <a:pt x="68958" y="2036"/>
                </a:lnTo>
                <a:lnTo>
                  <a:pt x="54697" y="1"/>
                </a:lnTo>
                <a:lnTo>
                  <a:pt x="54229" y="0"/>
                </a:lnTo>
                <a:close/>
              </a:path>
            </a:pathLst>
          </a:custGeom>
          <a:solidFill>
            <a:srgbClr val="1E555A">
              <a:alpha val="60000"/>
            </a:srgbClr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6798183" y="1871344"/>
            <a:ext cx="108331" cy="108331"/>
          </a:xfrm>
          <a:custGeom>
            <a:avLst/>
            <a:gdLst/>
            <a:ahLst/>
            <a:cxnLst/>
            <a:rect b="b" l="l" r="r" t="t"/>
            <a:pathLst>
              <a:path h="108331" w="108331">
                <a:moveTo>
                  <a:pt x="54101" y="0"/>
                </a:moveTo>
                <a:lnTo>
                  <a:pt x="39803" y="1915"/>
                </a:lnTo>
                <a:lnTo>
                  <a:pt x="26937" y="7325"/>
                </a:lnTo>
                <a:lnTo>
                  <a:pt x="16013" y="15720"/>
                </a:lnTo>
                <a:lnTo>
                  <a:pt x="7542" y="26596"/>
                </a:lnTo>
                <a:lnTo>
                  <a:pt x="2035" y="39444"/>
                </a:lnTo>
                <a:lnTo>
                  <a:pt x="1" y="53758"/>
                </a:lnTo>
                <a:lnTo>
                  <a:pt x="0" y="54229"/>
                </a:lnTo>
                <a:lnTo>
                  <a:pt x="1919" y="68543"/>
                </a:lnTo>
                <a:lnTo>
                  <a:pt x="7336" y="81421"/>
                </a:lnTo>
                <a:lnTo>
                  <a:pt x="15739" y="92351"/>
                </a:lnTo>
                <a:lnTo>
                  <a:pt x="26615" y="100821"/>
                </a:lnTo>
                <a:lnTo>
                  <a:pt x="39452" y="106318"/>
                </a:lnTo>
                <a:lnTo>
                  <a:pt x="53737" y="108329"/>
                </a:lnTo>
                <a:lnTo>
                  <a:pt x="54101" y="108331"/>
                </a:lnTo>
                <a:lnTo>
                  <a:pt x="68453" y="106415"/>
                </a:lnTo>
                <a:lnTo>
                  <a:pt x="81355" y="101010"/>
                </a:lnTo>
                <a:lnTo>
                  <a:pt x="92301" y="92625"/>
                </a:lnTo>
                <a:lnTo>
                  <a:pt x="100783" y="81771"/>
                </a:lnTo>
                <a:lnTo>
                  <a:pt x="106294" y="68958"/>
                </a:lnTo>
                <a:lnTo>
                  <a:pt x="108329" y="54697"/>
                </a:lnTo>
                <a:lnTo>
                  <a:pt x="108331" y="54229"/>
                </a:lnTo>
                <a:lnTo>
                  <a:pt x="106419" y="39893"/>
                </a:lnTo>
                <a:lnTo>
                  <a:pt x="101022" y="27003"/>
                </a:lnTo>
                <a:lnTo>
                  <a:pt x="92644" y="16064"/>
                </a:lnTo>
                <a:lnTo>
                  <a:pt x="81790" y="7580"/>
                </a:lnTo>
                <a:lnTo>
                  <a:pt x="68966" y="2058"/>
                </a:lnTo>
                <a:lnTo>
                  <a:pt x="54677" y="2"/>
                </a:lnTo>
                <a:lnTo>
                  <a:pt x="54101" y="0"/>
                </a:lnTo>
                <a:close/>
              </a:path>
            </a:pathLst>
          </a:custGeom>
          <a:solidFill>
            <a:srgbClr val="1E555A">
              <a:alpha val="60000"/>
            </a:srgbClr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6473952" y="2008631"/>
            <a:ext cx="673607" cy="115824"/>
          </a:xfrm>
          <a:prstGeom prst="rect">
            <a:avLst/>
          </a:prstGeom>
          <a:blipFill>
            <a:blip cstate="print" r:embed="rId7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6765035" y="2013203"/>
            <a:ext cx="21336" cy="44196"/>
          </a:xfrm>
          <a:custGeom>
            <a:avLst/>
            <a:gdLst/>
            <a:ahLst/>
            <a:cxnLst/>
            <a:rect b="b" l="l" r="r" t="t"/>
            <a:pathLst>
              <a:path h="44196" w="21336">
                <a:moveTo>
                  <a:pt x="8636" y="33274"/>
                </a:moveTo>
                <a:lnTo>
                  <a:pt x="8636" y="10922"/>
                </a:lnTo>
                <a:lnTo>
                  <a:pt x="9271" y="7874"/>
                </a:lnTo>
                <a:lnTo>
                  <a:pt x="12192" y="8381"/>
                </a:lnTo>
                <a:lnTo>
                  <a:pt x="12700" y="11049"/>
                </a:lnTo>
                <a:lnTo>
                  <a:pt x="12700" y="17652"/>
                </a:lnTo>
                <a:lnTo>
                  <a:pt x="21209" y="17652"/>
                </a:lnTo>
                <a:lnTo>
                  <a:pt x="21209" y="7874"/>
                </a:lnTo>
                <a:lnTo>
                  <a:pt x="19939" y="4445"/>
                </a:lnTo>
                <a:lnTo>
                  <a:pt x="17780" y="1904"/>
                </a:lnTo>
                <a:lnTo>
                  <a:pt x="14478" y="380"/>
                </a:lnTo>
                <a:lnTo>
                  <a:pt x="10668" y="0"/>
                </a:lnTo>
                <a:lnTo>
                  <a:pt x="6858" y="0"/>
                </a:lnTo>
                <a:lnTo>
                  <a:pt x="4191" y="1143"/>
                </a:lnTo>
                <a:lnTo>
                  <a:pt x="889" y="5587"/>
                </a:lnTo>
                <a:lnTo>
                  <a:pt x="0" y="8762"/>
                </a:lnTo>
                <a:lnTo>
                  <a:pt x="0" y="36575"/>
                </a:lnTo>
                <a:lnTo>
                  <a:pt x="1016" y="39243"/>
                </a:lnTo>
                <a:lnTo>
                  <a:pt x="4825" y="43179"/>
                </a:lnTo>
                <a:lnTo>
                  <a:pt x="7366" y="44196"/>
                </a:lnTo>
                <a:lnTo>
                  <a:pt x="13843" y="44196"/>
                </a:lnTo>
                <a:lnTo>
                  <a:pt x="16637" y="43306"/>
                </a:lnTo>
                <a:lnTo>
                  <a:pt x="20447" y="39877"/>
                </a:lnTo>
                <a:lnTo>
                  <a:pt x="21336" y="37210"/>
                </a:lnTo>
                <a:lnTo>
                  <a:pt x="21336" y="25146"/>
                </a:lnTo>
                <a:lnTo>
                  <a:pt x="12700" y="25146"/>
                </a:lnTo>
                <a:lnTo>
                  <a:pt x="12700" y="33274"/>
                </a:lnTo>
                <a:lnTo>
                  <a:pt x="12192" y="35686"/>
                </a:lnTo>
                <a:lnTo>
                  <a:pt x="9525" y="36322"/>
                </a:lnTo>
                <a:lnTo>
                  <a:pt x="8636" y="33274"/>
                </a:lnTo>
                <a:close/>
              </a:path>
            </a:pathLst>
          </a:custGeom>
          <a:solidFill>
            <a:srgbClr val="1E555A">
              <a:alpha val="69804"/>
            </a:srgbClr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6816344" y="2013203"/>
            <a:ext cx="12700" cy="44196"/>
          </a:xfrm>
          <a:custGeom>
            <a:avLst/>
            <a:gdLst/>
            <a:ahLst/>
            <a:cxnLst/>
            <a:rect b="b" l="l" r="r" t="t"/>
            <a:pathLst>
              <a:path h="44196" w="12700">
                <a:moveTo>
                  <a:pt x="4063" y="10922"/>
                </a:moveTo>
                <a:lnTo>
                  <a:pt x="4063" y="32638"/>
                </a:lnTo>
                <a:lnTo>
                  <a:pt x="5460" y="44196"/>
                </a:lnTo>
                <a:lnTo>
                  <a:pt x="8127" y="43179"/>
                </a:lnTo>
                <a:lnTo>
                  <a:pt x="11810" y="38988"/>
                </a:lnTo>
                <a:lnTo>
                  <a:pt x="12700" y="35940"/>
                </a:lnTo>
                <a:lnTo>
                  <a:pt x="12700" y="7620"/>
                </a:lnTo>
                <a:lnTo>
                  <a:pt x="11810" y="4825"/>
                </a:lnTo>
                <a:lnTo>
                  <a:pt x="8254" y="1015"/>
                </a:lnTo>
                <a:lnTo>
                  <a:pt x="5587" y="0"/>
                </a:lnTo>
                <a:lnTo>
                  <a:pt x="2031" y="0"/>
                </a:lnTo>
                <a:lnTo>
                  <a:pt x="0" y="10922"/>
                </a:lnTo>
                <a:lnTo>
                  <a:pt x="761" y="7620"/>
                </a:lnTo>
                <a:lnTo>
                  <a:pt x="3428" y="7620"/>
                </a:lnTo>
                <a:lnTo>
                  <a:pt x="4063" y="10922"/>
                </a:lnTo>
                <a:close/>
              </a:path>
            </a:pathLst>
          </a:custGeom>
          <a:solidFill>
            <a:srgbClr val="1E555A">
              <a:alpha val="69804"/>
            </a:srgbClr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6807708" y="2013203"/>
            <a:ext cx="14097" cy="44196"/>
          </a:xfrm>
          <a:custGeom>
            <a:avLst/>
            <a:gdLst/>
            <a:ahLst/>
            <a:cxnLst/>
            <a:rect b="b" l="l" r="r" t="t"/>
            <a:pathLst>
              <a:path h="44196" w="14097">
                <a:moveTo>
                  <a:pt x="1016" y="38988"/>
                </a:moveTo>
                <a:lnTo>
                  <a:pt x="4572" y="43179"/>
                </a:lnTo>
                <a:lnTo>
                  <a:pt x="7239" y="44196"/>
                </a:lnTo>
                <a:lnTo>
                  <a:pt x="14097" y="44196"/>
                </a:lnTo>
                <a:lnTo>
                  <a:pt x="12700" y="32638"/>
                </a:lnTo>
                <a:lnTo>
                  <a:pt x="12700" y="35305"/>
                </a:lnTo>
                <a:lnTo>
                  <a:pt x="10795" y="36575"/>
                </a:lnTo>
                <a:lnTo>
                  <a:pt x="9144" y="35686"/>
                </a:lnTo>
                <a:lnTo>
                  <a:pt x="8636" y="32638"/>
                </a:lnTo>
                <a:lnTo>
                  <a:pt x="8636" y="10922"/>
                </a:lnTo>
                <a:lnTo>
                  <a:pt x="10668" y="0"/>
                </a:lnTo>
                <a:lnTo>
                  <a:pt x="7239" y="0"/>
                </a:lnTo>
                <a:lnTo>
                  <a:pt x="4572" y="1015"/>
                </a:lnTo>
                <a:lnTo>
                  <a:pt x="889" y="4825"/>
                </a:lnTo>
                <a:lnTo>
                  <a:pt x="0" y="7620"/>
                </a:lnTo>
                <a:lnTo>
                  <a:pt x="0" y="35940"/>
                </a:lnTo>
                <a:lnTo>
                  <a:pt x="1016" y="38988"/>
                </a:lnTo>
                <a:close/>
              </a:path>
            </a:pathLst>
          </a:custGeom>
          <a:solidFill>
            <a:srgbClr val="1E555A">
              <a:alpha val="69804"/>
            </a:srgbClr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6849236" y="2013203"/>
            <a:ext cx="21209" cy="44196"/>
          </a:xfrm>
          <a:custGeom>
            <a:avLst/>
            <a:gdLst/>
            <a:ahLst/>
            <a:cxnLst/>
            <a:rect b="b" l="l" r="r" t="t"/>
            <a:pathLst>
              <a:path h="44196" w="21209">
                <a:moveTo>
                  <a:pt x="0" y="44196"/>
                </a:moveTo>
                <a:lnTo>
                  <a:pt x="8509" y="44196"/>
                </a:lnTo>
                <a:lnTo>
                  <a:pt x="8509" y="22478"/>
                </a:lnTo>
                <a:lnTo>
                  <a:pt x="12827" y="44196"/>
                </a:lnTo>
                <a:lnTo>
                  <a:pt x="21209" y="44196"/>
                </a:lnTo>
                <a:lnTo>
                  <a:pt x="21209" y="0"/>
                </a:lnTo>
                <a:lnTo>
                  <a:pt x="12827" y="0"/>
                </a:lnTo>
                <a:lnTo>
                  <a:pt x="12827" y="21462"/>
                </a:lnTo>
                <a:lnTo>
                  <a:pt x="8890" y="0"/>
                </a:lnTo>
                <a:lnTo>
                  <a:pt x="0" y="0"/>
                </a:lnTo>
                <a:lnTo>
                  <a:pt x="0" y="44196"/>
                </a:lnTo>
                <a:close/>
              </a:path>
            </a:pathLst>
          </a:custGeom>
          <a:solidFill>
            <a:srgbClr val="1E555A">
              <a:alpha val="69804"/>
            </a:srgbClr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6891908" y="2013203"/>
            <a:ext cx="21209" cy="44196"/>
          </a:xfrm>
          <a:custGeom>
            <a:avLst/>
            <a:gdLst/>
            <a:ahLst/>
            <a:cxnLst/>
            <a:rect b="b" l="l" r="r" t="t"/>
            <a:pathLst>
              <a:path h="44196" w="21209">
                <a:moveTo>
                  <a:pt x="0" y="44196"/>
                </a:moveTo>
                <a:lnTo>
                  <a:pt x="8509" y="44196"/>
                </a:lnTo>
                <a:lnTo>
                  <a:pt x="8509" y="22478"/>
                </a:lnTo>
                <a:lnTo>
                  <a:pt x="12826" y="44196"/>
                </a:lnTo>
                <a:lnTo>
                  <a:pt x="21209" y="44196"/>
                </a:lnTo>
                <a:lnTo>
                  <a:pt x="21209" y="0"/>
                </a:lnTo>
                <a:lnTo>
                  <a:pt x="12826" y="0"/>
                </a:lnTo>
                <a:lnTo>
                  <a:pt x="12826" y="21462"/>
                </a:lnTo>
                <a:lnTo>
                  <a:pt x="8890" y="0"/>
                </a:lnTo>
                <a:lnTo>
                  <a:pt x="0" y="0"/>
                </a:lnTo>
                <a:lnTo>
                  <a:pt x="0" y="44196"/>
                </a:lnTo>
                <a:close/>
              </a:path>
            </a:pathLst>
          </a:custGeom>
          <a:solidFill>
            <a:srgbClr val="1E555A">
              <a:alpha val="69804"/>
            </a:srgbClr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6933057" y="2013203"/>
            <a:ext cx="17907" cy="44196"/>
          </a:xfrm>
          <a:custGeom>
            <a:avLst/>
            <a:gdLst/>
            <a:ahLst/>
            <a:cxnLst/>
            <a:rect b="b" l="l" r="r" t="t"/>
            <a:pathLst>
              <a:path h="44196" w="17907">
                <a:moveTo>
                  <a:pt x="8763" y="35051"/>
                </a:moveTo>
                <a:lnTo>
                  <a:pt x="8763" y="24383"/>
                </a:lnTo>
                <a:lnTo>
                  <a:pt x="16891" y="24383"/>
                </a:lnTo>
                <a:lnTo>
                  <a:pt x="16891" y="16763"/>
                </a:lnTo>
                <a:lnTo>
                  <a:pt x="8763" y="16763"/>
                </a:lnTo>
                <a:lnTo>
                  <a:pt x="8763" y="9144"/>
                </a:lnTo>
                <a:lnTo>
                  <a:pt x="17272" y="9144"/>
                </a:lnTo>
                <a:lnTo>
                  <a:pt x="17272" y="0"/>
                </a:lnTo>
                <a:lnTo>
                  <a:pt x="0" y="0"/>
                </a:lnTo>
                <a:lnTo>
                  <a:pt x="0" y="44196"/>
                </a:lnTo>
                <a:lnTo>
                  <a:pt x="17907" y="44196"/>
                </a:lnTo>
                <a:lnTo>
                  <a:pt x="17907" y="35051"/>
                </a:lnTo>
                <a:lnTo>
                  <a:pt x="8763" y="35051"/>
                </a:lnTo>
                <a:close/>
              </a:path>
            </a:pathLst>
          </a:custGeom>
          <a:solidFill>
            <a:srgbClr val="1E555A">
              <a:alpha val="69804"/>
            </a:srgbClr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6970776" y="2013203"/>
            <a:ext cx="21335" cy="44196"/>
          </a:xfrm>
          <a:custGeom>
            <a:avLst/>
            <a:gdLst/>
            <a:ahLst/>
            <a:cxnLst/>
            <a:rect b="b" l="l" r="r" t="t"/>
            <a:pathLst>
              <a:path h="44196" w="21335">
                <a:moveTo>
                  <a:pt x="8635" y="33274"/>
                </a:moveTo>
                <a:lnTo>
                  <a:pt x="8635" y="10922"/>
                </a:lnTo>
                <a:lnTo>
                  <a:pt x="9271" y="7874"/>
                </a:lnTo>
                <a:lnTo>
                  <a:pt x="12192" y="8381"/>
                </a:lnTo>
                <a:lnTo>
                  <a:pt x="12700" y="11049"/>
                </a:lnTo>
                <a:lnTo>
                  <a:pt x="12700" y="17652"/>
                </a:lnTo>
                <a:lnTo>
                  <a:pt x="21208" y="17652"/>
                </a:lnTo>
                <a:lnTo>
                  <a:pt x="21208" y="7874"/>
                </a:lnTo>
                <a:lnTo>
                  <a:pt x="19939" y="4445"/>
                </a:lnTo>
                <a:lnTo>
                  <a:pt x="17779" y="1904"/>
                </a:lnTo>
                <a:lnTo>
                  <a:pt x="14477" y="380"/>
                </a:lnTo>
                <a:lnTo>
                  <a:pt x="10668" y="0"/>
                </a:lnTo>
                <a:lnTo>
                  <a:pt x="6857" y="0"/>
                </a:lnTo>
                <a:lnTo>
                  <a:pt x="4191" y="1143"/>
                </a:lnTo>
                <a:lnTo>
                  <a:pt x="889" y="5587"/>
                </a:lnTo>
                <a:lnTo>
                  <a:pt x="0" y="8762"/>
                </a:lnTo>
                <a:lnTo>
                  <a:pt x="0" y="36575"/>
                </a:lnTo>
                <a:lnTo>
                  <a:pt x="1016" y="39243"/>
                </a:lnTo>
                <a:lnTo>
                  <a:pt x="4825" y="43179"/>
                </a:lnTo>
                <a:lnTo>
                  <a:pt x="7366" y="44196"/>
                </a:lnTo>
                <a:lnTo>
                  <a:pt x="13843" y="44196"/>
                </a:lnTo>
                <a:lnTo>
                  <a:pt x="16637" y="43306"/>
                </a:lnTo>
                <a:lnTo>
                  <a:pt x="20447" y="39877"/>
                </a:lnTo>
                <a:lnTo>
                  <a:pt x="21335" y="37210"/>
                </a:lnTo>
                <a:lnTo>
                  <a:pt x="21335" y="25146"/>
                </a:lnTo>
                <a:lnTo>
                  <a:pt x="12700" y="25146"/>
                </a:lnTo>
                <a:lnTo>
                  <a:pt x="12700" y="33274"/>
                </a:lnTo>
                <a:lnTo>
                  <a:pt x="12192" y="35686"/>
                </a:lnTo>
                <a:lnTo>
                  <a:pt x="9525" y="36322"/>
                </a:lnTo>
                <a:lnTo>
                  <a:pt x="8635" y="33274"/>
                </a:lnTo>
                <a:close/>
              </a:path>
            </a:pathLst>
          </a:custGeom>
          <a:solidFill>
            <a:srgbClr val="1E555A">
              <a:alpha val="69804"/>
            </a:srgbClr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7012432" y="2013203"/>
            <a:ext cx="18923" cy="44196"/>
          </a:xfrm>
          <a:custGeom>
            <a:avLst/>
            <a:gdLst/>
            <a:ahLst/>
            <a:cxnLst/>
            <a:rect b="b" l="l" r="r" t="t"/>
            <a:pathLst>
              <a:path h="44196" w="18923">
                <a:moveTo>
                  <a:pt x="5079" y="44196"/>
                </a:moveTo>
                <a:lnTo>
                  <a:pt x="13716" y="44196"/>
                </a:lnTo>
                <a:lnTo>
                  <a:pt x="13716" y="9144"/>
                </a:lnTo>
                <a:lnTo>
                  <a:pt x="18923" y="9144"/>
                </a:lnTo>
                <a:lnTo>
                  <a:pt x="18923" y="0"/>
                </a:lnTo>
                <a:lnTo>
                  <a:pt x="0" y="0"/>
                </a:lnTo>
                <a:lnTo>
                  <a:pt x="0" y="9144"/>
                </a:lnTo>
                <a:lnTo>
                  <a:pt x="5079" y="9144"/>
                </a:lnTo>
                <a:lnTo>
                  <a:pt x="5079" y="44196"/>
                </a:lnTo>
                <a:close/>
              </a:path>
            </a:pathLst>
          </a:custGeom>
          <a:solidFill>
            <a:srgbClr val="1E555A">
              <a:alpha val="69804"/>
            </a:srgbClr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6584696" y="2013203"/>
            <a:ext cx="12700" cy="44196"/>
          </a:xfrm>
          <a:custGeom>
            <a:avLst/>
            <a:gdLst/>
            <a:ahLst/>
            <a:cxnLst/>
            <a:rect b="b" l="l" r="r" t="t"/>
            <a:pathLst>
              <a:path h="44196" w="12700">
                <a:moveTo>
                  <a:pt x="4063" y="10922"/>
                </a:moveTo>
                <a:lnTo>
                  <a:pt x="4063" y="32638"/>
                </a:lnTo>
                <a:lnTo>
                  <a:pt x="5460" y="44196"/>
                </a:lnTo>
                <a:lnTo>
                  <a:pt x="8127" y="43179"/>
                </a:lnTo>
                <a:lnTo>
                  <a:pt x="11810" y="38988"/>
                </a:lnTo>
                <a:lnTo>
                  <a:pt x="12700" y="35940"/>
                </a:lnTo>
                <a:lnTo>
                  <a:pt x="12700" y="7620"/>
                </a:lnTo>
                <a:lnTo>
                  <a:pt x="11810" y="4825"/>
                </a:lnTo>
                <a:lnTo>
                  <a:pt x="8254" y="1015"/>
                </a:lnTo>
                <a:lnTo>
                  <a:pt x="5587" y="0"/>
                </a:lnTo>
                <a:lnTo>
                  <a:pt x="2031" y="0"/>
                </a:lnTo>
                <a:lnTo>
                  <a:pt x="0" y="10922"/>
                </a:lnTo>
                <a:lnTo>
                  <a:pt x="761" y="7620"/>
                </a:lnTo>
                <a:lnTo>
                  <a:pt x="3428" y="7620"/>
                </a:lnTo>
                <a:lnTo>
                  <a:pt x="4063" y="10922"/>
                </a:lnTo>
                <a:close/>
              </a:path>
            </a:pathLst>
          </a:custGeom>
          <a:solidFill>
            <a:srgbClr val="1E555A">
              <a:alpha val="69804"/>
            </a:srgbClr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6576059" y="2013203"/>
            <a:ext cx="14097" cy="44196"/>
          </a:xfrm>
          <a:custGeom>
            <a:avLst/>
            <a:gdLst/>
            <a:ahLst/>
            <a:cxnLst/>
            <a:rect b="b" l="l" r="r" t="t"/>
            <a:pathLst>
              <a:path h="44196" w="14097">
                <a:moveTo>
                  <a:pt x="1016" y="38988"/>
                </a:moveTo>
                <a:lnTo>
                  <a:pt x="4572" y="43179"/>
                </a:lnTo>
                <a:lnTo>
                  <a:pt x="7239" y="44196"/>
                </a:lnTo>
                <a:lnTo>
                  <a:pt x="14097" y="44196"/>
                </a:lnTo>
                <a:lnTo>
                  <a:pt x="12700" y="32638"/>
                </a:lnTo>
                <a:lnTo>
                  <a:pt x="12700" y="35305"/>
                </a:lnTo>
                <a:lnTo>
                  <a:pt x="10795" y="36575"/>
                </a:lnTo>
                <a:lnTo>
                  <a:pt x="9144" y="35686"/>
                </a:lnTo>
                <a:lnTo>
                  <a:pt x="8636" y="32638"/>
                </a:lnTo>
                <a:lnTo>
                  <a:pt x="8636" y="10922"/>
                </a:lnTo>
                <a:lnTo>
                  <a:pt x="10668" y="0"/>
                </a:lnTo>
                <a:lnTo>
                  <a:pt x="7239" y="0"/>
                </a:lnTo>
                <a:lnTo>
                  <a:pt x="4572" y="1015"/>
                </a:lnTo>
                <a:lnTo>
                  <a:pt x="889" y="4825"/>
                </a:lnTo>
                <a:lnTo>
                  <a:pt x="0" y="7620"/>
                </a:lnTo>
                <a:lnTo>
                  <a:pt x="0" y="35940"/>
                </a:lnTo>
                <a:lnTo>
                  <a:pt x="1016" y="38988"/>
                </a:lnTo>
                <a:close/>
              </a:path>
            </a:pathLst>
          </a:custGeom>
          <a:solidFill>
            <a:srgbClr val="1E555A">
              <a:alpha val="69804"/>
            </a:srgbClr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6617589" y="2013203"/>
            <a:ext cx="20574" cy="44196"/>
          </a:xfrm>
          <a:custGeom>
            <a:avLst/>
            <a:gdLst/>
            <a:ahLst/>
            <a:cxnLst/>
            <a:rect b="b" l="l" r="r" t="t"/>
            <a:pathLst>
              <a:path h="44196" w="20574">
                <a:moveTo>
                  <a:pt x="12064" y="44196"/>
                </a:moveTo>
                <a:lnTo>
                  <a:pt x="20574" y="44196"/>
                </a:lnTo>
                <a:lnTo>
                  <a:pt x="12700" y="12319"/>
                </a:lnTo>
                <a:lnTo>
                  <a:pt x="12700" y="15239"/>
                </a:lnTo>
                <a:lnTo>
                  <a:pt x="12064" y="16763"/>
                </a:lnTo>
                <a:lnTo>
                  <a:pt x="8762" y="16763"/>
                </a:lnTo>
                <a:lnTo>
                  <a:pt x="8762" y="7620"/>
                </a:lnTo>
                <a:lnTo>
                  <a:pt x="0" y="0"/>
                </a:lnTo>
                <a:lnTo>
                  <a:pt x="0" y="44196"/>
                </a:lnTo>
                <a:lnTo>
                  <a:pt x="8762" y="44196"/>
                </a:lnTo>
                <a:lnTo>
                  <a:pt x="8762" y="23749"/>
                </a:lnTo>
                <a:lnTo>
                  <a:pt x="10794" y="23875"/>
                </a:lnTo>
                <a:lnTo>
                  <a:pt x="12064" y="26543"/>
                </a:lnTo>
                <a:lnTo>
                  <a:pt x="12064" y="44196"/>
                </a:lnTo>
                <a:close/>
              </a:path>
            </a:pathLst>
          </a:custGeom>
          <a:solidFill>
            <a:srgbClr val="1E555A">
              <a:alpha val="69804"/>
            </a:srgbClr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6617589" y="2013203"/>
            <a:ext cx="21081" cy="44196"/>
          </a:xfrm>
          <a:custGeom>
            <a:avLst/>
            <a:gdLst/>
            <a:ahLst/>
            <a:cxnLst/>
            <a:rect b="b" l="l" r="r" t="t"/>
            <a:pathLst>
              <a:path h="44196" w="21081">
                <a:moveTo>
                  <a:pt x="13207" y="0"/>
                </a:moveTo>
                <a:lnTo>
                  <a:pt x="0" y="0"/>
                </a:lnTo>
                <a:lnTo>
                  <a:pt x="8762" y="7620"/>
                </a:lnTo>
                <a:lnTo>
                  <a:pt x="12572" y="9144"/>
                </a:lnTo>
                <a:lnTo>
                  <a:pt x="12700" y="12319"/>
                </a:lnTo>
                <a:lnTo>
                  <a:pt x="20574" y="44196"/>
                </a:lnTo>
                <a:lnTo>
                  <a:pt x="20574" y="25653"/>
                </a:lnTo>
                <a:lnTo>
                  <a:pt x="19684" y="23113"/>
                </a:lnTo>
                <a:lnTo>
                  <a:pt x="16890" y="21081"/>
                </a:lnTo>
                <a:lnTo>
                  <a:pt x="19684" y="19557"/>
                </a:lnTo>
                <a:lnTo>
                  <a:pt x="20827" y="16636"/>
                </a:lnTo>
                <a:lnTo>
                  <a:pt x="21081" y="12319"/>
                </a:lnTo>
                <a:lnTo>
                  <a:pt x="20954" y="7747"/>
                </a:lnTo>
                <a:lnTo>
                  <a:pt x="20192" y="3936"/>
                </a:lnTo>
                <a:lnTo>
                  <a:pt x="17144" y="507"/>
                </a:lnTo>
                <a:lnTo>
                  <a:pt x="13207" y="0"/>
                </a:lnTo>
                <a:close/>
              </a:path>
            </a:pathLst>
          </a:custGeom>
          <a:solidFill>
            <a:srgbClr val="1E555A">
              <a:alpha val="69804"/>
            </a:srgbClr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6658736" y="2013203"/>
            <a:ext cx="21209" cy="44196"/>
          </a:xfrm>
          <a:custGeom>
            <a:avLst/>
            <a:gdLst/>
            <a:ahLst/>
            <a:cxnLst/>
            <a:rect b="b" l="l" r="r" t="t"/>
            <a:pathLst>
              <a:path h="44196" w="21209">
                <a:moveTo>
                  <a:pt x="21209" y="29972"/>
                </a:moveTo>
                <a:lnTo>
                  <a:pt x="21209" y="27304"/>
                </a:lnTo>
                <a:lnTo>
                  <a:pt x="20828" y="25146"/>
                </a:lnTo>
                <a:lnTo>
                  <a:pt x="19558" y="21462"/>
                </a:lnTo>
                <a:lnTo>
                  <a:pt x="16256" y="19811"/>
                </a:lnTo>
                <a:lnTo>
                  <a:pt x="19685" y="17145"/>
                </a:lnTo>
                <a:lnTo>
                  <a:pt x="20701" y="14224"/>
                </a:lnTo>
                <a:lnTo>
                  <a:pt x="20701" y="6603"/>
                </a:lnTo>
                <a:lnTo>
                  <a:pt x="20066" y="3936"/>
                </a:lnTo>
                <a:lnTo>
                  <a:pt x="18542" y="2412"/>
                </a:lnTo>
                <a:lnTo>
                  <a:pt x="14859" y="0"/>
                </a:lnTo>
                <a:lnTo>
                  <a:pt x="0" y="0"/>
                </a:lnTo>
                <a:lnTo>
                  <a:pt x="0" y="44196"/>
                </a:lnTo>
                <a:lnTo>
                  <a:pt x="11684" y="44196"/>
                </a:lnTo>
                <a:lnTo>
                  <a:pt x="8509" y="37210"/>
                </a:lnTo>
                <a:lnTo>
                  <a:pt x="8509" y="6984"/>
                </a:lnTo>
                <a:lnTo>
                  <a:pt x="12065" y="9016"/>
                </a:lnTo>
                <a:lnTo>
                  <a:pt x="12192" y="24891"/>
                </a:lnTo>
                <a:lnTo>
                  <a:pt x="12700" y="27939"/>
                </a:lnTo>
                <a:lnTo>
                  <a:pt x="16256" y="43560"/>
                </a:lnTo>
                <a:lnTo>
                  <a:pt x="18923" y="41275"/>
                </a:lnTo>
                <a:lnTo>
                  <a:pt x="20447" y="37464"/>
                </a:lnTo>
                <a:lnTo>
                  <a:pt x="21209" y="32893"/>
                </a:lnTo>
                <a:lnTo>
                  <a:pt x="21209" y="29972"/>
                </a:lnTo>
                <a:close/>
              </a:path>
            </a:pathLst>
          </a:custGeom>
          <a:solidFill>
            <a:srgbClr val="1E555A">
              <a:alpha val="69804"/>
            </a:srgbClr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6667246" y="2020188"/>
            <a:ext cx="3682" cy="30225"/>
          </a:xfrm>
          <a:custGeom>
            <a:avLst/>
            <a:gdLst/>
            <a:ahLst/>
            <a:cxnLst/>
            <a:rect b="b" l="l" r="r" t="t"/>
            <a:pathLst>
              <a:path h="30225" w="3682">
                <a:moveTo>
                  <a:pt x="3555" y="6603"/>
                </a:moveTo>
                <a:lnTo>
                  <a:pt x="3048" y="9525"/>
                </a:lnTo>
                <a:lnTo>
                  <a:pt x="0" y="9778"/>
                </a:lnTo>
                <a:lnTo>
                  <a:pt x="0" y="0"/>
                </a:lnTo>
                <a:lnTo>
                  <a:pt x="0" y="30225"/>
                </a:lnTo>
                <a:lnTo>
                  <a:pt x="0" y="16764"/>
                </a:lnTo>
                <a:lnTo>
                  <a:pt x="3682" y="17906"/>
                </a:lnTo>
                <a:lnTo>
                  <a:pt x="3555" y="2031"/>
                </a:lnTo>
                <a:lnTo>
                  <a:pt x="3555" y="6603"/>
                </a:lnTo>
                <a:close/>
              </a:path>
            </a:pathLst>
          </a:custGeom>
          <a:solidFill>
            <a:srgbClr val="1E555A">
              <a:alpha val="69804"/>
            </a:srgbClr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6667246" y="2041143"/>
            <a:ext cx="7747" cy="16256"/>
          </a:xfrm>
          <a:custGeom>
            <a:avLst/>
            <a:gdLst/>
            <a:ahLst/>
            <a:cxnLst/>
            <a:rect b="b" l="l" r="r" t="t"/>
            <a:pathLst>
              <a:path h="16256" w="7747">
                <a:moveTo>
                  <a:pt x="4190" y="0"/>
                </a:moveTo>
                <a:lnTo>
                  <a:pt x="4190" y="8128"/>
                </a:lnTo>
                <a:lnTo>
                  <a:pt x="761" y="9271"/>
                </a:lnTo>
                <a:lnTo>
                  <a:pt x="0" y="9271"/>
                </a:lnTo>
                <a:lnTo>
                  <a:pt x="3175" y="16256"/>
                </a:lnTo>
                <a:lnTo>
                  <a:pt x="7747" y="15621"/>
                </a:lnTo>
                <a:lnTo>
                  <a:pt x="4190" y="0"/>
                </a:lnTo>
                <a:close/>
              </a:path>
            </a:pathLst>
          </a:custGeom>
          <a:solidFill>
            <a:srgbClr val="1E555A">
              <a:alpha val="69804"/>
            </a:srgbClr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6701028" y="2035302"/>
            <a:ext cx="8381" cy="0"/>
          </a:xfrm>
          <a:custGeom>
            <a:avLst/>
            <a:gdLst/>
            <a:ahLst/>
            <a:cxnLst/>
            <a:rect b="b" l="l" r="r" t="t"/>
            <a:pathLst>
              <a:path h="0" w="8381">
                <a:moveTo>
                  <a:pt x="0" y="0"/>
                </a:moveTo>
                <a:lnTo>
                  <a:pt x="8381" y="0"/>
                </a:lnTo>
              </a:path>
            </a:pathLst>
          </a:custGeom>
          <a:ln w="45466">
            <a:solidFill>
              <a:srgbClr val="1E555A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6727444" y="2013203"/>
            <a:ext cx="18923" cy="44196"/>
          </a:xfrm>
          <a:custGeom>
            <a:avLst/>
            <a:gdLst/>
            <a:ahLst/>
            <a:cxnLst/>
            <a:rect b="b" l="l" r="r" t="t"/>
            <a:pathLst>
              <a:path h="44196" w="18923">
                <a:moveTo>
                  <a:pt x="5079" y="44196"/>
                </a:moveTo>
                <a:lnTo>
                  <a:pt x="13715" y="44196"/>
                </a:lnTo>
                <a:lnTo>
                  <a:pt x="13715" y="9144"/>
                </a:lnTo>
                <a:lnTo>
                  <a:pt x="18923" y="9144"/>
                </a:lnTo>
                <a:lnTo>
                  <a:pt x="18923" y="0"/>
                </a:lnTo>
                <a:lnTo>
                  <a:pt x="0" y="0"/>
                </a:lnTo>
                <a:lnTo>
                  <a:pt x="0" y="9144"/>
                </a:lnTo>
                <a:lnTo>
                  <a:pt x="5079" y="9144"/>
                </a:lnTo>
                <a:lnTo>
                  <a:pt x="5079" y="44196"/>
                </a:lnTo>
                <a:close/>
              </a:path>
            </a:pathLst>
          </a:custGeom>
          <a:solidFill>
            <a:srgbClr val="1E555A">
              <a:alpha val="69804"/>
            </a:srgbClr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6947408" y="2072639"/>
            <a:ext cx="21209" cy="44196"/>
          </a:xfrm>
          <a:custGeom>
            <a:avLst/>
            <a:gdLst/>
            <a:ahLst/>
            <a:cxnLst/>
            <a:rect b="b" l="l" r="r" t="t"/>
            <a:pathLst>
              <a:path h="44196" w="21209">
                <a:moveTo>
                  <a:pt x="10287" y="26797"/>
                </a:moveTo>
                <a:lnTo>
                  <a:pt x="12319" y="30225"/>
                </a:lnTo>
                <a:lnTo>
                  <a:pt x="12700" y="33527"/>
                </a:lnTo>
                <a:lnTo>
                  <a:pt x="11938" y="36322"/>
                </a:lnTo>
                <a:lnTo>
                  <a:pt x="9271" y="36322"/>
                </a:lnTo>
                <a:lnTo>
                  <a:pt x="8509" y="33274"/>
                </a:lnTo>
                <a:lnTo>
                  <a:pt x="8509" y="27686"/>
                </a:lnTo>
                <a:lnTo>
                  <a:pt x="0" y="27686"/>
                </a:lnTo>
                <a:lnTo>
                  <a:pt x="0" y="36195"/>
                </a:lnTo>
                <a:lnTo>
                  <a:pt x="889" y="39370"/>
                </a:lnTo>
                <a:lnTo>
                  <a:pt x="4318" y="43179"/>
                </a:lnTo>
                <a:lnTo>
                  <a:pt x="7239" y="44196"/>
                </a:lnTo>
                <a:lnTo>
                  <a:pt x="14859" y="44196"/>
                </a:lnTo>
                <a:lnTo>
                  <a:pt x="17525" y="43052"/>
                </a:lnTo>
                <a:lnTo>
                  <a:pt x="20447" y="38353"/>
                </a:lnTo>
                <a:lnTo>
                  <a:pt x="21209" y="35178"/>
                </a:lnTo>
                <a:lnTo>
                  <a:pt x="21209" y="28955"/>
                </a:lnTo>
                <a:lnTo>
                  <a:pt x="20447" y="25780"/>
                </a:lnTo>
                <a:lnTo>
                  <a:pt x="18415" y="22098"/>
                </a:lnTo>
                <a:lnTo>
                  <a:pt x="15748" y="19050"/>
                </a:lnTo>
                <a:lnTo>
                  <a:pt x="10668" y="14224"/>
                </a:lnTo>
                <a:lnTo>
                  <a:pt x="9778" y="13208"/>
                </a:lnTo>
                <a:lnTo>
                  <a:pt x="8255" y="10287"/>
                </a:lnTo>
                <a:lnTo>
                  <a:pt x="9525" y="7620"/>
                </a:lnTo>
                <a:lnTo>
                  <a:pt x="12192" y="9525"/>
                </a:lnTo>
                <a:lnTo>
                  <a:pt x="12192" y="12573"/>
                </a:lnTo>
                <a:lnTo>
                  <a:pt x="20955" y="12573"/>
                </a:lnTo>
                <a:lnTo>
                  <a:pt x="20955" y="8382"/>
                </a:lnTo>
                <a:lnTo>
                  <a:pt x="20066" y="5207"/>
                </a:lnTo>
                <a:lnTo>
                  <a:pt x="16764" y="1016"/>
                </a:lnTo>
                <a:lnTo>
                  <a:pt x="13970" y="0"/>
                </a:lnTo>
                <a:lnTo>
                  <a:pt x="6731" y="0"/>
                </a:lnTo>
                <a:lnTo>
                  <a:pt x="4318" y="1016"/>
                </a:lnTo>
                <a:lnTo>
                  <a:pt x="889" y="4952"/>
                </a:lnTo>
                <a:lnTo>
                  <a:pt x="0" y="7747"/>
                </a:lnTo>
                <a:lnTo>
                  <a:pt x="0" y="15113"/>
                </a:lnTo>
                <a:lnTo>
                  <a:pt x="1397" y="18288"/>
                </a:lnTo>
                <a:lnTo>
                  <a:pt x="4318" y="20954"/>
                </a:lnTo>
                <a:lnTo>
                  <a:pt x="8255" y="24765"/>
                </a:lnTo>
                <a:lnTo>
                  <a:pt x="10287" y="26797"/>
                </a:lnTo>
                <a:close/>
              </a:path>
            </a:pathLst>
          </a:custGeom>
          <a:solidFill>
            <a:srgbClr val="1E555A">
              <a:alpha val="69804"/>
            </a:srgbClr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6636511" y="2072639"/>
            <a:ext cx="21209" cy="44196"/>
          </a:xfrm>
          <a:custGeom>
            <a:avLst/>
            <a:gdLst/>
            <a:ahLst/>
            <a:cxnLst/>
            <a:rect b="b" l="l" r="r" t="t"/>
            <a:pathLst>
              <a:path h="44196" w="21209">
                <a:moveTo>
                  <a:pt x="1397" y="18288"/>
                </a:moveTo>
                <a:lnTo>
                  <a:pt x="4318" y="20954"/>
                </a:lnTo>
                <a:lnTo>
                  <a:pt x="8255" y="24765"/>
                </a:lnTo>
                <a:lnTo>
                  <a:pt x="10287" y="26797"/>
                </a:lnTo>
                <a:lnTo>
                  <a:pt x="12319" y="30225"/>
                </a:lnTo>
                <a:lnTo>
                  <a:pt x="12700" y="33527"/>
                </a:lnTo>
                <a:lnTo>
                  <a:pt x="11938" y="36322"/>
                </a:lnTo>
                <a:lnTo>
                  <a:pt x="9271" y="36322"/>
                </a:lnTo>
                <a:lnTo>
                  <a:pt x="8509" y="33274"/>
                </a:lnTo>
                <a:lnTo>
                  <a:pt x="8509" y="27686"/>
                </a:lnTo>
                <a:lnTo>
                  <a:pt x="0" y="27686"/>
                </a:lnTo>
                <a:lnTo>
                  <a:pt x="0" y="36195"/>
                </a:lnTo>
                <a:lnTo>
                  <a:pt x="889" y="39370"/>
                </a:lnTo>
                <a:lnTo>
                  <a:pt x="4318" y="43179"/>
                </a:lnTo>
                <a:lnTo>
                  <a:pt x="7239" y="44196"/>
                </a:lnTo>
                <a:lnTo>
                  <a:pt x="14859" y="44196"/>
                </a:lnTo>
                <a:lnTo>
                  <a:pt x="17526" y="43052"/>
                </a:lnTo>
                <a:lnTo>
                  <a:pt x="20447" y="38353"/>
                </a:lnTo>
                <a:lnTo>
                  <a:pt x="21209" y="35178"/>
                </a:lnTo>
                <a:lnTo>
                  <a:pt x="21209" y="28955"/>
                </a:lnTo>
                <a:lnTo>
                  <a:pt x="20447" y="25780"/>
                </a:lnTo>
                <a:lnTo>
                  <a:pt x="18415" y="22098"/>
                </a:lnTo>
                <a:lnTo>
                  <a:pt x="15748" y="19050"/>
                </a:lnTo>
                <a:lnTo>
                  <a:pt x="10668" y="14224"/>
                </a:lnTo>
                <a:lnTo>
                  <a:pt x="8509" y="11049"/>
                </a:lnTo>
                <a:lnTo>
                  <a:pt x="9144" y="7874"/>
                </a:lnTo>
                <a:lnTo>
                  <a:pt x="12192" y="9525"/>
                </a:lnTo>
                <a:lnTo>
                  <a:pt x="12192" y="12573"/>
                </a:lnTo>
                <a:lnTo>
                  <a:pt x="20955" y="12573"/>
                </a:lnTo>
                <a:lnTo>
                  <a:pt x="20955" y="8382"/>
                </a:lnTo>
                <a:lnTo>
                  <a:pt x="20066" y="5207"/>
                </a:lnTo>
                <a:lnTo>
                  <a:pt x="16764" y="1016"/>
                </a:lnTo>
                <a:lnTo>
                  <a:pt x="13970" y="0"/>
                </a:lnTo>
                <a:lnTo>
                  <a:pt x="6731" y="0"/>
                </a:lnTo>
                <a:lnTo>
                  <a:pt x="4318" y="1016"/>
                </a:lnTo>
                <a:lnTo>
                  <a:pt x="889" y="4952"/>
                </a:lnTo>
                <a:lnTo>
                  <a:pt x="0" y="7747"/>
                </a:lnTo>
                <a:lnTo>
                  <a:pt x="0" y="15113"/>
                </a:lnTo>
                <a:lnTo>
                  <a:pt x="1397" y="18288"/>
                </a:lnTo>
                <a:close/>
              </a:path>
            </a:pathLst>
          </a:custGeom>
          <a:solidFill>
            <a:srgbClr val="1E555A">
              <a:alpha val="69804"/>
            </a:srgbClr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6685280" y="2072639"/>
            <a:ext cx="12700" cy="44196"/>
          </a:xfrm>
          <a:custGeom>
            <a:avLst/>
            <a:gdLst/>
            <a:ahLst/>
            <a:cxnLst/>
            <a:rect b="b" l="l" r="r" t="t"/>
            <a:pathLst>
              <a:path h="44196" w="12700">
                <a:moveTo>
                  <a:pt x="4064" y="10922"/>
                </a:moveTo>
                <a:lnTo>
                  <a:pt x="4064" y="32639"/>
                </a:lnTo>
                <a:lnTo>
                  <a:pt x="5461" y="44196"/>
                </a:lnTo>
                <a:lnTo>
                  <a:pt x="8127" y="43179"/>
                </a:lnTo>
                <a:lnTo>
                  <a:pt x="11811" y="38989"/>
                </a:lnTo>
                <a:lnTo>
                  <a:pt x="12700" y="35941"/>
                </a:lnTo>
                <a:lnTo>
                  <a:pt x="12700" y="7620"/>
                </a:lnTo>
                <a:lnTo>
                  <a:pt x="11811" y="4825"/>
                </a:lnTo>
                <a:lnTo>
                  <a:pt x="8254" y="1016"/>
                </a:lnTo>
                <a:lnTo>
                  <a:pt x="5588" y="0"/>
                </a:lnTo>
                <a:lnTo>
                  <a:pt x="2031" y="0"/>
                </a:lnTo>
                <a:lnTo>
                  <a:pt x="0" y="10922"/>
                </a:lnTo>
                <a:lnTo>
                  <a:pt x="762" y="7620"/>
                </a:lnTo>
                <a:lnTo>
                  <a:pt x="3428" y="7620"/>
                </a:lnTo>
                <a:lnTo>
                  <a:pt x="4064" y="10922"/>
                </a:lnTo>
                <a:close/>
              </a:path>
            </a:pathLst>
          </a:custGeom>
          <a:solidFill>
            <a:srgbClr val="1E555A">
              <a:alpha val="69804"/>
            </a:srgbClr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6676644" y="2072639"/>
            <a:ext cx="14097" cy="44196"/>
          </a:xfrm>
          <a:custGeom>
            <a:avLst/>
            <a:gdLst/>
            <a:ahLst/>
            <a:cxnLst/>
            <a:rect b="b" l="l" r="r" t="t"/>
            <a:pathLst>
              <a:path h="44196" w="14097">
                <a:moveTo>
                  <a:pt x="1015" y="38989"/>
                </a:moveTo>
                <a:lnTo>
                  <a:pt x="4572" y="43179"/>
                </a:lnTo>
                <a:lnTo>
                  <a:pt x="7238" y="44196"/>
                </a:lnTo>
                <a:lnTo>
                  <a:pt x="14097" y="44196"/>
                </a:lnTo>
                <a:lnTo>
                  <a:pt x="12700" y="32639"/>
                </a:lnTo>
                <a:lnTo>
                  <a:pt x="12700" y="35305"/>
                </a:lnTo>
                <a:lnTo>
                  <a:pt x="10795" y="36575"/>
                </a:lnTo>
                <a:lnTo>
                  <a:pt x="9144" y="35687"/>
                </a:lnTo>
                <a:lnTo>
                  <a:pt x="8635" y="32639"/>
                </a:lnTo>
                <a:lnTo>
                  <a:pt x="8635" y="10922"/>
                </a:lnTo>
                <a:lnTo>
                  <a:pt x="10667" y="0"/>
                </a:lnTo>
                <a:lnTo>
                  <a:pt x="7238" y="0"/>
                </a:lnTo>
                <a:lnTo>
                  <a:pt x="4572" y="1016"/>
                </a:lnTo>
                <a:lnTo>
                  <a:pt x="888" y="4825"/>
                </a:lnTo>
                <a:lnTo>
                  <a:pt x="0" y="7620"/>
                </a:lnTo>
                <a:lnTo>
                  <a:pt x="0" y="35941"/>
                </a:lnTo>
                <a:lnTo>
                  <a:pt x="1015" y="38989"/>
                </a:lnTo>
                <a:close/>
              </a:path>
            </a:pathLst>
          </a:custGeom>
          <a:solidFill>
            <a:srgbClr val="1E555A">
              <a:alpha val="69804"/>
            </a:srgbClr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6719697" y="2072639"/>
            <a:ext cx="17525" cy="44196"/>
          </a:xfrm>
          <a:custGeom>
            <a:avLst/>
            <a:gdLst/>
            <a:ahLst/>
            <a:cxnLst/>
            <a:rect b="b" l="l" r="r" t="t"/>
            <a:pathLst>
              <a:path h="44196" w="17525">
                <a:moveTo>
                  <a:pt x="8635" y="37211"/>
                </a:moveTo>
                <a:lnTo>
                  <a:pt x="8635" y="0"/>
                </a:lnTo>
                <a:lnTo>
                  <a:pt x="0" y="0"/>
                </a:lnTo>
                <a:lnTo>
                  <a:pt x="0" y="44196"/>
                </a:lnTo>
                <a:lnTo>
                  <a:pt x="17525" y="44196"/>
                </a:lnTo>
                <a:lnTo>
                  <a:pt x="17525" y="37211"/>
                </a:lnTo>
                <a:lnTo>
                  <a:pt x="8635" y="37211"/>
                </a:lnTo>
                <a:close/>
              </a:path>
            </a:pathLst>
          </a:custGeom>
          <a:solidFill>
            <a:srgbClr val="1E555A">
              <a:alpha val="69804"/>
            </a:srgbClr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6755765" y="2072639"/>
            <a:ext cx="21081" cy="44196"/>
          </a:xfrm>
          <a:custGeom>
            <a:avLst/>
            <a:gdLst/>
            <a:ahLst/>
            <a:cxnLst/>
            <a:rect b="b" l="l" r="r" t="t"/>
            <a:pathLst>
              <a:path h="44196" w="21081">
                <a:moveTo>
                  <a:pt x="21081" y="0"/>
                </a:moveTo>
                <a:lnTo>
                  <a:pt x="12573" y="0"/>
                </a:lnTo>
                <a:lnTo>
                  <a:pt x="12573" y="33527"/>
                </a:lnTo>
                <a:lnTo>
                  <a:pt x="11175" y="36575"/>
                </a:lnTo>
                <a:lnTo>
                  <a:pt x="8635" y="34925"/>
                </a:lnTo>
                <a:lnTo>
                  <a:pt x="8381" y="32130"/>
                </a:lnTo>
                <a:lnTo>
                  <a:pt x="8381" y="0"/>
                </a:lnTo>
                <a:lnTo>
                  <a:pt x="0" y="0"/>
                </a:lnTo>
                <a:lnTo>
                  <a:pt x="0" y="36068"/>
                </a:lnTo>
                <a:lnTo>
                  <a:pt x="888" y="39116"/>
                </a:lnTo>
                <a:lnTo>
                  <a:pt x="4190" y="43179"/>
                </a:lnTo>
                <a:lnTo>
                  <a:pt x="6857" y="44196"/>
                </a:lnTo>
                <a:lnTo>
                  <a:pt x="14096" y="44196"/>
                </a:lnTo>
                <a:lnTo>
                  <a:pt x="16763" y="43179"/>
                </a:lnTo>
                <a:lnTo>
                  <a:pt x="20192" y="39116"/>
                </a:lnTo>
                <a:lnTo>
                  <a:pt x="21081" y="36068"/>
                </a:lnTo>
                <a:lnTo>
                  <a:pt x="21081" y="0"/>
                </a:lnTo>
                <a:close/>
              </a:path>
            </a:pathLst>
          </a:custGeom>
          <a:solidFill>
            <a:srgbClr val="1E555A">
              <a:alpha val="69804"/>
            </a:srgbClr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6796024" y="2072639"/>
            <a:ext cx="18923" cy="44196"/>
          </a:xfrm>
          <a:custGeom>
            <a:avLst/>
            <a:gdLst/>
            <a:ahLst/>
            <a:cxnLst/>
            <a:rect b="b" l="l" r="r" t="t"/>
            <a:pathLst>
              <a:path h="44196" w="18923">
                <a:moveTo>
                  <a:pt x="5079" y="44196"/>
                </a:moveTo>
                <a:lnTo>
                  <a:pt x="13716" y="44196"/>
                </a:lnTo>
                <a:lnTo>
                  <a:pt x="13716" y="9144"/>
                </a:lnTo>
                <a:lnTo>
                  <a:pt x="18923" y="9144"/>
                </a:lnTo>
                <a:lnTo>
                  <a:pt x="18923" y="0"/>
                </a:lnTo>
                <a:lnTo>
                  <a:pt x="0" y="0"/>
                </a:lnTo>
                <a:lnTo>
                  <a:pt x="0" y="9144"/>
                </a:lnTo>
                <a:lnTo>
                  <a:pt x="5079" y="9144"/>
                </a:lnTo>
                <a:lnTo>
                  <a:pt x="5079" y="44196"/>
                </a:lnTo>
                <a:close/>
              </a:path>
            </a:pathLst>
          </a:custGeom>
          <a:solidFill>
            <a:srgbClr val="1E555A">
              <a:alpha val="69804"/>
            </a:srgbClr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6835140" y="2094737"/>
            <a:ext cx="8381" cy="0"/>
          </a:xfrm>
          <a:custGeom>
            <a:avLst/>
            <a:gdLst/>
            <a:ahLst/>
            <a:cxnLst/>
            <a:rect b="b" l="l" r="r" t="t"/>
            <a:pathLst>
              <a:path h="0" w="8381">
                <a:moveTo>
                  <a:pt x="0" y="0"/>
                </a:moveTo>
                <a:lnTo>
                  <a:pt x="8381" y="0"/>
                </a:lnTo>
              </a:path>
            </a:pathLst>
          </a:custGeom>
          <a:ln w="45466">
            <a:solidFill>
              <a:srgbClr val="1E555A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6871208" y="2072639"/>
            <a:ext cx="12700" cy="44196"/>
          </a:xfrm>
          <a:custGeom>
            <a:avLst/>
            <a:gdLst/>
            <a:ahLst/>
            <a:cxnLst/>
            <a:rect b="b" l="l" r="r" t="t"/>
            <a:pathLst>
              <a:path h="44196" w="12700">
                <a:moveTo>
                  <a:pt x="4064" y="10922"/>
                </a:moveTo>
                <a:lnTo>
                  <a:pt x="4064" y="32639"/>
                </a:lnTo>
                <a:lnTo>
                  <a:pt x="5461" y="44196"/>
                </a:lnTo>
                <a:lnTo>
                  <a:pt x="8127" y="43179"/>
                </a:lnTo>
                <a:lnTo>
                  <a:pt x="11811" y="38989"/>
                </a:lnTo>
                <a:lnTo>
                  <a:pt x="12700" y="35941"/>
                </a:lnTo>
                <a:lnTo>
                  <a:pt x="12700" y="7620"/>
                </a:lnTo>
                <a:lnTo>
                  <a:pt x="11811" y="4825"/>
                </a:lnTo>
                <a:lnTo>
                  <a:pt x="8255" y="1016"/>
                </a:lnTo>
                <a:lnTo>
                  <a:pt x="5588" y="0"/>
                </a:lnTo>
                <a:lnTo>
                  <a:pt x="2032" y="0"/>
                </a:lnTo>
                <a:lnTo>
                  <a:pt x="0" y="10922"/>
                </a:lnTo>
                <a:lnTo>
                  <a:pt x="762" y="7620"/>
                </a:lnTo>
                <a:lnTo>
                  <a:pt x="3428" y="7620"/>
                </a:lnTo>
                <a:lnTo>
                  <a:pt x="4064" y="10922"/>
                </a:lnTo>
                <a:close/>
              </a:path>
            </a:pathLst>
          </a:custGeom>
          <a:solidFill>
            <a:srgbClr val="1E555A">
              <a:alpha val="69804"/>
            </a:srgbClr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6862572" y="2072639"/>
            <a:ext cx="14097" cy="44196"/>
          </a:xfrm>
          <a:custGeom>
            <a:avLst/>
            <a:gdLst/>
            <a:ahLst/>
            <a:cxnLst/>
            <a:rect b="b" l="l" r="r" t="t"/>
            <a:pathLst>
              <a:path h="44196" w="14097">
                <a:moveTo>
                  <a:pt x="1016" y="38989"/>
                </a:moveTo>
                <a:lnTo>
                  <a:pt x="4572" y="43179"/>
                </a:lnTo>
                <a:lnTo>
                  <a:pt x="7238" y="44196"/>
                </a:lnTo>
                <a:lnTo>
                  <a:pt x="14097" y="44196"/>
                </a:lnTo>
                <a:lnTo>
                  <a:pt x="12700" y="32639"/>
                </a:lnTo>
                <a:lnTo>
                  <a:pt x="12700" y="35305"/>
                </a:lnTo>
                <a:lnTo>
                  <a:pt x="10795" y="36575"/>
                </a:lnTo>
                <a:lnTo>
                  <a:pt x="9144" y="35687"/>
                </a:lnTo>
                <a:lnTo>
                  <a:pt x="8635" y="32639"/>
                </a:lnTo>
                <a:lnTo>
                  <a:pt x="8635" y="10922"/>
                </a:lnTo>
                <a:lnTo>
                  <a:pt x="10668" y="0"/>
                </a:lnTo>
                <a:lnTo>
                  <a:pt x="7238" y="0"/>
                </a:lnTo>
                <a:lnTo>
                  <a:pt x="4572" y="1016"/>
                </a:lnTo>
                <a:lnTo>
                  <a:pt x="1016" y="4825"/>
                </a:lnTo>
                <a:lnTo>
                  <a:pt x="0" y="7620"/>
                </a:lnTo>
                <a:lnTo>
                  <a:pt x="0" y="35941"/>
                </a:lnTo>
                <a:lnTo>
                  <a:pt x="1016" y="38989"/>
                </a:lnTo>
                <a:close/>
              </a:path>
            </a:pathLst>
          </a:custGeom>
          <a:solidFill>
            <a:srgbClr val="1E555A">
              <a:alpha val="69804"/>
            </a:srgbClr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6905625" y="2072639"/>
            <a:ext cx="21208" cy="44196"/>
          </a:xfrm>
          <a:custGeom>
            <a:avLst/>
            <a:gdLst/>
            <a:ahLst/>
            <a:cxnLst/>
            <a:rect b="b" l="l" r="r" t="t"/>
            <a:pathLst>
              <a:path h="44196" w="21208">
                <a:moveTo>
                  <a:pt x="0" y="44196"/>
                </a:moveTo>
                <a:lnTo>
                  <a:pt x="8508" y="44196"/>
                </a:lnTo>
                <a:lnTo>
                  <a:pt x="8508" y="22478"/>
                </a:lnTo>
                <a:lnTo>
                  <a:pt x="12826" y="44196"/>
                </a:lnTo>
                <a:lnTo>
                  <a:pt x="21208" y="44196"/>
                </a:lnTo>
                <a:lnTo>
                  <a:pt x="21208" y="0"/>
                </a:lnTo>
                <a:lnTo>
                  <a:pt x="12826" y="0"/>
                </a:lnTo>
                <a:lnTo>
                  <a:pt x="12826" y="21463"/>
                </a:lnTo>
                <a:lnTo>
                  <a:pt x="8890" y="0"/>
                </a:lnTo>
                <a:lnTo>
                  <a:pt x="0" y="0"/>
                </a:lnTo>
                <a:lnTo>
                  <a:pt x="0" y="44196"/>
                </a:lnTo>
                <a:close/>
              </a:path>
            </a:pathLst>
          </a:custGeom>
          <a:solidFill>
            <a:srgbClr val="1E555A">
              <a:alpha val="69804"/>
            </a:srgbClr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437388" y="428243"/>
            <a:ext cx="2005583" cy="128016"/>
          </a:xfrm>
          <a:prstGeom prst="rect">
            <a:avLst/>
          </a:prstGeom>
          <a:blipFill>
            <a:blip cstate="print" r:embed="rId6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426720" y="629411"/>
            <a:ext cx="3425952" cy="685800"/>
          </a:xfrm>
          <a:prstGeom prst="rect">
            <a:avLst/>
          </a:prstGeom>
          <a:blipFill>
            <a:blip cstate="print" r:embed="rId5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3989832" y="972311"/>
            <a:ext cx="3104388" cy="297179"/>
          </a:xfrm>
          <a:prstGeom prst="rect">
            <a:avLst/>
          </a:prstGeom>
          <a:blipFill>
            <a:blip cstate="print" r:embed="rId4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414020" y="416944"/>
            <a:ext cx="3216427" cy="903057"/>
          </a:xfrm>
          <a:prstGeom prst="rect">
            <a:avLst/>
          </a:prstGeom>
        </p:spPr>
        <p:txBody>
          <a:bodyPr bIns="0" lIns="0" rIns="0" rtlCol="0" tIns="6889" wrap="square">
            <a:noAutofit/>
          </a:bodyPr>
          <a:lstStyle/>
          <a:p>
            <a:pPr marL="23367" marR="51435">
              <a:lnSpc>
                <a:spcPts val="1085"/>
              </a:lnSpc>
            </a:pPr>
            <a:r>
              <a:rPr dirty="0" smtClean="0" spc="35" sz="9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35" sz="95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35" sz="950">
                <a:solidFill>
                  <a:srgbClr val="272727"/>
                </a:solidFill>
                <a:latin typeface="Times New Roman"/>
                <a:cs typeface="Times New Roman"/>
              </a:rPr>
              <a:t>L</a:t>
            </a:r>
            <a:r>
              <a:rPr dirty="0" smtClean="0" spc="35" sz="9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35" sz="9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35" sz="9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5" sz="9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5" sz="9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35" sz="9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5" sz="9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35" sz="950">
                <a:solidFill>
                  <a:srgbClr val="272727"/>
                </a:solidFill>
                <a:latin typeface="Times New Roman"/>
                <a:cs typeface="Times New Roman"/>
              </a:rPr>
              <a:t>G</a:t>
            </a:r>
            <a:r>
              <a:rPr dirty="0" smtClean="0" spc="35" sz="950">
                <a:solidFill>
                  <a:srgbClr val="272727"/>
                </a:solidFill>
                <a:latin typeface="Times New Roman"/>
                <a:cs typeface="Times New Roman"/>
              </a:rPr>
              <a:t>Y</a:t>
            </a:r>
            <a:r>
              <a:rPr dirty="0" smtClean="0" spc="35" sz="9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5" sz="9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35" sz="950">
                <a:solidFill>
                  <a:srgbClr val="272727"/>
                </a:solidFill>
                <a:latin typeface="Times New Roman"/>
                <a:cs typeface="Times New Roman"/>
              </a:rPr>
              <a:t>Y</a:t>
            </a:r>
            <a:r>
              <a:rPr dirty="0" smtClean="0" spc="35" sz="9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35" sz="9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35" sz="9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5" sz="950">
                <a:solidFill>
                  <a:srgbClr val="272727"/>
                </a:solidFill>
                <a:latin typeface="Times New Roman"/>
                <a:cs typeface="Times New Roman"/>
              </a:rPr>
              <a:t>M</a:t>
            </a:r>
            <a:r>
              <a:rPr dirty="0" smtClean="0" spc="35" sz="9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endParaRPr sz="950">
              <a:latin typeface="Times New Roman"/>
              <a:cs typeface="Times New Roman"/>
            </a:endParaRPr>
          </a:p>
          <a:p>
            <a:pPr marL="12700" marR="51435">
              <a:lnSpc>
                <a:spcPts val="3050"/>
              </a:lnSpc>
              <a:spcBef>
                <a:spcPts val="323"/>
              </a:spcBef>
            </a:pPr>
            <a:r>
              <a:rPr b="1" dirty="0" smtClean="0" spc="-88" sz="2700">
                <a:solidFill>
                  <a:srgbClr val="1E555A"/>
                </a:solidFill>
                <a:latin typeface="Times New Roman"/>
                <a:cs typeface="Times New Roman"/>
              </a:rPr>
              <a:t>P</a:t>
            </a:r>
            <a:r>
              <a:rPr b="1" dirty="0" smtClean="0" spc="-88" sz="2700">
                <a:solidFill>
                  <a:srgbClr val="1E555A"/>
                </a:solidFill>
                <a:latin typeface="Times New Roman"/>
                <a:cs typeface="Times New Roman"/>
              </a:rPr>
              <a:t>R</a:t>
            </a:r>
            <a:r>
              <a:rPr b="1" dirty="0" smtClean="0" spc="-88" sz="2700">
                <a:solidFill>
                  <a:srgbClr val="1E555A"/>
                </a:solidFill>
                <a:latin typeface="Times New Roman"/>
                <a:cs typeface="Times New Roman"/>
              </a:rPr>
              <a:t>O</a:t>
            </a:r>
            <a:r>
              <a:rPr b="1" dirty="0" smtClean="0" spc="-88" sz="2700">
                <a:solidFill>
                  <a:srgbClr val="1E555A"/>
                </a:solidFill>
                <a:latin typeface="Times New Roman"/>
                <a:cs typeface="Times New Roman"/>
              </a:rPr>
              <a:t>F</a:t>
            </a:r>
            <a:r>
              <a:rPr b="1" dirty="0" smtClean="0" spc="-88" sz="2700">
                <a:solidFill>
                  <a:srgbClr val="1E555A"/>
                </a:solidFill>
                <a:latin typeface="Times New Roman"/>
                <a:cs typeface="Times New Roman"/>
              </a:rPr>
              <a:t>E</a:t>
            </a:r>
            <a:r>
              <a:rPr b="1" dirty="0" smtClean="0" spc="-88" sz="2700">
                <a:solidFill>
                  <a:srgbClr val="1E555A"/>
                </a:solidFill>
                <a:latin typeface="Times New Roman"/>
                <a:cs typeface="Times New Roman"/>
              </a:rPr>
              <a:t>S</a:t>
            </a:r>
            <a:r>
              <a:rPr b="1" dirty="0" smtClean="0" spc="-88" sz="2700">
                <a:solidFill>
                  <a:srgbClr val="1E555A"/>
                </a:solidFill>
                <a:latin typeface="Times New Roman"/>
                <a:cs typeface="Times New Roman"/>
              </a:rPr>
              <a:t>S</a:t>
            </a:r>
            <a:r>
              <a:rPr b="1" dirty="0" smtClean="0" spc="-88" sz="2700">
                <a:solidFill>
                  <a:srgbClr val="1E555A"/>
                </a:solidFill>
                <a:latin typeface="Times New Roman"/>
                <a:cs typeface="Times New Roman"/>
              </a:rPr>
              <a:t>I</a:t>
            </a:r>
            <a:r>
              <a:rPr b="1" dirty="0" smtClean="0" spc="-88" sz="2700">
                <a:solidFill>
                  <a:srgbClr val="1E555A"/>
                </a:solidFill>
                <a:latin typeface="Times New Roman"/>
                <a:cs typeface="Times New Roman"/>
              </a:rPr>
              <a:t>O</a:t>
            </a:r>
            <a:r>
              <a:rPr b="1" dirty="0" smtClean="0" spc="-88" sz="2700">
                <a:solidFill>
                  <a:srgbClr val="1E555A"/>
                </a:solidFill>
                <a:latin typeface="Times New Roman"/>
                <a:cs typeface="Times New Roman"/>
              </a:rPr>
              <a:t>N</a:t>
            </a:r>
            <a:r>
              <a:rPr b="1" dirty="0" smtClean="0" spc="-88" sz="2700">
                <a:solidFill>
                  <a:srgbClr val="1E555A"/>
                </a:solidFill>
                <a:latin typeface="Times New Roman"/>
                <a:cs typeface="Times New Roman"/>
              </a:rPr>
              <a:t>A</a:t>
            </a:r>
            <a:r>
              <a:rPr b="1" dirty="0" smtClean="0" spc="-88" sz="2700">
                <a:solidFill>
                  <a:srgbClr val="1E555A"/>
                </a:solidFill>
                <a:latin typeface="Times New Roman"/>
                <a:cs typeface="Times New Roman"/>
              </a:rPr>
              <a:t>L</a:t>
            </a:r>
            <a:endParaRPr sz="2700">
              <a:latin typeface="Times New Roman"/>
              <a:cs typeface="Times New Roman"/>
            </a:endParaRPr>
          </a:p>
          <a:p>
            <a:pPr marL="12700">
              <a:lnSpc>
                <a:spcPts val="2745"/>
              </a:lnSpc>
            </a:pPr>
            <a:r>
              <a:rPr b="1" dirty="0" smtClean="0" spc="-144" sz="2700">
                <a:solidFill>
                  <a:srgbClr val="1E555A"/>
                </a:solidFill>
                <a:latin typeface="Times New Roman"/>
                <a:cs typeface="Times New Roman"/>
              </a:rPr>
              <a:t>C</a:t>
            </a:r>
            <a:r>
              <a:rPr b="1" dirty="0" smtClean="0" spc="-144" sz="2700">
                <a:solidFill>
                  <a:srgbClr val="1E555A"/>
                </a:solidFill>
                <a:latin typeface="Times New Roman"/>
                <a:cs typeface="Times New Roman"/>
              </a:rPr>
              <a:t>O</a:t>
            </a:r>
            <a:r>
              <a:rPr b="1" dirty="0" smtClean="0" spc="-144" sz="2700">
                <a:solidFill>
                  <a:srgbClr val="1E555A"/>
                </a:solidFill>
                <a:latin typeface="Times New Roman"/>
                <a:cs typeface="Times New Roman"/>
              </a:rPr>
              <a:t>M</a:t>
            </a:r>
            <a:r>
              <a:rPr b="1" dirty="0" smtClean="0" spc="-144" sz="2700">
                <a:solidFill>
                  <a:srgbClr val="1E555A"/>
                </a:solidFill>
                <a:latin typeface="Times New Roman"/>
                <a:cs typeface="Times New Roman"/>
              </a:rPr>
              <a:t>P</a:t>
            </a:r>
            <a:r>
              <a:rPr b="1" dirty="0" smtClean="0" spc="-144" sz="2700">
                <a:solidFill>
                  <a:srgbClr val="1E555A"/>
                </a:solidFill>
                <a:latin typeface="Times New Roman"/>
                <a:cs typeface="Times New Roman"/>
              </a:rPr>
              <a:t>A</a:t>
            </a:r>
            <a:r>
              <a:rPr b="1" dirty="0" smtClean="0" spc="-144" sz="2700">
                <a:solidFill>
                  <a:srgbClr val="1E555A"/>
                </a:solidFill>
                <a:latin typeface="Times New Roman"/>
                <a:cs typeface="Times New Roman"/>
              </a:rPr>
              <a:t>N</a:t>
            </a:r>
            <a:r>
              <a:rPr b="1" dirty="0" smtClean="0" spc="-144" sz="2700">
                <a:solidFill>
                  <a:srgbClr val="1E555A"/>
                </a:solidFill>
                <a:latin typeface="Times New Roman"/>
                <a:cs typeface="Times New Roman"/>
              </a:rPr>
              <a:t>Y</a:t>
            </a:r>
            <a:r>
              <a:rPr b="1" dirty="0" smtClean="0" spc="-144" sz="2700">
                <a:solidFill>
                  <a:srgbClr val="1E555A"/>
                </a:solidFill>
                <a:latin typeface="Times New Roman"/>
                <a:cs typeface="Times New Roman"/>
              </a:rPr>
              <a:t> </a:t>
            </a:r>
            <a:r>
              <a:rPr b="1" dirty="0" smtClean="0" spc="-144" sz="2700">
                <a:solidFill>
                  <a:srgbClr val="1E555A"/>
                </a:solidFill>
                <a:latin typeface="Times New Roman"/>
                <a:cs typeface="Times New Roman"/>
              </a:rPr>
              <a:t>P</a:t>
            </a:r>
            <a:r>
              <a:rPr b="1" dirty="0" smtClean="0" spc="-144" sz="2700">
                <a:solidFill>
                  <a:srgbClr val="1E555A"/>
                </a:solidFill>
                <a:latin typeface="Times New Roman"/>
                <a:cs typeface="Times New Roman"/>
              </a:rPr>
              <a:t>R</a:t>
            </a:r>
            <a:r>
              <a:rPr b="1" dirty="0" smtClean="0" spc="-144" sz="2700">
                <a:solidFill>
                  <a:srgbClr val="1E555A"/>
                </a:solidFill>
                <a:latin typeface="Times New Roman"/>
                <a:cs typeface="Times New Roman"/>
              </a:rPr>
              <a:t>O</a:t>
            </a:r>
            <a:r>
              <a:rPr b="1" dirty="0" smtClean="0" spc="-144" sz="2700">
                <a:solidFill>
                  <a:srgbClr val="1E555A"/>
                </a:solidFill>
                <a:latin typeface="Times New Roman"/>
                <a:cs typeface="Times New Roman"/>
              </a:rPr>
              <a:t>F</a:t>
            </a:r>
            <a:r>
              <a:rPr b="1" dirty="0" smtClean="0" spc="-144" sz="2700">
                <a:solidFill>
                  <a:srgbClr val="1E555A"/>
                </a:solidFill>
                <a:latin typeface="Times New Roman"/>
                <a:cs typeface="Times New Roman"/>
              </a:rPr>
              <a:t>I</a:t>
            </a:r>
            <a:r>
              <a:rPr b="1" dirty="0" smtClean="0" spc="-144" sz="2700">
                <a:solidFill>
                  <a:srgbClr val="1E555A"/>
                </a:solidFill>
                <a:latin typeface="Times New Roman"/>
                <a:cs typeface="Times New Roman"/>
              </a:rPr>
              <a:t>L</a:t>
            </a:r>
            <a:r>
              <a:rPr b="1" dirty="0" smtClean="0" spc="-144" sz="2700">
                <a:solidFill>
                  <a:srgbClr val="1E555A"/>
                </a:solidFill>
                <a:latin typeface="Times New Roman"/>
                <a:cs typeface="Times New Roman"/>
              </a:rPr>
              <a:t>E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978021" y="976085"/>
            <a:ext cx="2984765" cy="299974"/>
          </a:xfrm>
          <a:prstGeom prst="rect">
            <a:avLst/>
          </a:prstGeom>
        </p:spPr>
        <p:txBody>
          <a:bodyPr bIns="0" lIns="0" rIns="0" rtlCol="0" tIns="4445" wrap="square">
            <a:noAutofit/>
          </a:bodyPr>
          <a:lstStyle/>
          <a:p>
            <a:pPr marL="12700">
              <a:lnSpc>
                <a:spcPts val="689"/>
              </a:lnSpc>
            </a:pP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W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p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c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l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z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p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v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d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g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c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u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g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-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d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ge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l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rgy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l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u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d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l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,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co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m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m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rc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l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,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d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d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u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l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c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l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w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l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d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w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d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.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Fo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u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d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d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2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0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0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8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,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w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re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c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m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m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d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d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v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c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g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w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b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l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rgy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c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h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l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g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d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p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m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g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u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b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l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p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c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ce</a:t>
            </a:r>
            <a:r>
              <a:rPr dirty="0" smtClean="0" spc="42" sz="60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100124" y="1923984"/>
            <a:ext cx="371229" cy="151892"/>
          </a:xfrm>
          <a:prstGeom prst="rect">
            <a:avLst/>
          </a:prstGeom>
        </p:spPr>
        <p:txBody>
          <a:bodyPr bIns="0" lIns="0" rIns="0" rtlCol="0" tIns="7207" wrap="square">
            <a:noAutofit/>
          </a:bodyPr>
          <a:lstStyle/>
          <a:p>
            <a:pPr marL="12700">
              <a:lnSpc>
                <a:spcPts val="1135"/>
              </a:lnSpc>
            </a:pPr>
            <a:r>
              <a:rPr b="1" dirty="0" smtClean="0" spc="121" sz="1000">
                <a:solidFill>
                  <a:srgbClr val="1E555A"/>
                </a:solidFill>
                <a:latin typeface="Times New Roman"/>
                <a:cs typeface="Times New Roman"/>
              </a:rPr>
              <a:t>2</a:t>
            </a:r>
            <a:r>
              <a:rPr b="1" dirty="0" smtClean="0" spc="121" sz="1000">
                <a:solidFill>
                  <a:srgbClr val="1E555A"/>
                </a:solidFill>
                <a:latin typeface="Times New Roman"/>
                <a:cs typeface="Times New Roman"/>
              </a:rPr>
              <a:t>50+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677537" y="7876953"/>
            <a:ext cx="2067669" cy="95504"/>
          </a:xfrm>
          <a:prstGeom prst="rect">
            <a:avLst/>
          </a:prstGeom>
        </p:spPr>
        <p:txBody>
          <a:bodyPr bIns="0" lIns="0" rIns="0" rtlCol="0" tIns="5080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l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d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l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u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,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d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x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c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p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l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v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c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x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p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c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l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w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y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92328" y="10417265"/>
            <a:ext cx="1622171" cy="101599"/>
          </a:xfrm>
          <a:prstGeom prst="rect">
            <a:avLst/>
          </a:prstGeom>
        </p:spPr>
        <p:txBody>
          <a:bodyPr bIns="0" lIns="0" rIns="0" rtlCol="0" tIns="4445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dirty="0" smtClean="0" spc="26" sz="60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r>
              <a:rPr dirty="0" smtClean="0" spc="26" sz="600">
                <a:solidFill>
                  <a:srgbClr val="FFFFFF"/>
                </a:solidFill>
                <a:latin typeface="Times New Roman"/>
                <a:cs typeface="Times New Roman"/>
              </a:rPr>
              <a:t>23</a:t>
            </a:r>
            <a:r>
              <a:rPr dirty="0" smtClean="0" spc="26" sz="6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26" sz="600">
                <a:solidFill>
                  <a:srgbClr val="FFFFFF"/>
                </a:solidFill>
                <a:latin typeface="Times New Roman"/>
                <a:cs typeface="Times New Roman"/>
              </a:rPr>
              <a:t>Re</a:t>
            </a:r>
            <a:r>
              <a:rPr dirty="0" smtClean="0" spc="26" sz="60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pc="26" sz="60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pc="26" sz="600">
                <a:solidFill>
                  <a:srgbClr val="FFFFFF"/>
                </a:solidFill>
                <a:latin typeface="Times New Roman"/>
                <a:cs typeface="Times New Roman"/>
              </a:rPr>
              <a:t>w</a:t>
            </a:r>
            <a:r>
              <a:rPr dirty="0" smtClean="0" spc="26" sz="60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pc="26" sz="60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r>
              <a:rPr dirty="0" smtClean="0" spc="26" sz="60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smtClean="0" spc="26" sz="60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pc="26" sz="6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26" sz="60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pc="26" sz="600">
                <a:solidFill>
                  <a:srgbClr val="FFFFFF"/>
                </a:solidFill>
                <a:latin typeface="Times New Roman"/>
                <a:cs typeface="Times New Roman"/>
              </a:rPr>
              <a:t>v</a:t>
            </a:r>
            <a:r>
              <a:rPr dirty="0" smtClean="0" spc="26" sz="60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pc="26" sz="60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pc="26" sz="600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dirty="0" smtClean="0" spc="26" sz="60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pc="26" sz="60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dirty="0" smtClean="0" spc="26" sz="6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26" sz="60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pc="26" sz="600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dirty="0" smtClean="0" spc="26" sz="60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pc="26" sz="60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pc="26" sz="60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dirty="0" smtClean="0" spc="26" sz="600">
                <a:solidFill>
                  <a:srgbClr val="FFFFFF"/>
                </a:solidFill>
                <a:latin typeface="Times New Roman"/>
                <a:cs typeface="Times New Roman"/>
              </a:rPr>
              <a:t>v</a:t>
            </a:r>
            <a:r>
              <a:rPr dirty="0" smtClean="0" spc="26" sz="60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pc="26" sz="60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smtClean="0" spc="26" sz="60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smtClean="0" spc="26" sz="60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pc="26" sz="60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dirty="0" smtClean="0" spc="26" sz="6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26" sz="600">
                <a:solidFill>
                  <a:srgbClr val="FFFFFF"/>
                </a:solidFill>
                <a:latin typeface="Times New Roman"/>
                <a:cs typeface="Times New Roman"/>
              </a:rPr>
              <a:t>CA</a:t>
            </a:r>
            <a:r>
              <a:rPr dirty="0" smtClean="0" spc="26" sz="6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26" sz="600">
                <a:solidFill>
                  <a:srgbClr val="FFFFFF"/>
                </a:solidFill>
                <a:latin typeface="Times New Roman"/>
                <a:cs typeface="Times New Roman"/>
              </a:rPr>
              <a:t>9</a:t>
            </a:r>
            <a:r>
              <a:rPr dirty="0" smtClean="0" spc="26" sz="600">
                <a:solidFill>
                  <a:srgbClr val="FFFFFF"/>
                </a:solidFill>
                <a:latin typeface="Times New Roman"/>
                <a:cs typeface="Times New Roman"/>
              </a:rPr>
              <a:t>8</a:t>
            </a:r>
            <a:r>
              <a:rPr dirty="0" smtClean="0" spc="26" sz="600">
                <a:solidFill>
                  <a:srgbClr val="FFFFFF"/>
                </a:solidFill>
                <a:latin typeface="Times New Roman"/>
                <a:cs typeface="Times New Roman"/>
              </a:rPr>
              <a:t>765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924683" y="10417265"/>
            <a:ext cx="545160" cy="101599"/>
          </a:xfrm>
          <a:prstGeom prst="rect">
            <a:avLst/>
          </a:prstGeom>
        </p:spPr>
        <p:txBody>
          <a:bodyPr bIns="0" lIns="0" rIns="0" rtlCol="0" tIns="4445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dirty="0" smtClean="0" spc="55" sz="600">
                <a:solidFill>
                  <a:srgbClr val="FFFFFF"/>
                </a:solidFill>
                <a:latin typeface="Times New Roman"/>
                <a:cs typeface="Times New Roman"/>
              </a:rPr>
              <a:t>555</a:t>
            </a:r>
            <a:r>
              <a:rPr dirty="0" smtClean="0" spc="55" sz="600">
                <a:solidFill>
                  <a:srgbClr val="FFFFFF"/>
                </a:solidFill>
                <a:latin typeface="Times New Roman"/>
                <a:cs typeface="Times New Roman"/>
              </a:rPr>
              <a:t>-</a:t>
            </a:r>
            <a:r>
              <a:rPr dirty="0" smtClean="0" spc="55" sz="60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r>
              <a:rPr dirty="0" smtClean="0" spc="55" sz="60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r>
              <a:rPr dirty="0" smtClean="0" spc="55" sz="600">
                <a:solidFill>
                  <a:srgbClr val="FFFFFF"/>
                </a:solidFill>
                <a:latin typeface="Times New Roman"/>
                <a:cs typeface="Times New Roman"/>
              </a:rPr>
              <a:t>3</a:t>
            </a:r>
            <a:r>
              <a:rPr dirty="0" smtClean="0" spc="55" sz="600">
                <a:solidFill>
                  <a:srgbClr val="FFFFFF"/>
                </a:solidFill>
                <a:latin typeface="Times New Roman"/>
                <a:cs typeface="Times New Roman"/>
              </a:rPr>
              <a:t>-</a:t>
            </a:r>
            <a:r>
              <a:rPr dirty="0" smtClean="0" spc="55" sz="600">
                <a:solidFill>
                  <a:srgbClr val="FFFFFF"/>
                </a:solidFill>
                <a:latin typeface="Times New Roman"/>
                <a:cs typeface="Times New Roman"/>
              </a:rPr>
              <a:t>4</a:t>
            </a:r>
            <a:r>
              <a:rPr dirty="0" smtClean="0" spc="55" sz="600">
                <a:solidFill>
                  <a:srgbClr val="FFFFFF"/>
                </a:solidFill>
                <a:latin typeface="Times New Roman"/>
                <a:cs typeface="Times New Roman"/>
              </a:rPr>
              <a:t>5</a:t>
            </a:r>
            <a:r>
              <a:rPr dirty="0" smtClean="0" spc="55" sz="600">
                <a:solidFill>
                  <a:srgbClr val="FFFFFF"/>
                </a:solidFill>
                <a:latin typeface="Times New Roman"/>
                <a:cs typeface="Times New Roman"/>
              </a:rPr>
              <a:t>6</a:t>
            </a:r>
            <a:r>
              <a:rPr dirty="0" smtClean="0" spc="55" sz="600">
                <a:solidFill>
                  <a:srgbClr val="FFFFFF"/>
                </a:solidFill>
                <a:latin typeface="Times New Roman"/>
                <a:cs typeface="Times New Roman"/>
              </a:rPr>
              <a:t>7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165473" y="10418789"/>
            <a:ext cx="1130376" cy="101600"/>
          </a:xfrm>
          <a:prstGeom prst="rect">
            <a:avLst/>
          </a:prstGeom>
        </p:spPr>
        <p:txBody>
          <a:bodyPr bIns="0" lIns="0" rIns="0" rtlCol="0" tIns="4445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dirty="0" smtClean="0" spc="50" sz="600">
                <a:solidFill>
                  <a:srgbClr val="FFFFFF"/>
                </a:solidFill>
                <a:latin typeface="Times New Roman"/>
                <a:cs typeface="Times New Roman"/>
                <a:hlinkClick r:id="rId3"/>
              </a:rPr>
              <a:t>i</a:t>
            </a:r>
            <a:r>
              <a:rPr dirty="0" smtClean="0" spc="50" sz="600">
                <a:solidFill>
                  <a:srgbClr val="FFFFFF"/>
                </a:solidFill>
                <a:latin typeface="Times New Roman"/>
                <a:cs typeface="Times New Roman"/>
                <a:hlinkClick r:id="rId3"/>
              </a:rPr>
              <a:t>n</a:t>
            </a:r>
            <a:r>
              <a:rPr dirty="0" smtClean="0" spc="50" sz="600">
                <a:solidFill>
                  <a:srgbClr val="FFFFFF"/>
                </a:solidFill>
                <a:latin typeface="Times New Roman"/>
                <a:cs typeface="Times New Roman"/>
                <a:hlinkClick r:id="rId3"/>
              </a:rPr>
              <a:t>f</a:t>
            </a:r>
            <a:r>
              <a:rPr dirty="0" smtClean="0" spc="50" sz="600">
                <a:solidFill>
                  <a:srgbClr val="FFFFFF"/>
                </a:solidFill>
                <a:latin typeface="Times New Roman"/>
                <a:cs typeface="Times New Roman"/>
                <a:hlinkClick r:id="rId3"/>
              </a:rPr>
              <a:t>o</a:t>
            </a:r>
            <a:r>
              <a:rPr dirty="0" smtClean="0" spc="50" sz="600">
                <a:solidFill>
                  <a:srgbClr val="FFFFFF"/>
                </a:solidFill>
                <a:latin typeface="Times New Roman"/>
                <a:cs typeface="Times New Roman"/>
                <a:hlinkClick r:id="rId3"/>
              </a:rPr>
              <a:t>@</a:t>
            </a:r>
            <a:r>
              <a:rPr dirty="0" smtClean="0" spc="50" sz="600">
                <a:solidFill>
                  <a:srgbClr val="FFFFFF"/>
                </a:solidFill>
                <a:latin typeface="Times New Roman"/>
                <a:cs typeface="Times New Roman"/>
                <a:hlinkClick r:id="rId3"/>
              </a:rPr>
              <a:t>s</a:t>
            </a:r>
            <a:r>
              <a:rPr dirty="0" smtClean="0" spc="50" sz="600">
                <a:solidFill>
                  <a:srgbClr val="FFFFFF"/>
                </a:solidFill>
                <a:latin typeface="Times New Roman"/>
                <a:cs typeface="Times New Roman"/>
                <a:hlinkClick r:id="rId3"/>
              </a:rPr>
              <a:t>o</a:t>
            </a:r>
            <a:r>
              <a:rPr dirty="0" smtClean="0" spc="50" sz="600">
                <a:solidFill>
                  <a:srgbClr val="FFFFFF"/>
                </a:solidFill>
                <a:latin typeface="Times New Roman"/>
                <a:cs typeface="Times New Roman"/>
                <a:hlinkClick r:id="rId3"/>
              </a:rPr>
              <a:t>l</a:t>
            </a:r>
            <a:r>
              <a:rPr dirty="0" smtClean="0" spc="50" sz="600">
                <a:solidFill>
                  <a:srgbClr val="FFFFFF"/>
                </a:solidFill>
                <a:latin typeface="Times New Roman"/>
                <a:cs typeface="Times New Roman"/>
                <a:hlinkClick r:id="rId3"/>
              </a:rPr>
              <a:t>a</a:t>
            </a:r>
            <a:r>
              <a:rPr dirty="0" smtClean="0" spc="50" sz="600">
                <a:solidFill>
                  <a:srgbClr val="FFFFFF"/>
                </a:solidFill>
                <a:latin typeface="Times New Roman"/>
                <a:cs typeface="Times New Roman"/>
                <a:hlinkClick r:id="rId3"/>
              </a:rPr>
              <a:t>r</a:t>
            </a:r>
            <a:r>
              <a:rPr dirty="0" smtClean="0" spc="50" sz="600">
                <a:solidFill>
                  <a:srgbClr val="FFFFFF"/>
                </a:solidFill>
                <a:latin typeface="Times New Roman"/>
                <a:cs typeface="Times New Roman"/>
                <a:hlinkClick r:id="rId3"/>
              </a:rPr>
              <a:t>-</a:t>
            </a:r>
            <a:r>
              <a:rPr dirty="0" smtClean="0" spc="50" sz="600">
                <a:solidFill>
                  <a:srgbClr val="FFFFFF"/>
                </a:solidFill>
                <a:latin typeface="Times New Roman"/>
                <a:cs typeface="Times New Roman"/>
                <a:hlinkClick r:id="rId3"/>
              </a:rPr>
              <a:t>t</a:t>
            </a:r>
            <a:r>
              <a:rPr dirty="0" smtClean="0" spc="50" sz="600">
                <a:solidFill>
                  <a:srgbClr val="FFFFFF"/>
                </a:solidFill>
                <a:latin typeface="Times New Roman"/>
                <a:cs typeface="Times New Roman"/>
                <a:hlinkClick r:id="rId3"/>
              </a:rPr>
              <a:t>e</a:t>
            </a:r>
            <a:r>
              <a:rPr dirty="0" smtClean="0" spc="50" sz="600">
                <a:solidFill>
                  <a:srgbClr val="FFFFFF"/>
                </a:solidFill>
                <a:latin typeface="Times New Roman"/>
                <a:cs typeface="Times New Roman"/>
                <a:hlinkClick r:id="rId3"/>
              </a:rPr>
              <a:t>c</a:t>
            </a:r>
            <a:r>
              <a:rPr dirty="0" smtClean="0" spc="50" sz="600">
                <a:solidFill>
                  <a:srgbClr val="FFFFFF"/>
                </a:solidFill>
                <a:latin typeface="Times New Roman"/>
                <a:cs typeface="Times New Roman"/>
                <a:hlinkClick r:id="rId3"/>
              </a:rPr>
              <a:t>h</a:t>
            </a:r>
            <a:r>
              <a:rPr dirty="0" smtClean="0" spc="50" sz="600">
                <a:solidFill>
                  <a:srgbClr val="FFFFFF"/>
                </a:solidFill>
                <a:latin typeface="Times New Roman"/>
                <a:cs typeface="Times New Roman"/>
                <a:hlinkClick r:id="rId3"/>
              </a:rPr>
              <a:t>s</a:t>
            </a:r>
            <a:r>
              <a:rPr dirty="0" smtClean="0" spc="50" sz="600">
                <a:solidFill>
                  <a:srgbClr val="FFFFFF"/>
                </a:solidFill>
                <a:latin typeface="Times New Roman"/>
                <a:cs typeface="Times New Roman"/>
                <a:hlinkClick r:id="rId3"/>
              </a:rPr>
              <a:t>o</a:t>
            </a:r>
            <a:r>
              <a:rPr dirty="0" smtClean="0" spc="50" sz="600">
                <a:solidFill>
                  <a:srgbClr val="FFFFFF"/>
                </a:solidFill>
                <a:latin typeface="Times New Roman"/>
                <a:cs typeface="Times New Roman"/>
                <a:hlinkClick r:id="rId3"/>
              </a:rPr>
              <a:t>l</a:t>
            </a:r>
            <a:r>
              <a:rPr dirty="0" smtClean="0" spc="50" sz="600">
                <a:solidFill>
                  <a:srgbClr val="FFFFFF"/>
                </a:solidFill>
                <a:latin typeface="Times New Roman"/>
                <a:cs typeface="Times New Roman"/>
                <a:hlinkClick r:id="rId3"/>
              </a:rPr>
              <a:t>u</a:t>
            </a:r>
            <a:r>
              <a:rPr dirty="0" smtClean="0" spc="50" sz="600">
                <a:solidFill>
                  <a:srgbClr val="FFFFFF"/>
                </a:solidFill>
                <a:latin typeface="Times New Roman"/>
                <a:cs typeface="Times New Roman"/>
                <a:hlinkClick r:id="rId3"/>
              </a:rPr>
              <a:t>t</a:t>
            </a:r>
            <a:r>
              <a:rPr dirty="0" smtClean="0" spc="50" sz="600">
                <a:solidFill>
                  <a:srgbClr val="FFFFFF"/>
                </a:solidFill>
                <a:latin typeface="Times New Roman"/>
                <a:cs typeface="Times New Roman"/>
                <a:hlinkClick r:id="rId3"/>
              </a:rPr>
              <a:t>i</a:t>
            </a:r>
            <a:r>
              <a:rPr dirty="0" smtClean="0" spc="50" sz="600">
                <a:solidFill>
                  <a:srgbClr val="FFFFFF"/>
                </a:solidFill>
                <a:latin typeface="Times New Roman"/>
                <a:cs typeface="Times New Roman"/>
                <a:hlinkClick r:id="rId3"/>
              </a:rPr>
              <a:t>o</a:t>
            </a:r>
            <a:r>
              <a:rPr dirty="0" smtClean="0" spc="50" sz="600">
                <a:solidFill>
                  <a:srgbClr val="FFFFFF"/>
                </a:solidFill>
                <a:latin typeface="Times New Roman"/>
                <a:cs typeface="Times New Roman"/>
                <a:hlinkClick r:id="rId3"/>
              </a:rPr>
              <a:t>n</a:t>
            </a:r>
            <a:r>
              <a:rPr dirty="0" smtClean="0" spc="50" sz="600">
                <a:solidFill>
                  <a:srgbClr val="FFFFFF"/>
                </a:solidFill>
                <a:latin typeface="Times New Roman"/>
                <a:cs typeface="Times New Roman"/>
                <a:hlinkClick r:id="rId3"/>
              </a:rPr>
              <a:t>s</a:t>
            </a:r>
            <a:r>
              <a:rPr dirty="0" smtClean="0" spc="50" sz="600">
                <a:solidFill>
                  <a:srgbClr val="FFFFFF"/>
                </a:solidFill>
                <a:latin typeface="Times New Roman"/>
                <a:cs typeface="Times New Roman"/>
                <a:hlinkClick r:id="rId3"/>
              </a:rPr>
              <a:t>.</a:t>
            </a:r>
            <a:r>
              <a:rPr dirty="0" smtClean="0" spc="50" sz="600">
                <a:solidFill>
                  <a:srgbClr val="FFFFFF"/>
                </a:solidFill>
                <a:latin typeface="Times New Roman"/>
                <a:cs typeface="Times New Roman"/>
                <a:hlinkClick r:id="rId3"/>
              </a:rPr>
              <a:t>co</a:t>
            </a:r>
            <a:r>
              <a:rPr dirty="0" smtClean="0" spc="50" sz="600">
                <a:solidFill>
                  <a:srgbClr val="FFFFFF"/>
                </a:solidFill>
                <a:latin typeface="Times New Roman"/>
                <a:cs typeface="Times New Roman"/>
                <a:hlinkClick r:id="rId3"/>
              </a:rPr>
              <a:t>m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002274" y="10417265"/>
            <a:ext cx="1123010" cy="101599"/>
          </a:xfrm>
          <a:prstGeom prst="rect">
            <a:avLst/>
          </a:prstGeom>
        </p:spPr>
        <p:txBody>
          <a:bodyPr bIns="0" lIns="0" rIns="0" rtlCol="0" tIns="4445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dirty="0" smtClean="0" spc="52" sz="600">
                <a:solidFill>
                  <a:srgbClr val="FFFFFF"/>
                </a:solidFill>
                <a:latin typeface="Times New Roman"/>
                <a:cs typeface="Times New Roman"/>
                <a:hlinkClick r:id="rId2"/>
              </a:rPr>
              <a:t>www</a:t>
            </a:r>
            <a:r>
              <a:rPr dirty="0" smtClean="0" spc="52" sz="600">
                <a:solidFill>
                  <a:srgbClr val="FFFFFF"/>
                </a:solidFill>
                <a:latin typeface="Times New Roman"/>
                <a:cs typeface="Times New Roman"/>
                <a:hlinkClick r:id="rId2"/>
              </a:rPr>
              <a:t>.</a:t>
            </a:r>
            <a:r>
              <a:rPr dirty="0" smtClean="0" spc="52" sz="600">
                <a:solidFill>
                  <a:srgbClr val="FFFFFF"/>
                </a:solidFill>
                <a:latin typeface="Times New Roman"/>
                <a:cs typeface="Times New Roman"/>
                <a:hlinkClick r:id="rId2"/>
              </a:rPr>
              <a:t>s</a:t>
            </a:r>
            <a:r>
              <a:rPr dirty="0" smtClean="0" spc="52" sz="600">
                <a:solidFill>
                  <a:srgbClr val="FFFFFF"/>
                </a:solidFill>
                <a:latin typeface="Times New Roman"/>
                <a:cs typeface="Times New Roman"/>
                <a:hlinkClick r:id="rId2"/>
              </a:rPr>
              <a:t>o</a:t>
            </a:r>
            <a:r>
              <a:rPr dirty="0" smtClean="0" spc="52" sz="600">
                <a:solidFill>
                  <a:srgbClr val="FFFFFF"/>
                </a:solidFill>
                <a:latin typeface="Times New Roman"/>
                <a:cs typeface="Times New Roman"/>
                <a:hlinkClick r:id="rId2"/>
              </a:rPr>
              <a:t>l</a:t>
            </a:r>
            <a:r>
              <a:rPr dirty="0" smtClean="0" spc="52" sz="600">
                <a:solidFill>
                  <a:srgbClr val="FFFFFF"/>
                </a:solidFill>
                <a:latin typeface="Times New Roman"/>
                <a:cs typeface="Times New Roman"/>
                <a:hlinkClick r:id="rId2"/>
              </a:rPr>
              <a:t>a</a:t>
            </a:r>
            <a:r>
              <a:rPr dirty="0" smtClean="0" spc="52" sz="600">
                <a:solidFill>
                  <a:srgbClr val="FFFFFF"/>
                </a:solidFill>
                <a:latin typeface="Times New Roman"/>
                <a:cs typeface="Times New Roman"/>
                <a:hlinkClick r:id="rId2"/>
              </a:rPr>
              <a:t>r</a:t>
            </a:r>
            <a:r>
              <a:rPr dirty="0" smtClean="0" spc="52" sz="600">
                <a:solidFill>
                  <a:srgbClr val="FFFFFF"/>
                </a:solidFill>
                <a:latin typeface="Times New Roman"/>
                <a:cs typeface="Times New Roman"/>
                <a:hlinkClick r:id="rId2"/>
              </a:rPr>
              <a:t>-</a:t>
            </a:r>
            <a:r>
              <a:rPr dirty="0" smtClean="0" spc="52" sz="600">
                <a:solidFill>
                  <a:srgbClr val="FFFFFF"/>
                </a:solidFill>
                <a:latin typeface="Times New Roman"/>
                <a:cs typeface="Times New Roman"/>
                <a:hlinkClick r:id="rId2"/>
              </a:rPr>
              <a:t>t</a:t>
            </a:r>
            <a:r>
              <a:rPr dirty="0" smtClean="0" spc="52" sz="600">
                <a:solidFill>
                  <a:srgbClr val="FFFFFF"/>
                </a:solidFill>
                <a:latin typeface="Times New Roman"/>
                <a:cs typeface="Times New Roman"/>
                <a:hlinkClick r:id="rId2"/>
              </a:rPr>
              <a:t>e</a:t>
            </a:r>
            <a:r>
              <a:rPr dirty="0" smtClean="0" spc="52" sz="600">
                <a:solidFill>
                  <a:srgbClr val="FFFFFF"/>
                </a:solidFill>
                <a:latin typeface="Times New Roman"/>
                <a:cs typeface="Times New Roman"/>
                <a:hlinkClick r:id="rId2"/>
              </a:rPr>
              <a:t>c</a:t>
            </a:r>
            <a:r>
              <a:rPr dirty="0" smtClean="0" spc="52" sz="600">
                <a:solidFill>
                  <a:srgbClr val="FFFFFF"/>
                </a:solidFill>
                <a:latin typeface="Times New Roman"/>
                <a:cs typeface="Times New Roman"/>
                <a:hlinkClick r:id="rId2"/>
              </a:rPr>
              <a:t>h</a:t>
            </a:r>
            <a:r>
              <a:rPr dirty="0" smtClean="0" spc="52" sz="600">
                <a:solidFill>
                  <a:srgbClr val="FFFFFF"/>
                </a:solidFill>
                <a:latin typeface="Times New Roman"/>
                <a:cs typeface="Times New Roman"/>
                <a:hlinkClick r:id="rId2"/>
              </a:rPr>
              <a:t>s</a:t>
            </a:r>
            <a:r>
              <a:rPr dirty="0" smtClean="0" spc="52" sz="600">
                <a:solidFill>
                  <a:srgbClr val="FFFFFF"/>
                </a:solidFill>
                <a:latin typeface="Times New Roman"/>
                <a:cs typeface="Times New Roman"/>
                <a:hlinkClick r:id="rId2"/>
              </a:rPr>
              <a:t>o</a:t>
            </a:r>
            <a:r>
              <a:rPr dirty="0" smtClean="0" spc="52" sz="600">
                <a:solidFill>
                  <a:srgbClr val="FFFFFF"/>
                </a:solidFill>
                <a:latin typeface="Times New Roman"/>
                <a:cs typeface="Times New Roman"/>
                <a:hlinkClick r:id="rId2"/>
              </a:rPr>
              <a:t>l</a:t>
            </a:r>
            <a:r>
              <a:rPr dirty="0" smtClean="0" spc="52" sz="600">
                <a:solidFill>
                  <a:srgbClr val="FFFFFF"/>
                </a:solidFill>
                <a:latin typeface="Times New Roman"/>
                <a:cs typeface="Times New Roman"/>
                <a:hlinkClick r:id="rId2"/>
              </a:rPr>
              <a:t>u</a:t>
            </a:r>
            <a:r>
              <a:rPr dirty="0" smtClean="0" spc="52" sz="600">
                <a:solidFill>
                  <a:srgbClr val="FFFFFF"/>
                </a:solidFill>
                <a:latin typeface="Times New Roman"/>
                <a:cs typeface="Times New Roman"/>
                <a:hlinkClick r:id="rId2"/>
              </a:rPr>
              <a:t>t</a:t>
            </a:r>
            <a:r>
              <a:rPr dirty="0" smtClean="0" spc="52" sz="600">
                <a:solidFill>
                  <a:srgbClr val="FFFFFF"/>
                </a:solidFill>
                <a:latin typeface="Times New Roman"/>
                <a:cs typeface="Times New Roman"/>
                <a:hlinkClick r:id="rId2"/>
              </a:rPr>
              <a:t>i</a:t>
            </a:r>
            <a:r>
              <a:rPr dirty="0" smtClean="0" spc="52" sz="600">
                <a:solidFill>
                  <a:srgbClr val="FFFFFF"/>
                </a:solidFill>
                <a:latin typeface="Times New Roman"/>
                <a:cs typeface="Times New Roman"/>
                <a:hlinkClick r:id="rId2"/>
              </a:rPr>
              <a:t>o</a:t>
            </a:r>
            <a:r>
              <a:rPr dirty="0" smtClean="0" spc="52" sz="600">
                <a:solidFill>
                  <a:srgbClr val="FFFFFF"/>
                </a:solidFill>
                <a:latin typeface="Times New Roman"/>
                <a:cs typeface="Times New Roman"/>
                <a:hlinkClick r:id="rId2"/>
              </a:rPr>
              <a:t>n</a:t>
            </a:r>
            <a:r>
              <a:rPr dirty="0" smtClean="0" spc="52" sz="600">
                <a:solidFill>
                  <a:srgbClr val="FFFFFF"/>
                </a:solidFill>
                <a:latin typeface="Times New Roman"/>
                <a:cs typeface="Times New Roman"/>
                <a:hlinkClick r:id="rId2"/>
              </a:rPr>
              <a:t>s</a:t>
            </a:r>
            <a:r>
              <a:rPr dirty="0" smtClean="0" spc="52" sz="600">
                <a:solidFill>
                  <a:srgbClr val="FFFFFF"/>
                </a:solidFill>
                <a:latin typeface="Times New Roman"/>
                <a:cs typeface="Times New Roman"/>
                <a:hlinkClick r:id="rId2"/>
              </a:rPr>
              <a:t>.</a:t>
            </a:r>
            <a:r>
              <a:rPr dirty="0" smtClean="0" spc="52" sz="600">
                <a:solidFill>
                  <a:srgbClr val="FFFFFF"/>
                </a:solidFill>
                <a:latin typeface="Times New Roman"/>
                <a:cs typeface="Times New Roman"/>
                <a:hlinkClick r:id="rId2"/>
              </a:rPr>
              <a:t>co</a:t>
            </a:r>
            <a:r>
              <a:rPr dirty="0" smtClean="0" spc="52" sz="600">
                <a:solidFill>
                  <a:srgbClr val="FFFFFF"/>
                </a:solidFill>
                <a:latin typeface="Times New Roman"/>
                <a:cs typeface="Times New Roman"/>
                <a:hlinkClick r:id="rId2"/>
              </a:rPr>
              <a:t>m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19112" y="8392071"/>
            <a:ext cx="6683629" cy="438353"/>
          </a:xfrm>
          <a:prstGeom prst="rect">
            <a:avLst/>
          </a:prstGeom>
        </p:spPr>
        <p:txBody>
          <a:bodyPr bIns="0" lIns="0" rIns="0" rtlCol="0" tIns="140" wrap="square">
            <a:noAutofit/>
          </a:bodyPr>
          <a:lstStyle/>
          <a:p>
            <a:pPr>
              <a:lnSpc>
                <a:spcPts val="1300"/>
              </a:lnSpc>
            </a:pPr>
            <a:endParaRPr sz="1300"/>
          </a:p>
          <a:p>
            <a:pPr algn="ctr" marL="2454935" marR="2451505">
              <a:lnSpc>
                <a:spcPct val="95825"/>
              </a:lnSpc>
            </a:pPr>
            <a:r>
              <a:rPr b="1" dirty="0" smtClean="0" spc="-40" sz="1000">
                <a:solidFill>
                  <a:srgbClr val="1E555A"/>
                </a:solidFill>
                <a:latin typeface="Times New Roman"/>
                <a:cs typeface="Times New Roman"/>
              </a:rPr>
              <a:t>W</a:t>
            </a:r>
            <a:r>
              <a:rPr b="1" dirty="0" smtClean="0" spc="-40" sz="1000">
                <a:solidFill>
                  <a:srgbClr val="1E555A"/>
                </a:solidFill>
                <a:latin typeface="Times New Roman"/>
                <a:cs typeface="Times New Roman"/>
              </a:rPr>
              <a:t>H</a:t>
            </a:r>
            <a:r>
              <a:rPr b="1" dirty="0" smtClean="0" spc="-40" sz="1000">
                <a:solidFill>
                  <a:srgbClr val="1E555A"/>
                </a:solidFill>
                <a:latin typeface="Times New Roman"/>
                <a:cs typeface="Times New Roman"/>
              </a:rPr>
              <a:t>A</a:t>
            </a:r>
            <a:r>
              <a:rPr b="1" dirty="0" smtClean="0" spc="-40" sz="1000">
                <a:solidFill>
                  <a:srgbClr val="1E555A"/>
                </a:solidFill>
                <a:latin typeface="Times New Roman"/>
                <a:cs typeface="Times New Roman"/>
              </a:rPr>
              <a:t>T</a:t>
            </a:r>
            <a:r>
              <a:rPr b="1" dirty="0" smtClean="0" spc="-40" sz="1000">
                <a:solidFill>
                  <a:srgbClr val="1E555A"/>
                </a:solidFill>
                <a:latin typeface="Times New Roman"/>
                <a:cs typeface="Times New Roman"/>
              </a:rPr>
              <a:t> </a:t>
            </a:r>
            <a:r>
              <a:rPr b="1" dirty="0" smtClean="0" spc="-40" sz="1000">
                <a:solidFill>
                  <a:srgbClr val="1E555A"/>
                </a:solidFill>
                <a:latin typeface="Times New Roman"/>
                <a:cs typeface="Times New Roman"/>
              </a:rPr>
              <a:t>O</a:t>
            </a:r>
            <a:r>
              <a:rPr b="1" dirty="0" smtClean="0" spc="-40" sz="1000">
                <a:solidFill>
                  <a:srgbClr val="1E555A"/>
                </a:solidFill>
                <a:latin typeface="Times New Roman"/>
                <a:cs typeface="Times New Roman"/>
              </a:rPr>
              <a:t>U</a:t>
            </a:r>
            <a:r>
              <a:rPr b="1" dirty="0" smtClean="0" spc="-40" sz="1000">
                <a:solidFill>
                  <a:srgbClr val="1E555A"/>
                </a:solidFill>
                <a:latin typeface="Times New Roman"/>
                <a:cs typeface="Times New Roman"/>
              </a:rPr>
              <a:t>R</a:t>
            </a:r>
            <a:r>
              <a:rPr b="1" dirty="0" smtClean="0" spc="-40" sz="1000">
                <a:solidFill>
                  <a:srgbClr val="1E555A"/>
                </a:solidFill>
                <a:latin typeface="Times New Roman"/>
                <a:cs typeface="Times New Roman"/>
              </a:rPr>
              <a:t> </a:t>
            </a:r>
            <a:r>
              <a:rPr b="1" dirty="0" smtClean="0" spc="-40" sz="1000">
                <a:solidFill>
                  <a:srgbClr val="1E555A"/>
                </a:solidFill>
                <a:latin typeface="Times New Roman"/>
                <a:cs typeface="Times New Roman"/>
              </a:rPr>
              <a:t>C</a:t>
            </a:r>
            <a:r>
              <a:rPr b="1" dirty="0" smtClean="0" spc="-40" sz="1000">
                <a:solidFill>
                  <a:srgbClr val="1E555A"/>
                </a:solidFill>
                <a:latin typeface="Times New Roman"/>
                <a:cs typeface="Times New Roman"/>
              </a:rPr>
              <a:t>U</a:t>
            </a:r>
            <a:r>
              <a:rPr b="1" dirty="0" smtClean="0" spc="-40" sz="1000">
                <a:solidFill>
                  <a:srgbClr val="1E555A"/>
                </a:solidFill>
                <a:latin typeface="Times New Roman"/>
                <a:cs typeface="Times New Roman"/>
              </a:rPr>
              <a:t>S</a:t>
            </a:r>
            <a:r>
              <a:rPr b="1" dirty="0" smtClean="0" spc="-40" sz="1000">
                <a:solidFill>
                  <a:srgbClr val="1E555A"/>
                </a:solidFill>
                <a:latin typeface="Times New Roman"/>
                <a:cs typeface="Times New Roman"/>
              </a:rPr>
              <a:t>T</a:t>
            </a:r>
            <a:r>
              <a:rPr b="1" dirty="0" smtClean="0" spc="-40" sz="1000">
                <a:solidFill>
                  <a:srgbClr val="1E555A"/>
                </a:solidFill>
                <a:latin typeface="Times New Roman"/>
                <a:cs typeface="Times New Roman"/>
              </a:rPr>
              <a:t>O</a:t>
            </a:r>
            <a:r>
              <a:rPr b="1" dirty="0" smtClean="0" spc="-40" sz="1000">
                <a:solidFill>
                  <a:srgbClr val="1E555A"/>
                </a:solidFill>
                <a:latin typeface="Times New Roman"/>
                <a:cs typeface="Times New Roman"/>
              </a:rPr>
              <a:t>M</a:t>
            </a:r>
            <a:r>
              <a:rPr b="1" dirty="0" smtClean="0" spc="-40" sz="1000">
                <a:solidFill>
                  <a:srgbClr val="1E555A"/>
                </a:solidFill>
                <a:latin typeface="Times New Roman"/>
                <a:cs typeface="Times New Roman"/>
              </a:rPr>
              <a:t>E</a:t>
            </a:r>
            <a:r>
              <a:rPr b="1" dirty="0" smtClean="0" spc="-40" sz="1000">
                <a:solidFill>
                  <a:srgbClr val="1E555A"/>
                </a:solidFill>
                <a:latin typeface="Times New Roman"/>
                <a:cs typeface="Times New Roman"/>
              </a:rPr>
              <a:t>R</a:t>
            </a:r>
            <a:r>
              <a:rPr b="1" dirty="0" smtClean="0" spc="-40" sz="1000">
                <a:solidFill>
                  <a:srgbClr val="1E555A"/>
                </a:solidFill>
                <a:latin typeface="Times New Roman"/>
                <a:cs typeface="Times New Roman"/>
              </a:rPr>
              <a:t>S</a:t>
            </a:r>
            <a:r>
              <a:rPr b="1" dirty="0" smtClean="0" spc="-40" sz="1000">
                <a:solidFill>
                  <a:srgbClr val="1E555A"/>
                </a:solidFill>
                <a:latin typeface="Times New Roman"/>
                <a:cs typeface="Times New Roman"/>
              </a:rPr>
              <a:t> </a:t>
            </a:r>
            <a:r>
              <a:rPr b="1" dirty="0" smtClean="0" spc="-40" sz="1000">
                <a:solidFill>
                  <a:srgbClr val="1E555A"/>
                </a:solidFill>
                <a:latin typeface="Times New Roman"/>
                <a:cs typeface="Times New Roman"/>
              </a:rPr>
              <a:t>S</a:t>
            </a:r>
            <a:r>
              <a:rPr b="1" dirty="0" smtClean="0" spc="-40" sz="1000">
                <a:solidFill>
                  <a:srgbClr val="1E555A"/>
                </a:solidFill>
                <a:latin typeface="Times New Roman"/>
                <a:cs typeface="Times New Roman"/>
              </a:rPr>
              <a:t>A</a:t>
            </a:r>
            <a:r>
              <a:rPr b="1" dirty="0" smtClean="0" spc="-40" sz="1000">
                <a:solidFill>
                  <a:srgbClr val="1E555A"/>
                </a:solidFill>
                <a:latin typeface="Times New Roman"/>
                <a:cs typeface="Times New Roman"/>
              </a:rPr>
              <a:t>Y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19112" y="8830424"/>
            <a:ext cx="3339833" cy="1147749"/>
          </a:xfrm>
          <a:prstGeom prst="rect">
            <a:avLst/>
          </a:prstGeom>
        </p:spPr>
        <p:txBody>
          <a:bodyPr bIns="0" lIns="0" rIns="0" rtlCol="0" tIns="4265" wrap="square">
            <a:noAutofit/>
          </a:bodyPr>
          <a:lstStyle/>
          <a:p>
            <a:pPr>
              <a:lnSpc>
                <a:spcPts val="600"/>
              </a:lnSpc>
            </a:pPr>
            <a:endParaRPr sz="600"/>
          </a:p>
          <a:p>
            <a:pPr marL="166103" marR="1280331">
              <a:lnSpc>
                <a:spcPts val="804"/>
              </a:lnSpc>
              <a:spcBef>
                <a:spcPts val="1000"/>
              </a:spcBef>
            </a:pP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v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f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om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on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  <a:p>
            <a:pPr marL="166103" marR="1280331">
              <a:lnSpc>
                <a:spcPts val="804"/>
              </a:lnSpc>
              <a:spcBef>
                <a:spcPts val="107"/>
              </a:spcBef>
            </a:pPr>
            <a:r>
              <a:rPr dirty="0" i="1" smtClean="0" spc="49" sz="70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i="1" smtClean="0" spc="49" sz="70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i="1" smtClean="0" spc="49" sz="7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i="1" smtClean="0" spc="49" sz="700">
                <a:solidFill>
                  <a:srgbClr val="FFFFFF"/>
                </a:solidFill>
                <a:latin typeface="Times New Roman"/>
                <a:cs typeface="Times New Roman"/>
              </a:rPr>
              <a:t>f</a:t>
            </a:r>
            <a:r>
              <a:rPr dirty="0" i="1" smtClean="0" spc="49" sz="70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i="1" smtClean="0" spc="49" sz="70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i="1" smtClean="0" spc="49" sz="70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i="1" smtClean="0" spc="49" sz="70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i="1" smtClean="0" spc="49" sz="7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i="1" smtClean="0" spc="49" sz="70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i="1" smtClean="0" spc="49" sz="70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i="1" smtClean="0" spc="49" sz="70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i="1" smtClean="0" spc="49" sz="70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i="1" smtClean="0" spc="49" sz="70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i="1" smtClean="0" spc="49" sz="70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i="1" smtClean="0" spc="49" sz="70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i="1" smtClean="0" spc="49" sz="70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i="1" smtClean="0" spc="49" sz="70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i="1" smtClean="0" spc="49" sz="70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i="1" smtClean="0" spc="49" sz="70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i="1" smtClean="0" spc="49" sz="70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i="1" smtClean="0" spc="49" sz="70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dirty="0" i="1" smtClean="0" spc="49" sz="7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i="1" smtClean="0" spc="49" sz="70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i="1" smtClean="0" spc="49" sz="70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dirty="0" i="1" smtClean="0" spc="49" sz="70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i="1" smtClean="0" spc="49" sz="700">
                <a:solidFill>
                  <a:srgbClr val="FFFFFF"/>
                </a:solidFill>
                <a:latin typeface="Times New Roman"/>
                <a:cs typeface="Times New Roman"/>
              </a:rPr>
              <a:t>ee</a:t>
            </a:r>
            <a:r>
              <a:rPr dirty="0" i="1" smtClean="0" spc="49" sz="70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i="1" smtClean="0" spc="49" sz="70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i="1" smtClean="0" spc="49" sz="70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i="1" smtClean="0" spc="49" sz="7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i="1" smtClean="0" spc="49" sz="70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i="1" smtClean="0" spc="49" sz="70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dirty="0" i="1" smtClean="0" spc="49" sz="70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dirty="0" i="1" smtClean="0" spc="49" sz="70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i="1" smtClean="0" spc="49" sz="70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i="1" smtClean="0" spc="49" sz="70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i="1" smtClean="0" spc="49" sz="70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i="1" smtClean="0" spc="49" sz="70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i="1" smtClean="0" spc="49" sz="70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i="1" smtClean="0" spc="49" sz="70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i="1" smtClean="0" spc="49" sz="70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i="1" smtClean="0" spc="49" sz="70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i="1" smtClean="0" spc="49" sz="70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r>
              <a:rPr dirty="0" i="1" smtClean="0" spc="49" sz="7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  <a:p>
            <a:pPr marL="166103" marR="1280331">
              <a:lnSpc>
                <a:spcPts val="804"/>
              </a:lnSpc>
              <a:spcBef>
                <a:spcPts val="107"/>
              </a:spcBef>
            </a:pP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om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i="1" smtClean="0" spc="42" sz="700">
                <a:solidFill>
                  <a:srgbClr val="FFFFFF"/>
                </a:solidFill>
                <a:latin typeface="Times New Roman"/>
                <a:cs typeface="Times New Roman"/>
              </a:rPr>
              <a:t>!</a:t>
            </a:r>
            <a:endParaRPr sz="700">
              <a:latin typeface="Times New Roman"/>
              <a:cs typeface="Times New Roman"/>
            </a:endParaRPr>
          </a:p>
          <a:p>
            <a:pPr marL="166103">
              <a:lnSpc>
                <a:spcPct val="95825"/>
              </a:lnSpc>
              <a:spcBef>
                <a:spcPts val="2174"/>
              </a:spcBef>
            </a:pPr>
            <a:r>
              <a:rPr b="1" dirty="0" smtClean="0" spc="30" sz="70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b="1" dirty="0" smtClean="0" spc="30" sz="70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b="1" dirty="0" smtClean="0" spc="30" sz="70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b="1" dirty="0" smtClean="0" spc="30" sz="700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b="1" dirty="0" smtClean="0" spc="30" sz="70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b="1" dirty="0" smtClean="0" spc="30" sz="70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b="1" dirty="0" smtClean="0" spc="30" sz="70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b="1" dirty="0" smtClean="0" spc="30" sz="7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b="1" dirty="0" smtClean="0" spc="30" sz="700">
                <a:solidFill>
                  <a:srgbClr val="FFFFFF"/>
                </a:solidFill>
                <a:latin typeface="Times New Roman"/>
                <a:cs typeface="Times New Roman"/>
              </a:rPr>
              <a:t>J</a:t>
            </a:r>
            <a:r>
              <a:rPr b="1" dirty="0" smtClean="0" spc="30" sz="70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b="1" dirty="0" smtClean="0" spc="30" sz="700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b="1" dirty="0" smtClean="0" spc="30" sz="70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b="1" dirty="0" smtClean="0" spc="30" sz="70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b="1" dirty="0" smtClean="0" spc="30" sz="70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b="1" dirty="0" smtClean="0" spc="30" sz="70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endParaRPr sz="700">
              <a:latin typeface="Times New Roman"/>
              <a:cs typeface="Times New Roman"/>
            </a:endParaRPr>
          </a:p>
          <a:p>
            <a:pPr marL="166103">
              <a:lnSpc>
                <a:spcPct val="95825"/>
              </a:lnSpc>
              <a:spcBef>
                <a:spcPts val="195"/>
              </a:spcBef>
            </a:pPr>
            <a:r>
              <a:rPr dirty="0" smtClean="0" spc="23" sz="50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pc="23" sz="50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pc="23" sz="50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pc="23" sz="5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23" sz="500">
                <a:solidFill>
                  <a:srgbClr val="FFFFFF"/>
                </a:solidFill>
                <a:latin typeface="Times New Roman"/>
                <a:cs typeface="Times New Roman"/>
              </a:rPr>
              <a:t>at</a:t>
            </a:r>
            <a:r>
              <a:rPr dirty="0" smtClean="0" spc="23" sz="5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23" sz="50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dirty="0" smtClean="0" spc="23" sz="50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dirty="0" smtClean="0" spc="23" sz="500">
                <a:solidFill>
                  <a:srgbClr val="FFFFFF"/>
                </a:solidFill>
                <a:latin typeface="Times New Roman"/>
                <a:cs typeface="Times New Roman"/>
              </a:rPr>
              <a:t>Z</a:t>
            </a:r>
            <a:r>
              <a:rPr dirty="0" smtClean="0" spc="23" sz="5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23" sz="50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pc="23" sz="50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pc="23" sz="50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pc="23" sz="50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dirty="0" smtClean="0" spc="23" sz="50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pc="23" sz="50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pc="23" sz="50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pc="23" sz="50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pc="23" sz="50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pc="23" sz="50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pc="23" sz="50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758946" y="8830424"/>
            <a:ext cx="3343795" cy="1147749"/>
          </a:xfrm>
          <a:prstGeom prst="rect">
            <a:avLst/>
          </a:prstGeom>
        </p:spPr>
        <p:txBody>
          <a:bodyPr bIns="0" lIns="0" rIns="0" rtlCol="0" tIns="4265" wrap="square">
            <a:noAutofit/>
          </a:bodyPr>
          <a:lstStyle/>
          <a:p>
            <a:pPr>
              <a:lnSpc>
                <a:spcPts val="600"/>
              </a:lnSpc>
            </a:pPr>
            <a:endParaRPr sz="600"/>
          </a:p>
          <a:p>
            <a:pPr marL="164718" marR="1309546">
              <a:lnSpc>
                <a:spcPts val="804"/>
              </a:lnSpc>
              <a:spcBef>
                <a:spcPts val="1000"/>
              </a:spcBef>
            </a:pPr>
            <a:r>
              <a:rPr dirty="0" i="1" smtClean="0" spc="47" sz="70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i="1" smtClean="0" spc="47" sz="70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dirty="0" i="1" smtClean="0" spc="47" sz="70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i="1" smtClean="0" spc="47" sz="70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i="1" smtClean="0" spc="47" sz="70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i="1" smtClean="0" spc="47" sz="70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dirty="0" i="1" smtClean="0" spc="47" sz="70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i="1" smtClean="0" spc="47" sz="70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i="1" smtClean="0" spc="47" sz="70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dirty="0" i="1" smtClean="0" spc="47" sz="7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i="1" smtClean="0" spc="47" sz="70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dirty="0" i="1" smtClean="0" spc="47" sz="70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i="1" smtClean="0" spc="47" sz="70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i="1" smtClean="0" spc="47" sz="70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i="1" smtClean="0" spc="47" sz="70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i="1" smtClean="0" spc="47" sz="70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i="1" smtClean="0" spc="47" sz="70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i="1" smtClean="0" spc="47" sz="7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i="1" smtClean="0" spc="47" sz="700">
                <a:solidFill>
                  <a:srgbClr val="FFFFFF"/>
                </a:solidFill>
                <a:latin typeface="Times New Roman"/>
                <a:cs typeface="Times New Roman"/>
              </a:rPr>
              <a:t>w</a:t>
            </a:r>
            <a:r>
              <a:rPr dirty="0" i="1" smtClean="0" spc="47" sz="70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i="1" smtClean="0" spc="47" sz="70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i="1" smtClean="0" spc="47" sz="700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dirty="0" i="1" smtClean="0" spc="47" sz="7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i="1" smtClean="0" spc="47" sz="70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i="1" smtClean="0" spc="47" sz="700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dirty="0" i="1" smtClean="0" spc="47" sz="70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i="1" smtClean="0" spc="47" sz="7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i="1" smtClean="0" spc="47" sz="70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dirty="0" i="1" smtClean="0" spc="47" sz="70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i="1" smtClean="0" spc="47" sz="700">
                <a:solidFill>
                  <a:srgbClr val="FFFFFF"/>
                </a:solidFill>
                <a:latin typeface="Times New Roman"/>
                <a:cs typeface="Times New Roman"/>
              </a:rPr>
              <a:t>ofe</a:t>
            </a:r>
            <a:r>
              <a:rPr dirty="0" i="1" smtClean="0" spc="47" sz="70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i="1" smtClean="0" spc="47" sz="70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i="1" smtClean="0" spc="47" sz="70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i="1" smtClean="0" spc="47" sz="70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i="1" smtClean="0" spc="47" sz="70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i="1" smtClean="0" spc="47" sz="70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i="1" smtClean="0" spc="47" sz="70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i="1" smtClean="0" spc="47" sz="70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i="1" smtClean="0" spc="47" sz="70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i="1" smtClean="0" spc="47" sz="70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dirty="0" i="1" smtClean="0" spc="47" sz="70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dirty="0" i="1" smtClean="0" spc="47" sz="7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  <a:p>
            <a:pPr marL="164718" marR="1309546">
              <a:lnSpc>
                <a:spcPts val="804"/>
              </a:lnSpc>
              <a:spcBef>
                <a:spcPts val="107"/>
              </a:spcBef>
            </a:pPr>
            <a:r>
              <a:rPr dirty="0" i="1" smtClean="0" spc="39" sz="70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i="1" smtClean="0" spc="39" sz="700">
                <a:solidFill>
                  <a:srgbClr val="FFFFFF"/>
                </a:solidFill>
                <a:latin typeface="Times New Roman"/>
                <a:cs typeface="Times New Roman"/>
              </a:rPr>
              <a:t>ff</a:t>
            </a:r>
            <a:r>
              <a:rPr dirty="0" i="1" smtClean="0" spc="39" sz="70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i="1" smtClean="0" spc="39" sz="70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i="1" smtClean="0" spc="39" sz="70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i="1" smtClean="0" spc="39" sz="70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i="1" smtClean="0" spc="39" sz="70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i="1" smtClean="0" spc="39" sz="70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i="1" smtClean="0" spc="39" sz="700">
                <a:solidFill>
                  <a:srgbClr val="FFFFFF"/>
                </a:solidFill>
                <a:latin typeface="Times New Roman"/>
                <a:cs typeface="Times New Roman"/>
              </a:rPr>
              <a:t>y,</a:t>
            </a:r>
            <a:r>
              <a:rPr dirty="0" i="1" smtClean="0" spc="39" sz="7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i="1" smtClean="0" spc="39" sz="70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i="1" smtClean="0" spc="39" sz="70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i="1" smtClean="0" spc="39" sz="70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i="1" smtClean="0" spc="39" sz="7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i="1" smtClean="0" spc="39" sz="700">
                <a:solidFill>
                  <a:srgbClr val="FFFFFF"/>
                </a:solidFill>
                <a:latin typeface="Times New Roman"/>
                <a:cs typeface="Times New Roman"/>
              </a:rPr>
              <a:t>q</a:t>
            </a:r>
            <a:r>
              <a:rPr dirty="0" i="1" smtClean="0" spc="39" sz="700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dirty="0" i="1" smtClean="0" spc="39" sz="70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i="1" smtClean="0" spc="39" sz="70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i="1" smtClean="0" spc="39" sz="70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i="1" smtClean="0" spc="39" sz="70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i="1" smtClean="0" spc="39" sz="70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dirty="0" i="1" smtClean="0" spc="39" sz="7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i="1" smtClean="0" spc="39" sz="70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dirty="0" i="1" smtClean="0" spc="39" sz="7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i="1" smtClean="0" spc="39" sz="70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i="1" smtClean="0" spc="39" sz="700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dirty="0" i="1" smtClean="0" spc="39" sz="70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i="1" smtClean="0" spc="39" sz="7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i="1" smtClean="0" spc="39" sz="70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i="1" smtClean="0" spc="39" sz="70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i="1" smtClean="0" spc="39" sz="70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i="1" smtClean="0" spc="39" sz="70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i="1" smtClean="0" spc="39" sz="70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i="1" smtClean="0" spc="39" sz="7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i="1" smtClean="0" spc="39" sz="70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dirty="0" i="1" smtClean="0" spc="39" sz="70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i="1" smtClean="0" spc="39" sz="70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i="1" smtClean="0" spc="39" sz="70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i="1" smtClean="0" spc="39" sz="70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i="1" smtClean="0" spc="39" sz="7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  <a:p>
            <a:pPr marL="164718" marR="1309546">
              <a:lnSpc>
                <a:spcPts val="804"/>
              </a:lnSpc>
              <a:spcBef>
                <a:spcPts val="107"/>
              </a:spcBef>
            </a:pPr>
            <a:r>
              <a:rPr dirty="0" i="1" smtClean="0" spc="38" sz="70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i="1" smtClean="0" spc="38" sz="70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i="1" smtClean="0" spc="38" sz="70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i="1" smtClean="0" spc="38" sz="70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i="1" smtClean="0" spc="38" sz="70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i="1" smtClean="0" spc="38" sz="70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i="1" smtClean="0" spc="38" sz="70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i="1" smtClean="0" spc="38" sz="70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i="1" smtClean="0" spc="38" sz="70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i="1" smtClean="0" spc="38" sz="70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i="1" smtClean="0" spc="38" sz="70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i="1" smtClean="0" spc="38" sz="70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i="1" smtClean="0" spc="38" sz="70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r>
              <a:rPr dirty="0" i="1" smtClean="0" spc="38" sz="7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i="1" smtClean="0" spc="38" sz="70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i="1" smtClean="0" spc="38" sz="70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dirty="0" i="1" smtClean="0" spc="38" sz="70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i="1" smtClean="0" spc="38" sz="70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i="1" smtClean="0" spc="38" sz="70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i="1" smtClean="0" spc="38" sz="70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i="1" smtClean="0" spc="38" sz="70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i="1" smtClean="0" spc="38" sz="70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i="1" smtClean="0" spc="38" sz="70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i="1" smtClean="0" spc="38" sz="7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i="1" smtClean="0" spc="38" sz="70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i="1" smtClean="0" spc="38" sz="700">
                <a:solidFill>
                  <a:srgbClr val="FFFFFF"/>
                </a:solidFill>
                <a:latin typeface="Times New Roman"/>
                <a:cs typeface="Times New Roman"/>
              </a:rPr>
              <a:t>om</a:t>
            </a:r>
            <a:r>
              <a:rPr dirty="0" i="1" smtClean="0" spc="38" sz="70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dirty="0" i="1" smtClean="0" spc="38" sz="70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i="1" smtClean="0" spc="38" sz="70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i="1" smtClean="0" spc="38" sz="70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dirty="0" i="1" smtClean="0" spc="38" sz="7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i="1" smtClean="0" spc="38" sz="70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i="1" smtClean="0" spc="38" sz="70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i="1" smtClean="0" spc="38" sz="7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i="1" smtClean="0" spc="38" sz="700">
                <a:solidFill>
                  <a:srgbClr val="FFFFFF"/>
                </a:solidFill>
                <a:latin typeface="Times New Roman"/>
                <a:cs typeface="Times New Roman"/>
              </a:rPr>
              <a:t>w</a:t>
            </a:r>
            <a:r>
              <a:rPr dirty="0" i="1" smtClean="0" spc="38" sz="70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i="1" smtClean="0" spc="38" sz="70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i="1" smtClean="0" spc="38" sz="700">
                <a:solidFill>
                  <a:srgbClr val="FFFFFF"/>
                </a:solidFill>
                <a:latin typeface="Times New Roman"/>
                <a:cs typeface="Times New Roman"/>
              </a:rPr>
              <a:t>k</a:t>
            </a:r>
            <a:r>
              <a:rPr dirty="0" i="1" smtClean="0" spc="38" sz="7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i="1" smtClean="0" spc="38" sz="700">
                <a:solidFill>
                  <a:srgbClr val="FFFFFF"/>
                </a:solidFill>
                <a:latin typeface="Times New Roman"/>
                <a:cs typeface="Times New Roman"/>
              </a:rPr>
              <a:t>w</a:t>
            </a:r>
            <a:r>
              <a:rPr dirty="0" i="1" smtClean="0" spc="38" sz="70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i="1" smtClean="0" spc="38" sz="70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i="1" smtClean="0" spc="38" sz="700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dirty="0" i="1" smtClean="0" spc="38" sz="700">
                <a:solidFill>
                  <a:srgbClr val="FFFFFF"/>
                </a:solidFill>
                <a:latin typeface="Times New Roman"/>
                <a:cs typeface="Times New Roman"/>
              </a:rPr>
              <a:t>!</a:t>
            </a:r>
            <a:endParaRPr sz="700">
              <a:latin typeface="Times New Roman"/>
              <a:cs typeface="Times New Roman"/>
            </a:endParaRPr>
          </a:p>
          <a:p>
            <a:pPr marL="164718">
              <a:lnSpc>
                <a:spcPct val="95825"/>
              </a:lnSpc>
              <a:spcBef>
                <a:spcPts val="2174"/>
              </a:spcBef>
            </a:pPr>
            <a:r>
              <a:rPr b="1" dirty="0" smtClean="0" spc="40" sz="700">
                <a:solidFill>
                  <a:srgbClr val="FFFFFF"/>
                </a:solidFill>
                <a:latin typeface="Times New Roman"/>
                <a:cs typeface="Times New Roman"/>
              </a:rPr>
              <a:t>J</a:t>
            </a:r>
            <a:r>
              <a:rPr b="1" dirty="0" smtClean="0" spc="40" sz="70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b="1" dirty="0" smtClean="0" spc="40" sz="700">
                <a:solidFill>
                  <a:srgbClr val="FFFFFF"/>
                </a:solidFill>
                <a:latin typeface="Times New Roman"/>
                <a:cs typeface="Times New Roman"/>
              </a:rPr>
              <a:t>ss</a:t>
            </a:r>
            <a:r>
              <a:rPr b="1" dirty="0" smtClean="0" spc="40" sz="70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b="1" dirty="0" smtClean="0" spc="40" sz="70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b="1" dirty="0" smtClean="0" spc="40" sz="70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b="1" dirty="0" smtClean="0" spc="40" sz="7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b="1" dirty="0" smtClean="0" spc="40" sz="70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b="1" dirty="0" smtClean="0" spc="40" sz="70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b="1" dirty="0" smtClean="0" spc="40" sz="70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endParaRPr sz="700">
              <a:latin typeface="Times New Roman"/>
              <a:cs typeface="Times New Roman"/>
            </a:endParaRPr>
          </a:p>
          <a:p>
            <a:pPr marL="164718">
              <a:lnSpc>
                <a:spcPct val="95825"/>
              </a:lnSpc>
              <a:spcBef>
                <a:spcPts val="195"/>
              </a:spcBef>
            </a:pPr>
            <a:r>
              <a:rPr dirty="0" smtClean="0" spc="23" sz="50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pc="23" sz="500">
                <a:solidFill>
                  <a:srgbClr val="FFFFFF"/>
                </a:solidFill>
                <a:latin typeface="Times New Roman"/>
                <a:cs typeface="Times New Roman"/>
              </a:rPr>
              <a:t>F</a:t>
            </a:r>
            <a:r>
              <a:rPr dirty="0" smtClean="0" spc="23" sz="50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pc="23" sz="5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23" sz="500">
                <a:solidFill>
                  <a:srgbClr val="FFFFFF"/>
                </a:solidFill>
                <a:latin typeface="Times New Roman"/>
                <a:cs typeface="Times New Roman"/>
              </a:rPr>
              <a:t>at</a:t>
            </a:r>
            <a:r>
              <a:rPr dirty="0" smtClean="0" spc="23" sz="5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23" sz="50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dirty="0" smtClean="0" spc="23" sz="50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dirty="0" smtClean="0" spc="23" sz="500">
                <a:solidFill>
                  <a:srgbClr val="FFFFFF"/>
                </a:solidFill>
                <a:latin typeface="Times New Roman"/>
                <a:cs typeface="Times New Roman"/>
              </a:rPr>
              <a:t>Z</a:t>
            </a:r>
            <a:r>
              <a:rPr dirty="0" smtClean="0" spc="23" sz="5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23" sz="50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pc="23" sz="50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pc="23" sz="50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pc="23" sz="50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dirty="0" smtClean="0" spc="23" sz="50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pc="23" sz="50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pc="23" sz="50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pc="23" sz="50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pc="23" sz="50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pc="23" sz="50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pc="23" sz="50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860673" y="5310505"/>
            <a:ext cx="3241675" cy="438403"/>
          </a:xfrm>
          <a:prstGeom prst="rect">
            <a:avLst/>
          </a:prstGeom>
        </p:spPr>
        <p:txBody>
          <a:bodyPr bIns="0" lIns="0" rIns="0" rtlCol="0" tIns="9449" wrap="square">
            <a:noAutofit/>
          </a:bodyPr>
          <a:lstStyle/>
          <a:p>
            <a:pPr>
              <a:lnSpc>
                <a:spcPts val="1200"/>
              </a:lnSpc>
            </a:pPr>
            <a:endParaRPr sz="1200"/>
          </a:p>
          <a:p>
            <a:pPr algn="ctr" marL="1322870" marR="1315842">
              <a:lnSpc>
                <a:spcPct val="95825"/>
              </a:lnSpc>
            </a:pPr>
            <a:r>
              <a:rPr b="1" dirty="0" smtClean="0" spc="-21" sz="1000">
                <a:solidFill>
                  <a:srgbClr val="1E555A"/>
                </a:solidFill>
                <a:latin typeface="Times New Roman"/>
                <a:cs typeface="Times New Roman"/>
              </a:rPr>
              <a:t>W</a:t>
            </a:r>
            <a:r>
              <a:rPr b="1" dirty="0" smtClean="0" spc="-21" sz="1000">
                <a:solidFill>
                  <a:srgbClr val="1E555A"/>
                </a:solidFill>
                <a:latin typeface="Times New Roman"/>
                <a:cs typeface="Times New Roman"/>
              </a:rPr>
              <a:t>H</a:t>
            </a:r>
            <a:r>
              <a:rPr b="1" dirty="0" smtClean="0" spc="-21" sz="1000">
                <a:solidFill>
                  <a:srgbClr val="1E555A"/>
                </a:solidFill>
                <a:latin typeface="Times New Roman"/>
                <a:cs typeface="Times New Roman"/>
              </a:rPr>
              <a:t>Y</a:t>
            </a:r>
            <a:r>
              <a:rPr b="1" dirty="0" smtClean="0" spc="-21" sz="1000">
                <a:solidFill>
                  <a:srgbClr val="1E555A"/>
                </a:solidFill>
                <a:latin typeface="Times New Roman"/>
                <a:cs typeface="Times New Roman"/>
              </a:rPr>
              <a:t> </a:t>
            </a:r>
            <a:r>
              <a:rPr b="1" dirty="0" smtClean="0" spc="-21" sz="1000">
                <a:solidFill>
                  <a:srgbClr val="1E555A"/>
                </a:solidFill>
                <a:latin typeface="Times New Roman"/>
                <a:cs typeface="Times New Roman"/>
              </a:rPr>
              <a:t>U</a:t>
            </a:r>
            <a:r>
              <a:rPr b="1" dirty="0" smtClean="0" spc="-21" sz="1000">
                <a:solidFill>
                  <a:srgbClr val="1E555A"/>
                </a:solidFill>
                <a:latin typeface="Times New Roman"/>
                <a:cs typeface="Times New Roman"/>
              </a:rPr>
              <a:t>S</a:t>
            </a:r>
            <a:r>
              <a:rPr b="1" dirty="0" smtClean="0" spc="-21" sz="1000">
                <a:solidFill>
                  <a:srgbClr val="1E555A"/>
                </a:solidFill>
                <a:latin typeface="Times New Roman"/>
                <a:cs typeface="Times New Roman"/>
              </a:rPr>
              <a:t>?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860673" y="5748908"/>
            <a:ext cx="653414" cy="821054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4514088" y="5748908"/>
            <a:ext cx="2588260" cy="821054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176149">
              <a:lnSpc>
                <a:spcPct val="95825"/>
              </a:lnSpc>
              <a:spcBef>
                <a:spcPts val="1037"/>
              </a:spcBef>
            </a:pPr>
            <a:r>
              <a:rPr b="1" dirty="0" smtClean="0" spc="27" sz="650">
                <a:solidFill>
                  <a:srgbClr val="1E555A"/>
                </a:solidFill>
                <a:latin typeface="Times New Roman"/>
                <a:cs typeface="Times New Roman"/>
              </a:rPr>
              <a:t>Inn</a:t>
            </a:r>
            <a:r>
              <a:rPr b="1" dirty="0" smtClean="0" spc="27" sz="650">
                <a:solidFill>
                  <a:srgbClr val="1E555A"/>
                </a:solidFill>
                <a:latin typeface="Times New Roman"/>
                <a:cs typeface="Times New Roman"/>
              </a:rPr>
              <a:t>o</a:t>
            </a:r>
            <a:r>
              <a:rPr b="1" dirty="0" smtClean="0" spc="27" sz="650">
                <a:solidFill>
                  <a:srgbClr val="1E555A"/>
                </a:solidFill>
                <a:latin typeface="Times New Roman"/>
                <a:cs typeface="Times New Roman"/>
              </a:rPr>
              <a:t>v</a:t>
            </a:r>
            <a:r>
              <a:rPr b="1" dirty="0" smtClean="0" spc="27" sz="650">
                <a:solidFill>
                  <a:srgbClr val="1E555A"/>
                </a:solidFill>
                <a:latin typeface="Times New Roman"/>
                <a:cs typeface="Times New Roman"/>
              </a:rPr>
              <a:t>a</a:t>
            </a:r>
            <a:r>
              <a:rPr b="1" dirty="0" smtClean="0" spc="27" sz="650">
                <a:solidFill>
                  <a:srgbClr val="1E555A"/>
                </a:solidFill>
                <a:latin typeface="Times New Roman"/>
                <a:cs typeface="Times New Roman"/>
              </a:rPr>
              <a:t>t</a:t>
            </a:r>
            <a:r>
              <a:rPr b="1" dirty="0" smtClean="0" spc="27" sz="650">
                <a:solidFill>
                  <a:srgbClr val="1E555A"/>
                </a:solidFill>
                <a:latin typeface="Times New Roman"/>
                <a:cs typeface="Times New Roman"/>
              </a:rPr>
              <a:t>i</a:t>
            </a:r>
            <a:r>
              <a:rPr b="1" dirty="0" smtClean="0" spc="27" sz="650">
                <a:solidFill>
                  <a:srgbClr val="1E555A"/>
                </a:solidFill>
                <a:latin typeface="Times New Roman"/>
                <a:cs typeface="Times New Roman"/>
              </a:rPr>
              <a:t>o</a:t>
            </a:r>
            <a:r>
              <a:rPr b="1" dirty="0" smtClean="0" spc="27" sz="650">
                <a:solidFill>
                  <a:srgbClr val="1E555A"/>
                </a:solidFill>
                <a:latin typeface="Times New Roman"/>
                <a:cs typeface="Times New Roman"/>
              </a:rPr>
              <a:t>n</a:t>
            </a:r>
            <a:r>
              <a:rPr b="1" dirty="0" smtClean="0" spc="27" sz="650">
                <a:solidFill>
                  <a:srgbClr val="1E555A"/>
                </a:solidFill>
                <a:latin typeface="Times New Roman"/>
                <a:cs typeface="Times New Roman"/>
              </a:rPr>
              <a:t> </a:t>
            </a:r>
            <a:r>
              <a:rPr b="1" dirty="0" smtClean="0" spc="27" sz="650">
                <a:solidFill>
                  <a:srgbClr val="1E555A"/>
                </a:solidFill>
                <a:latin typeface="Times New Roman"/>
                <a:cs typeface="Times New Roman"/>
              </a:rPr>
              <a:t>a</a:t>
            </a:r>
            <a:r>
              <a:rPr b="1" dirty="0" smtClean="0" spc="27" sz="650">
                <a:solidFill>
                  <a:srgbClr val="1E555A"/>
                </a:solidFill>
                <a:latin typeface="Times New Roman"/>
                <a:cs typeface="Times New Roman"/>
              </a:rPr>
              <a:t>n</a:t>
            </a:r>
            <a:r>
              <a:rPr b="1" dirty="0" smtClean="0" spc="27" sz="650">
                <a:solidFill>
                  <a:srgbClr val="1E555A"/>
                </a:solidFill>
                <a:latin typeface="Times New Roman"/>
                <a:cs typeface="Times New Roman"/>
              </a:rPr>
              <a:t>d</a:t>
            </a:r>
            <a:r>
              <a:rPr b="1" dirty="0" smtClean="0" spc="27" sz="650">
                <a:solidFill>
                  <a:srgbClr val="1E555A"/>
                </a:solidFill>
                <a:latin typeface="Times New Roman"/>
                <a:cs typeface="Times New Roman"/>
              </a:rPr>
              <a:t> </a:t>
            </a:r>
            <a:r>
              <a:rPr b="1" dirty="0" smtClean="0" spc="27" sz="650">
                <a:solidFill>
                  <a:srgbClr val="1E555A"/>
                </a:solidFill>
                <a:latin typeface="Times New Roman"/>
                <a:cs typeface="Times New Roman"/>
              </a:rPr>
              <a:t>E</a:t>
            </a:r>
            <a:r>
              <a:rPr b="1" dirty="0" smtClean="0" spc="27" sz="650">
                <a:solidFill>
                  <a:srgbClr val="1E555A"/>
                </a:solidFill>
                <a:latin typeface="Times New Roman"/>
                <a:cs typeface="Times New Roman"/>
              </a:rPr>
              <a:t>x</a:t>
            </a:r>
            <a:r>
              <a:rPr b="1" dirty="0" smtClean="0" spc="27" sz="650">
                <a:solidFill>
                  <a:srgbClr val="1E555A"/>
                </a:solidFill>
                <a:latin typeface="Times New Roman"/>
                <a:cs typeface="Times New Roman"/>
              </a:rPr>
              <a:t>p</a:t>
            </a:r>
            <a:r>
              <a:rPr b="1" dirty="0" smtClean="0" spc="27" sz="650">
                <a:solidFill>
                  <a:srgbClr val="1E555A"/>
                </a:solidFill>
                <a:latin typeface="Times New Roman"/>
                <a:cs typeface="Times New Roman"/>
              </a:rPr>
              <a:t>e</a:t>
            </a:r>
            <a:r>
              <a:rPr b="1" dirty="0" smtClean="0" spc="27" sz="650">
                <a:solidFill>
                  <a:srgbClr val="1E555A"/>
                </a:solidFill>
                <a:latin typeface="Times New Roman"/>
                <a:cs typeface="Times New Roman"/>
              </a:rPr>
              <a:t>r</a:t>
            </a:r>
            <a:r>
              <a:rPr b="1" dirty="0" smtClean="0" spc="27" sz="650">
                <a:solidFill>
                  <a:srgbClr val="1E555A"/>
                </a:solidFill>
                <a:latin typeface="Times New Roman"/>
                <a:cs typeface="Times New Roman"/>
              </a:rPr>
              <a:t>t</a:t>
            </a:r>
            <a:r>
              <a:rPr b="1" dirty="0" smtClean="0" spc="27" sz="650">
                <a:solidFill>
                  <a:srgbClr val="1E555A"/>
                </a:solidFill>
                <a:latin typeface="Times New Roman"/>
                <a:cs typeface="Times New Roman"/>
              </a:rPr>
              <a:t>i</a:t>
            </a:r>
            <a:r>
              <a:rPr b="1" dirty="0" smtClean="0" spc="27" sz="650">
                <a:solidFill>
                  <a:srgbClr val="1E555A"/>
                </a:solidFill>
                <a:latin typeface="Times New Roman"/>
                <a:cs typeface="Times New Roman"/>
              </a:rPr>
              <a:t>s</a:t>
            </a:r>
            <a:r>
              <a:rPr b="1" dirty="0" smtClean="0" spc="27" sz="650">
                <a:solidFill>
                  <a:srgbClr val="1E555A"/>
                </a:solidFill>
                <a:latin typeface="Times New Roman"/>
                <a:cs typeface="Times New Roman"/>
              </a:rPr>
              <a:t>e</a:t>
            </a:r>
            <a:endParaRPr sz="650">
              <a:latin typeface="Times New Roman"/>
              <a:cs typeface="Times New Roman"/>
            </a:endParaRPr>
          </a:p>
          <a:p>
            <a:pPr marL="176149" marR="346015">
              <a:lnSpc>
                <a:spcPts val="632"/>
              </a:lnSpc>
              <a:spcBef>
                <a:spcPts val="365"/>
              </a:spcBef>
            </a:pP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u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m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p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c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u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tt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g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-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d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g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l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u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,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b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c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k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d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b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y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y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of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d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u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y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-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l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d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g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x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p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,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u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g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ov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on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v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y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9" sz="550">
                <a:solidFill>
                  <a:srgbClr val="272727"/>
                </a:solidFill>
                <a:latin typeface="Times New Roman"/>
                <a:cs typeface="Times New Roman"/>
              </a:rPr>
              <a:t>p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860673" y="6569963"/>
            <a:ext cx="653414" cy="821182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4514088" y="6569963"/>
            <a:ext cx="2588260" cy="821182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176149">
              <a:lnSpc>
                <a:spcPct val="95825"/>
              </a:lnSpc>
              <a:spcBef>
                <a:spcPts val="1040"/>
              </a:spcBef>
            </a:pPr>
            <a:r>
              <a:rPr b="1" dirty="0" smtClean="0" spc="17" sz="650">
                <a:solidFill>
                  <a:srgbClr val="1E555A"/>
                </a:solidFill>
                <a:latin typeface="Times New Roman"/>
                <a:cs typeface="Times New Roman"/>
              </a:rPr>
              <a:t>Q</a:t>
            </a:r>
            <a:r>
              <a:rPr b="1" dirty="0" smtClean="0" spc="17" sz="650">
                <a:solidFill>
                  <a:srgbClr val="1E555A"/>
                </a:solidFill>
                <a:latin typeface="Times New Roman"/>
                <a:cs typeface="Times New Roman"/>
              </a:rPr>
              <a:t>u</a:t>
            </a:r>
            <a:r>
              <a:rPr b="1" dirty="0" smtClean="0" spc="17" sz="650">
                <a:solidFill>
                  <a:srgbClr val="1E555A"/>
                </a:solidFill>
                <a:latin typeface="Times New Roman"/>
                <a:cs typeface="Times New Roman"/>
              </a:rPr>
              <a:t>a</a:t>
            </a:r>
            <a:r>
              <a:rPr b="1" dirty="0" smtClean="0" spc="17" sz="650">
                <a:solidFill>
                  <a:srgbClr val="1E555A"/>
                </a:solidFill>
                <a:latin typeface="Times New Roman"/>
                <a:cs typeface="Times New Roman"/>
              </a:rPr>
              <a:t>l</a:t>
            </a:r>
            <a:r>
              <a:rPr b="1" dirty="0" smtClean="0" spc="17" sz="650">
                <a:solidFill>
                  <a:srgbClr val="1E555A"/>
                </a:solidFill>
                <a:latin typeface="Times New Roman"/>
                <a:cs typeface="Times New Roman"/>
              </a:rPr>
              <a:t>i</a:t>
            </a:r>
            <a:r>
              <a:rPr b="1" dirty="0" smtClean="0" spc="17" sz="650">
                <a:solidFill>
                  <a:srgbClr val="1E555A"/>
                </a:solidFill>
                <a:latin typeface="Times New Roman"/>
                <a:cs typeface="Times New Roman"/>
              </a:rPr>
              <a:t>t</a:t>
            </a:r>
            <a:r>
              <a:rPr b="1" dirty="0" smtClean="0" spc="17" sz="650">
                <a:solidFill>
                  <a:srgbClr val="1E555A"/>
                </a:solidFill>
                <a:latin typeface="Times New Roman"/>
                <a:cs typeface="Times New Roman"/>
              </a:rPr>
              <a:t>y</a:t>
            </a:r>
            <a:r>
              <a:rPr b="1" dirty="0" smtClean="0" spc="17" sz="650">
                <a:solidFill>
                  <a:srgbClr val="1E555A"/>
                </a:solidFill>
                <a:latin typeface="Times New Roman"/>
                <a:cs typeface="Times New Roman"/>
              </a:rPr>
              <a:t> </a:t>
            </a:r>
            <a:r>
              <a:rPr b="1" dirty="0" smtClean="0" spc="17" sz="650">
                <a:solidFill>
                  <a:srgbClr val="1E555A"/>
                </a:solidFill>
                <a:latin typeface="Times New Roman"/>
                <a:cs typeface="Times New Roman"/>
              </a:rPr>
              <a:t>a</a:t>
            </a:r>
            <a:r>
              <a:rPr b="1" dirty="0" smtClean="0" spc="17" sz="650">
                <a:solidFill>
                  <a:srgbClr val="1E555A"/>
                </a:solidFill>
                <a:latin typeface="Times New Roman"/>
                <a:cs typeface="Times New Roman"/>
              </a:rPr>
              <a:t>nd</a:t>
            </a:r>
            <a:r>
              <a:rPr b="1" dirty="0" smtClean="0" spc="17" sz="650">
                <a:solidFill>
                  <a:srgbClr val="1E555A"/>
                </a:solidFill>
                <a:latin typeface="Times New Roman"/>
                <a:cs typeface="Times New Roman"/>
              </a:rPr>
              <a:t> </a:t>
            </a:r>
            <a:r>
              <a:rPr b="1" dirty="0" smtClean="0" spc="17" sz="650">
                <a:solidFill>
                  <a:srgbClr val="1E555A"/>
                </a:solidFill>
                <a:latin typeface="Times New Roman"/>
                <a:cs typeface="Times New Roman"/>
              </a:rPr>
              <a:t>Du</a:t>
            </a:r>
            <a:r>
              <a:rPr b="1" dirty="0" smtClean="0" spc="17" sz="650">
                <a:solidFill>
                  <a:srgbClr val="1E555A"/>
                </a:solidFill>
                <a:latin typeface="Times New Roman"/>
                <a:cs typeface="Times New Roman"/>
              </a:rPr>
              <a:t>r</a:t>
            </a:r>
            <a:r>
              <a:rPr b="1" dirty="0" smtClean="0" spc="17" sz="650">
                <a:solidFill>
                  <a:srgbClr val="1E555A"/>
                </a:solidFill>
                <a:latin typeface="Times New Roman"/>
                <a:cs typeface="Times New Roman"/>
              </a:rPr>
              <a:t>a</a:t>
            </a:r>
            <a:r>
              <a:rPr b="1" dirty="0" smtClean="0" spc="17" sz="650">
                <a:solidFill>
                  <a:srgbClr val="1E555A"/>
                </a:solidFill>
                <a:latin typeface="Times New Roman"/>
                <a:cs typeface="Times New Roman"/>
              </a:rPr>
              <a:t>b</a:t>
            </a:r>
            <a:r>
              <a:rPr b="1" dirty="0" smtClean="0" spc="17" sz="650">
                <a:solidFill>
                  <a:srgbClr val="1E555A"/>
                </a:solidFill>
                <a:latin typeface="Times New Roman"/>
                <a:cs typeface="Times New Roman"/>
              </a:rPr>
              <a:t>i</a:t>
            </a:r>
            <a:r>
              <a:rPr b="1" dirty="0" smtClean="0" spc="17" sz="650">
                <a:solidFill>
                  <a:srgbClr val="1E555A"/>
                </a:solidFill>
                <a:latin typeface="Times New Roman"/>
                <a:cs typeface="Times New Roman"/>
              </a:rPr>
              <a:t>l</a:t>
            </a:r>
            <a:r>
              <a:rPr b="1" dirty="0" smtClean="0" spc="17" sz="650">
                <a:solidFill>
                  <a:srgbClr val="1E555A"/>
                </a:solidFill>
                <a:latin typeface="Times New Roman"/>
                <a:cs typeface="Times New Roman"/>
              </a:rPr>
              <a:t>i</a:t>
            </a:r>
            <a:r>
              <a:rPr b="1" dirty="0" smtClean="0" spc="17" sz="650">
                <a:solidFill>
                  <a:srgbClr val="1E555A"/>
                </a:solidFill>
                <a:latin typeface="Times New Roman"/>
                <a:cs typeface="Times New Roman"/>
              </a:rPr>
              <a:t>t</a:t>
            </a:r>
            <a:r>
              <a:rPr b="1" dirty="0" smtClean="0" spc="17" sz="650">
                <a:solidFill>
                  <a:srgbClr val="1E555A"/>
                </a:solidFill>
                <a:latin typeface="Times New Roman"/>
                <a:cs typeface="Times New Roman"/>
              </a:rPr>
              <a:t>y</a:t>
            </a:r>
            <a:endParaRPr sz="650">
              <a:latin typeface="Times New Roman"/>
              <a:cs typeface="Times New Roman"/>
            </a:endParaRPr>
          </a:p>
          <a:p>
            <a:pPr marL="176149" marR="180375">
              <a:lnSpc>
                <a:spcPts val="632"/>
              </a:lnSpc>
              <a:spcBef>
                <a:spcPts val="365"/>
              </a:spcBef>
            </a:pP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W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u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p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h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l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d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h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h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g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h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d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d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of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q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u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l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y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,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g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g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p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od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u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c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b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u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l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l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,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u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g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l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b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l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y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,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d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u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b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l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y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,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d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c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u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ome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f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c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4" sz="550">
                <a:solidFill>
                  <a:srgbClr val="272727"/>
                </a:solidFill>
                <a:latin typeface="Times New Roman"/>
                <a:cs typeface="Times New Roman"/>
              </a:rPr>
              <a:t>on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860673" y="7391146"/>
            <a:ext cx="653414" cy="82105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4514088" y="7391146"/>
            <a:ext cx="2588260" cy="82105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176149">
              <a:lnSpc>
                <a:spcPct val="95825"/>
              </a:lnSpc>
              <a:spcBef>
                <a:spcPts val="1042"/>
              </a:spcBef>
            </a:pPr>
            <a:r>
              <a:rPr b="1" dirty="0" smtClean="0" spc="46" sz="650">
                <a:solidFill>
                  <a:srgbClr val="1E555A"/>
                </a:solidFill>
                <a:latin typeface="Times New Roman"/>
                <a:cs typeface="Times New Roman"/>
              </a:rPr>
              <a:t>C</a:t>
            </a:r>
            <a:r>
              <a:rPr b="1" dirty="0" smtClean="0" spc="46" sz="650">
                <a:solidFill>
                  <a:srgbClr val="1E555A"/>
                </a:solidFill>
                <a:latin typeface="Times New Roman"/>
                <a:cs typeface="Times New Roman"/>
              </a:rPr>
              <a:t>us</a:t>
            </a:r>
            <a:r>
              <a:rPr b="1" dirty="0" smtClean="0" spc="46" sz="650">
                <a:solidFill>
                  <a:srgbClr val="1E555A"/>
                </a:solidFill>
                <a:latin typeface="Times New Roman"/>
                <a:cs typeface="Times New Roman"/>
              </a:rPr>
              <a:t>t</a:t>
            </a:r>
            <a:r>
              <a:rPr b="1" dirty="0" smtClean="0" spc="46" sz="650">
                <a:solidFill>
                  <a:srgbClr val="1E555A"/>
                </a:solidFill>
                <a:latin typeface="Times New Roman"/>
                <a:cs typeface="Times New Roman"/>
              </a:rPr>
              <a:t>o</a:t>
            </a:r>
            <a:r>
              <a:rPr b="1" dirty="0" smtClean="0" spc="46" sz="650">
                <a:solidFill>
                  <a:srgbClr val="1E555A"/>
                </a:solidFill>
                <a:latin typeface="Times New Roman"/>
                <a:cs typeface="Times New Roman"/>
              </a:rPr>
              <a:t>me</a:t>
            </a:r>
            <a:r>
              <a:rPr b="1" dirty="0" smtClean="0" spc="46" sz="650">
                <a:solidFill>
                  <a:srgbClr val="1E555A"/>
                </a:solidFill>
                <a:latin typeface="Times New Roman"/>
                <a:cs typeface="Times New Roman"/>
              </a:rPr>
              <a:t>r</a:t>
            </a:r>
            <a:r>
              <a:rPr b="1" dirty="0" smtClean="0" spc="46" sz="650">
                <a:solidFill>
                  <a:srgbClr val="1E555A"/>
                </a:solidFill>
                <a:latin typeface="Times New Roman"/>
                <a:cs typeface="Times New Roman"/>
              </a:rPr>
              <a:t>-</a:t>
            </a:r>
            <a:r>
              <a:rPr b="1" dirty="0" smtClean="0" spc="46" sz="650">
                <a:solidFill>
                  <a:srgbClr val="1E555A"/>
                </a:solidFill>
                <a:latin typeface="Times New Roman"/>
                <a:cs typeface="Times New Roman"/>
              </a:rPr>
              <a:t>C</a:t>
            </a:r>
            <a:r>
              <a:rPr b="1" dirty="0" smtClean="0" spc="46" sz="650">
                <a:solidFill>
                  <a:srgbClr val="1E555A"/>
                </a:solidFill>
                <a:latin typeface="Times New Roman"/>
                <a:cs typeface="Times New Roman"/>
              </a:rPr>
              <a:t>en</a:t>
            </a:r>
            <a:r>
              <a:rPr b="1" dirty="0" smtClean="0" spc="46" sz="650">
                <a:solidFill>
                  <a:srgbClr val="1E555A"/>
                </a:solidFill>
                <a:latin typeface="Times New Roman"/>
                <a:cs typeface="Times New Roman"/>
              </a:rPr>
              <a:t>t</a:t>
            </a:r>
            <a:r>
              <a:rPr b="1" dirty="0" smtClean="0" spc="46" sz="650">
                <a:solidFill>
                  <a:srgbClr val="1E555A"/>
                </a:solidFill>
                <a:latin typeface="Times New Roman"/>
                <a:cs typeface="Times New Roman"/>
              </a:rPr>
              <a:t>r</a:t>
            </a:r>
            <a:r>
              <a:rPr b="1" dirty="0" smtClean="0" spc="46" sz="650">
                <a:solidFill>
                  <a:srgbClr val="1E555A"/>
                </a:solidFill>
                <a:latin typeface="Times New Roman"/>
                <a:cs typeface="Times New Roman"/>
              </a:rPr>
              <a:t>i</a:t>
            </a:r>
            <a:r>
              <a:rPr b="1" dirty="0" smtClean="0" spc="46" sz="650">
                <a:solidFill>
                  <a:srgbClr val="1E555A"/>
                </a:solidFill>
                <a:latin typeface="Times New Roman"/>
                <a:cs typeface="Times New Roman"/>
              </a:rPr>
              <a:t>c</a:t>
            </a:r>
            <a:r>
              <a:rPr b="1" dirty="0" smtClean="0" spc="46" sz="650">
                <a:solidFill>
                  <a:srgbClr val="1E555A"/>
                </a:solidFill>
                <a:latin typeface="Times New Roman"/>
                <a:cs typeface="Times New Roman"/>
              </a:rPr>
              <a:t> </a:t>
            </a:r>
            <a:r>
              <a:rPr b="1" dirty="0" smtClean="0" spc="46" sz="650">
                <a:solidFill>
                  <a:srgbClr val="1E555A"/>
                </a:solidFill>
                <a:latin typeface="Times New Roman"/>
                <a:cs typeface="Times New Roman"/>
              </a:rPr>
              <a:t>F</a:t>
            </a:r>
            <a:r>
              <a:rPr b="1" dirty="0" smtClean="0" spc="46" sz="650">
                <a:solidFill>
                  <a:srgbClr val="1E555A"/>
                </a:solidFill>
                <a:latin typeface="Times New Roman"/>
                <a:cs typeface="Times New Roman"/>
              </a:rPr>
              <a:t>o</a:t>
            </a:r>
            <a:r>
              <a:rPr b="1" dirty="0" smtClean="0" spc="46" sz="650">
                <a:solidFill>
                  <a:srgbClr val="1E555A"/>
                </a:solidFill>
                <a:latin typeface="Times New Roman"/>
                <a:cs typeface="Times New Roman"/>
              </a:rPr>
              <a:t>c</a:t>
            </a:r>
            <a:r>
              <a:rPr b="1" dirty="0" smtClean="0" spc="46" sz="650">
                <a:solidFill>
                  <a:srgbClr val="1E555A"/>
                </a:solidFill>
                <a:latin typeface="Times New Roman"/>
                <a:cs typeface="Times New Roman"/>
              </a:rPr>
              <a:t>us</a:t>
            </a:r>
            <a:endParaRPr sz="650">
              <a:latin typeface="Times New Roman"/>
              <a:cs typeface="Times New Roman"/>
            </a:endParaRPr>
          </a:p>
          <a:p>
            <a:pPr marL="176149">
              <a:lnSpc>
                <a:spcPct val="95825"/>
              </a:lnSpc>
              <a:spcBef>
                <a:spcPts val="355"/>
              </a:spcBef>
            </a:pP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u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d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d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c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on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p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z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c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u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ome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w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h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p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l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z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d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u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p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p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,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19112" y="5310505"/>
            <a:ext cx="3241674" cy="438403"/>
          </a:xfrm>
          <a:prstGeom prst="rect">
            <a:avLst/>
          </a:prstGeom>
        </p:spPr>
        <p:txBody>
          <a:bodyPr bIns="0" lIns="0" rIns="0" rtlCol="0" tIns="9449" wrap="square">
            <a:noAutofit/>
          </a:bodyPr>
          <a:lstStyle/>
          <a:p>
            <a:pPr>
              <a:lnSpc>
                <a:spcPts val="1200"/>
              </a:lnSpc>
            </a:pPr>
            <a:endParaRPr sz="1200"/>
          </a:p>
          <a:p>
            <a:pPr algn="ctr" marL="1599695" marR="1151468">
              <a:lnSpc>
                <a:spcPct val="95825"/>
              </a:lnSpc>
            </a:pPr>
            <a:r>
              <a:rPr b="1" dirty="0" smtClean="0" spc="-46" sz="1000">
                <a:solidFill>
                  <a:srgbClr val="1E555A"/>
                </a:solidFill>
                <a:latin typeface="Times New Roman"/>
                <a:cs typeface="Times New Roman"/>
              </a:rPr>
              <a:t>R</a:t>
            </a:r>
            <a:r>
              <a:rPr b="1" dirty="0" smtClean="0" spc="-46" sz="1000">
                <a:solidFill>
                  <a:srgbClr val="1E555A"/>
                </a:solidFill>
                <a:latin typeface="Times New Roman"/>
                <a:cs typeface="Times New Roman"/>
              </a:rPr>
              <a:t>V</a:t>
            </a:r>
            <a:r>
              <a:rPr b="1" dirty="0" smtClean="0" spc="-46" sz="1000">
                <a:solidFill>
                  <a:srgbClr val="1E555A"/>
                </a:solidFill>
                <a:latin typeface="Times New Roman"/>
                <a:cs typeface="Times New Roman"/>
              </a:rPr>
              <a:t>I</a:t>
            </a:r>
            <a:r>
              <a:rPr b="1" dirty="0" smtClean="0" spc="-46" sz="1000">
                <a:solidFill>
                  <a:srgbClr val="1E555A"/>
                </a:solidFill>
                <a:latin typeface="Times New Roman"/>
                <a:cs typeface="Times New Roman"/>
              </a:rPr>
              <a:t>C</a:t>
            </a:r>
            <a:r>
              <a:rPr b="1" dirty="0" smtClean="0" spc="-46" sz="1000">
                <a:solidFill>
                  <a:srgbClr val="1E555A"/>
                </a:solidFill>
                <a:latin typeface="Times New Roman"/>
                <a:cs typeface="Times New Roman"/>
              </a:rPr>
              <a:t>E</a:t>
            </a:r>
            <a:r>
              <a:rPr b="1" dirty="0" smtClean="0" spc="-46" sz="1000">
                <a:solidFill>
                  <a:srgbClr val="1E555A"/>
                </a:solidFill>
                <a:latin typeface="Times New Roman"/>
                <a:cs typeface="Times New Roman"/>
              </a:rPr>
              <a:t>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19112" y="5748908"/>
            <a:ext cx="1620888" cy="123634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173723">
              <a:lnSpc>
                <a:spcPct val="95825"/>
              </a:lnSpc>
              <a:spcBef>
                <a:spcPts val="3197"/>
              </a:spcBef>
            </a:pPr>
            <a:r>
              <a:rPr b="1" dirty="0" smtClean="0" spc="25" sz="650">
                <a:solidFill>
                  <a:srgbClr val="1E555A"/>
                </a:solidFill>
                <a:latin typeface="Times New Roman"/>
                <a:cs typeface="Times New Roman"/>
              </a:rPr>
              <a:t>So</a:t>
            </a:r>
            <a:r>
              <a:rPr b="1" dirty="0" smtClean="0" spc="25" sz="650">
                <a:solidFill>
                  <a:srgbClr val="1E555A"/>
                </a:solidFill>
                <a:latin typeface="Times New Roman"/>
                <a:cs typeface="Times New Roman"/>
              </a:rPr>
              <a:t>l</a:t>
            </a:r>
            <a:r>
              <a:rPr b="1" dirty="0" smtClean="0" spc="25" sz="650">
                <a:solidFill>
                  <a:srgbClr val="1E555A"/>
                </a:solidFill>
                <a:latin typeface="Times New Roman"/>
                <a:cs typeface="Times New Roman"/>
              </a:rPr>
              <a:t>a</a:t>
            </a:r>
            <a:r>
              <a:rPr b="1" dirty="0" smtClean="0" spc="25" sz="650">
                <a:solidFill>
                  <a:srgbClr val="1E555A"/>
                </a:solidFill>
                <a:latin typeface="Times New Roman"/>
                <a:cs typeface="Times New Roman"/>
              </a:rPr>
              <a:t>r</a:t>
            </a:r>
            <a:endParaRPr sz="650">
              <a:latin typeface="Times New Roman"/>
              <a:cs typeface="Times New Roman"/>
            </a:endParaRPr>
          </a:p>
          <a:p>
            <a:pPr marL="173723">
              <a:lnSpc>
                <a:spcPct val="95825"/>
              </a:lnSpc>
              <a:spcBef>
                <a:spcPts val="105"/>
              </a:spcBef>
            </a:pPr>
            <a:r>
              <a:rPr b="1" dirty="0" smtClean="0" spc="42" sz="650">
                <a:solidFill>
                  <a:srgbClr val="1E555A"/>
                </a:solidFill>
                <a:latin typeface="Times New Roman"/>
                <a:cs typeface="Times New Roman"/>
              </a:rPr>
              <a:t>P</a:t>
            </a:r>
            <a:r>
              <a:rPr b="1" dirty="0" smtClean="0" spc="42" sz="650">
                <a:solidFill>
                  <a:srgbClr val="1E555A"/>
                </a:solidFill>
                <a:latin typeface="Times New Roman"/>
                <a:cs typeface="Times New Roman"/>
              </a:rPr>
              <a:t>a</a:t>
            </a:r>
            <a:r>
              <a:rPr b="1" dirty="0" smtClean="0" spc="42" sz="650">
                <a:solidFill>
                  <a:srgbClr val="1E555A"/>
                </a:solidFill>
                <a:latin typeface="Times New Roman"/>
                <a:cs typeface="Times New Roman"/>
              </a:rPr>
              <a:t>ne</a:t>
            </a:r>
            <a:r>
              <a:rPr b="1" dirty="0" smtClean="0" spc="42" sz="650">
                <a:solidFill>
                  <a:srgbClr val="1E555A"/>
                </a:solidFill>
                <a:latin typeface="Times New Roman"/>
                <a:cs typeface="Times New Roman"/>
              </a:rPr>
              <a:t>l</a:t>
            </a:r>
            <a:r>
              <a:rPr b="1" dirty="0" smtClean="0" spc="42" sz="650">
                <a:solidFill>
                  <a:srgbClr val="1E555A"/>
                </a:solidFill>
                <a:latin typeface="Times New Roman"/>
                <a:cs typeface="Times New Roman"/>
              </a:rPr>
              <a:t>s</a:t>
            </a:r>
            <a:endParaRPr sz="650">
              <a:latin typeface="Times New Roman"/>
              <a:cs typeface="Times New Roman"/>
            </a:endParaRPr>
          </a:p>
          <a:p>
            <a:pPr marL="173723" marR="423936">
              <a:lnSpc>
                <a:spcPts val="632"/>
              </a:lnSpc>
              <a:spcBef>
                <a:spcPts val="409"/>
              </a:spcBef>
            </a:pP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H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g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h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-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p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f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m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c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l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p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d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l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v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l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b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l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d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u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b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l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g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y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f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d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v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p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p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l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c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37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040001" y="5748908"/>
            <a:ext cx="1620786" cy="123634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algn="just" marL="167386" marR="1161249">
              <a:lnSpc>
                <a:spcPct val="95825"/>
              </a:lnSpc>
              <a:spcBef>
                <a:spcPts val="3197"/>
              </a:spcBef>
            </a:pPr>
            <a:r>
              <a:rPr b="1" dirty="0" smtClean="0" spc="26" sz="650">
                <a:solidFill>
                  <a:srgbClr val="1E555A"/>
                </a:solidFill>
                <a:latin typeface="Times New Roman"/>
                <a:cs typeface="Times New Roman"/>
              </a:rPr>
              <a:t>En</a:t>
            </a:r>
            <a:r>
              <a:rPr b="1" dirty="0" smtClean="0" spc="26" sz="650">
                <a:solidFill>
                  <a:srgbClr val="1E555A"/>
                </a:solidFill>
                <a:latin typeface="Times New Roman"/>
                <a:cs typeface="Times New Roman"/>
              </a:rPr>
              <a:t>e</a:t>
            </a:r>
            <a:r>
              <a:rPr b="1" dirty="0" smtClean="0" spc="26" sz="650">
                <a:solidFill>
                  <a:srgbClr val="1E555A"/>
                </a:solidFill>
                <a:latin typeface="Times New Roman"/>
                <a:cs typeface="Times New Roman"/>
              </a:rPr>
              <a:t>r</a:t>
            </a:r>
            <a:r>
              <a:rPr b="1" dirty="0" smtClean="0" spc="26" sz="650">
                <a:solidFill>
                  <a:srgbClr val="1E555A"/>
                </a:solidFill>
                <a:latin typeface="Times New Roman"/>
                <a:cs typeface="Times New Roman"/>
              </a:rPr>
              <a:t>g</a:t>
            </a:r>
            <a:r>
              <a:rPr b="1" dirty="0" smtClean="0" spc="26" sz="650">
                <a:solidFill>
                  <a:srgbClr val="1E555A"/>
                </a:solidFill>
                <a:latin typeface="Times New Roman"/>
                <a:cs typeface="Times New Roman"/>
              </a:rPr>
              <a:t>y</a:t>
            </a:r>
            <a:endParaRPr sz="650">
              <a:latin typeface="Times New Roman"/>
              <a:cs typeface="Times New Roman"/>
            </a:endParaRPr>
          </a:p>
          <a:p>
            <a:pPr algn="just" marL="167386" marR="756024">
              <a:lnSpc>
                <a:spcPct val="95825"/>
              </a:lnSpc>
              <a:spcBef>
                <a:spcPts val="105"/>
              </a:spcBef>
            </a:pPr>
            <a:r>
              <a:rPr b="1" dirty="0" smtClean="0" spc="54" sz="650">
                <a:solidFill>
                  <a:srgbClr val="1E555A"/>
                </a:solidFill>
                <a:latin typeface="Times New Roman"/>
                <a:cs typeface="Times New Roman"/>
              </a:rPr>
              <a:t>S</a:t>
            </a:r>
            <a:r>
              <a:rPr b="1" dirty="0" smtClean="0" spc="54" sz="650">
                <a:solidFill>
                  <a:srgbClr val="1E555A"/>
                </a:solidFill>
                <a:latin typeface="Times New Roman"/>
                <a:cs typeface="Times New Roman"/>
              </a:rPr>
              <a:t>t</a:t>
            </a:r>
            <a:r>
              <a:rPr b="1" dirty="0" smtClean="0" spc="54" sz="650">
                <a:solidFill>
                  <a:srgbClr val="1E555A"/>
                </a:solidFill>
                <a:latin typeface="Times New Roman"/>
                <a:cs typeface="Times New Roman"/>
              </a:rPr>
              <a:t>o</a:t>
            </a:r>
            <a:r>
              <a:rPr b="1" dirty="0" smtClean="0" spc="54" sz="650">
                <a:solidFill>
                  <a:srgbClr val="1E555A"/>
                </a:solidFill>
                <a:latin typeface="Times New Roman"/>
                <a:cs typeface="Times New Roman"/>
              </a:rPr>
              <a:t>r</a:t>
            </a:r>
            <a:r>
              <a:rPr b="1" dirty="0" smtClean="0" spc="54" sz="650">
                <a:solidFill>
                  <a:srgbClr val="1E555A"/>
                </a:solidFill>
                <a:latin typeface="Times New Roman"/>
                <a:cs typeface="Times New Roman"/>
              </a:rPr>
              <a:t>a</a:t>
            </a:r>
            <a:r>
              <a:rPr b="1" dirty="0" smtClean="0" spc="54" sz="650">
                <a:solidFill>
                  <a:srgbClr val="1E555A"/>
                </a:solidFill>
                <a:latin typeface="Times New Roman"/>
                <a:cs typeface="Times New Roman"/>
              </a:rPr>
              <a:t>g</a:t>
            </a:r>
            <a:r>
              <a:rPr b="1" dirty="0" smtClean="0" spc="54" sz="650">
                <a:solidFill>
                  <a:srgbClr val="1E555A"/>
                </a:solidFill>
                <a:latin typeface="Times New Roman"/>
                <a:cs typeface="Times New Roman"/>
              </a:rPr>
              <a:t>e</a:t>
            </a:r>
            <a:r>
              <a:rPr b="1" dirty="0" smtClean="0" spc="54" sz="650">
                <a:solidFill>
                  <a:srgbClr val="1E555A"/>
                </a:solidFill>
                <a:latin typeface="Times New Roman"/>
                <a:cs typeface="Times New Roman"/>
              </a:rPr>
              <a:t> </a:t>
            </a:r>
            <a:r>
              <a:rPr b="1" dirty="0" smtClean="0" spc="54" sz="650">
                <a:solidFill>
                  <a:srgbClr val="1E555A"/>
                </a:solidFill>
                <a:latin typeface="Times New Roman"/>
                <a:cs typeface="Times New Roman"/>
              </a:rPr>
              <a:t>S</a:t>
            </a:r>
            <a:r>
              <a:rPr b="1" dirty="0" smtClean="0" spc="54" sz="650">
                <a:solidFill>
                  <a:srgbClr val="1E555A"/>
                </a:solidFill>
                <a:latin typeface="Times New Roman"/>
                <a:cs typeface="Times New Roman"/>
              </a:rPr>
              <a:t>y</a:t>
            </a:r>
            <a:r>
              <a:rPr b="1" dirty="0" smtClean="0" spc="54" sz="650">
                <a:solidFill>
                  <a:srgbClr val="1E555A"/>
                </a:solidFill>
                <a:latin typeface="Times New Roman"/>
                <a:cs typeface="Times New Roman"/>
              </a:rPr>
              <a:t>s</a:t>
            </a:r>
            <a:r>
              <a:rPr b="1" dirty="0" smtClean="0" spc="54" sz="650">
                <a:solidFill>
                  <a:srgbClr val="1E555A"/>
                </a:solidFill>
                <a:latin typeface="Times New Roman"/>
                <a:cs typeface="Times New Roman"/>
              </a:rPr>
              <a:t>t</a:t>
            </a:r>
            <a:r>
              <a:rPr b="1" dirty="0" smtClean="0" spc="54" sz="650">
                <a:solidFill>
                  <a:srgbClr val="1E555A"/>
                </a:solidFill>
                <a:latin typeface="Times New Roman"/>
                <a:cs typeface="Times New Roman"/>
              </a:rPr>
              <a:t>ems</a:t>
            </a:r>
            <a:endParaRPr sz="650">
              <a:latin typeface="Times New Roman"/>
              <a:cs typeface="Times New Roman"/>
            </a:endParaRPr>
          </a:p>
          <a:p>
            <a:pPr algn="just" marL="167386" marR="496911">
              <a:lnSpc>
                <a:spcPts val="632"/>
              </a:lnSpc>
              <a:spcBef>
                <a:spcPts val="409"/>
              </a:spcBef>
            </a:pP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C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u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tt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g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-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d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g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g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l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u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ff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c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l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y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d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m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g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u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p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l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u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l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g</a:t>
            </a:r>
            <a:r>
              <a:rPr dirty="0" smtClean="0" spc="41" sz="550">
                <a:solidFill>
                  <a:srgbClr val="272727"/>
                </a:solidFill>
                <a:latin typeface="Times New Roman"/>
                <a:cs typeface="Times New Roman"/>
              </a:rPr>
              <a:t>y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19112" y="6985254"/>
            <a:ext cx="1620888" cy="122694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173723">
              <a:lnSpc>
                <a:spcPct val="95825"/>
              </a:lnSpc>
              <a:spcBef>
                <a:spcPts val="3170"/>
              </a:spcBef>
            </a:pPr>
            <a:r>
              <a:rPr b="1" dirty="0" smtClean="0" spc="25" sz="650">
                <a:solidFill>
                  <a:srgbClr val="1E555A"/>
                </a:solidFill>
                <a:latin typeface="Times New Roman"/>
                <a:cs typeface="Times New Roman"/>
              </a:rPr>
              <a:t>So</a:t>
            </a:r>
            <a:r>
              <a:rPr b="1" dirty="0" smtClean="0" spc="25" sz="650">
                <a:solidFill>
                  <a:srgbClr val="1E555A"/>
                </a:solidFill>
                <a:latin typeface="Times New Roman"/>
                <a:cs typeface="Times New Roman"/>
              </a:rPr>
              <a:t>l</a:t>
            </a:r>
            <a:r>
              <a:rPr b="1" dirty="0" smtClean="0" spc="25" sz="650">
                <a:solidFill>
                  <a:srgbClr val="1E555A"/>
                </a:solidFill>
                <a:latin typeface="Times New Roman"/>
                <a:cs typeface="Times New Roman"/>
              </a:rPr>
              <a:t>a</a:t>
            </a:r>
            <a:r>
              <a:rPr b="1" dirty="0" smtClean="0" spc="25" sz="650">
                <a:solidFill>
                  <a:srgbClr val="1E555A"/>
                </a:solidFill>
                <a:latin typeface="Times New Roman"/>
                <a:cs typeface="Times New Roman"/>
              </a:rPr>
              <a:t>r</a:t>
            </a:r>
            <a:endParaRPr sz="650">
              <a:latin typeface="Times New Roman"/>
              <a:cs typeface="Times New Roman"/>
            </a:endParaRPr>
          </a:p>
          <a:p>
            <a:pPr marL="173723">
              <a:lnSpc>
                <a:spcPct val="95825"/>
              </a:lnSpc>
              <a:spcBef>
                <a:spcPts val="90"/>
              </a:spcBef>
            </a:pPr>
            <a:r>
              <a:rPr b="1" dirty="0" smtClean="0" spc="24" sz="650">
                <a:solidFill>
                  <a:srgbClr val="1E555A"/>
                </a:solidFill>
                <a:latin typeface="Times New Roman"/>
                <a:cs typeface="Times New Roman"/>
              </a:rPr>
              <a:t>In</a:t>
            </a:r>
            <a:r>
              <a:rPr b="1" dirty="0" smtClean="0" spc="24" sz="650">
                <a:solidFill>
                  <a:srgbClr val="1E555A"/>
                </a:solidFill>
                <a:latin typeface="Times New Roman"/>
                <a:cs typeface="Times New Roman"/>
              </a:rPr>
              <a:t>v</a:t>
            </a:r>
            <a:r>
              <a:rPr b="1" dirty="0" smtClean="0" spc="24" sz="650">
                <a:solidFill>
                  <a:srgbClr val="1E555A"/>
                </a:solidFill>
                <a:latin typeface="Times New Roman"/>
                <a:cs typeface="Times New Roman"/>
              </a:rPr>
              <a:t>e</a:t>
            </a:r>
            <a:r>
              <a:rPr b="1" dirty="0" smtClean="0" spc="24" sz="650">
                <a:solidFill>
                  <a:srgbClr val="1E555A"/>
                </a:solidFill>
                <a:latin typeface="Times New Roman"/>
                <a:cs typeface="Times New Roman"/>
              </a:rPr>
              <a:t>r</a:t>
            </a:r>
            <a:r>
              <a:rPr b="1" dirty="0" smtClean="0" spc="24" sz="650">
                <a:solidFill>
                  <a:srgbClr val="1E555A"/>
                </a:solidFill>
                <a:latin typeface="Times New Roman"/>
                <a:cs typeface="Times New Roman"/>
              </a:rPr>
              <a:t>t</a:t>
            </a:r>
            <a:r>
              <a:rPr b="1" dirty="0" smtClean="0" spc="24" sz="650">
                <a:solidFill>
                  <a:srgbClr val="1E555A"/>
                </a:solidFill>
                <a:latin typeface="Times New Roman"/>
                <a:cs typeface="Times New Roman"/>
              </a:rPr>
              <a:t>e</a:t>
            </a:r>
            <a:r>
              <a:rPr b="1" dirty="0" smtClean="0" spc="24" sz="650">
                <a:solidFill>
                  <a:srgbClr val="1E555A"/>
                </a:solidFill>
                <a:latin typeface="Times New Roman"/>
                <a:cs typeface="Times New Roman"/>
              </a:rPr>
              <a:t>r</a:t>
            </a:r>
            <a:r>
              <a:rPr b="1" dirty="0" smtClean="0" spc="24" sz="650">
                <a:solidFill>
                  <a:srgbClr val="1E555A"/>
                </a:solidFill>
                <a:latin typeface="Times New Roman"/>
                <a:cs typeface="Times New Roman"/>
              </a:rPr>
              <a:t>s</a:t>
            </a:r>
            <a:endParaRPr sz="650">
              <a:latin typeface="Times New Roman"/>
              <a:cs typeface="Times New Roman"/>
            </a:endParaRPr>
          </a:p>
          <a:p>
            <a:pPr marL="173723">
              <a:lnSpc>
                <a:spcPct val="95825"/>
              </a:lnSpc>
              <a:spcBef>
                <a:spcPts val="409"/>
              </a:spcBef>
            </a:pPr>
            <a:r>
              <a:rPr dirty="0" smtClean="0" spc="48" sz="5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48" sz="5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48" sz="5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48" sz="5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48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48" sz="550">
                <a:solidFill>
                  <a:srgbClr val="272727"/>
                </a:solidFill>
                <a:latin typeface="Times New Roman"/>
                <a:cs typeface="Times New Roman"/>
              </a:rPr>
              <a:t>-</a:t>
            </a:r>
            <a:r>
              <a:rPr dirty="0" smtClean="0" spc="48" sz="550">
                <a:solidFill>
                  <a:srgbClr val="272727"/>
                </a:solidFill>
                <a:latin typeface="Times New Roman"/>
                <a:cs typeface="Times New Roman"/>
              </a:rPr>
              <a:t>of</a:t>
            </a:r>
            <a:r>
              <a:rPr dirty="0" smtClean="0" spc="48" sz="550">
                <a:solidFill>
                  <a:srgbClr val="272727"/>
                </a:solidFill>
                <a:latin typeface="Times New Roman"/>
                <a:cs typeface="Times New Roman"/>
              </a:rPr>
              <a:t>-</a:t>
            </a:r>
            <a:r>
              <a:rPr dirty="0" smtClean="0" spc="48" sz="5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48" sz="550">
                <a:solidFill>
                  <a:srgbClr val="272727"/>
                </a:solidFill>
                <a:latin typeface="Times New Roman"/>
                <a:cs typeface="Times New Roman"/>
              </a:rPr>
              <a:t>h</a:t>
            </a:r>
            <a:r>
              <a:rPr dirty="0" smtClean="0" spc="48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48" sz="550">
                <a:solidFill>
                  <a:srgbClr val="272727"/>
                </a:solidFill>
                <a:latin typeface="Times New Roman"/>
                <a:cs typeface="Times New Roman"/>
              </a:rPr>
              <a:t>-</a:t>
            </a:r>
            <a:r>
              <a:rPr dirty="0" smtClean="0" spc="48" sz="5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48" sz="5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48" sz="5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48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48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48" sz="5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48" sz="550">
                <a:solidFill>
                  <a:srgbClr val="272727"/>
                </a:solidFill>
                <a:latin typeface="Times New Roman"/>
                <a:cs typeface="Times New Roman"/>
              </a:rPr>
              <a:t>v</a:t>
            </a:r>
            <a:r>
              <a:rPr dirty="0" smtClean="0" spc="48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48" sz="5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48" sz="5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48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48" sz="5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48" sz="5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48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48" sz="550">
                <a:solidFill>
                  <a:srgbClr val="272727"/>
                </a:solidFill>
                <a:latin typeface="Times New Roman"/>
                <a:cs typeface="Times New Roman"/>
              </a:rPr>
              <a:t>c</a:t>
            </a:r>
            <a:endParaRPr sz="550">
              <a:latin typeface="Times New Roman"/>
              <a:cs typeface="Times New Roman"/>
            </a:endParaRPr>
          </a:p>
          <a:p>
            <a:pPr marL="173723" marR="310508">
              <a:lnSpc>
                <a:spcPts val="632"/>
              </a:lnSpc>
              <a:spcBef>
                <a:spcPts val="90"/>
              </a:spcBef>
            </a:pP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l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g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y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u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b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l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l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c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c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y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f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v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u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p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p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l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c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33" sz="5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040001" y="6985254"/>
            <a:ext cx="1620786" cy="122694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167386">
              <a:lnSpc>
                <a:spcPct val="95825"/>
              </a:lnSpc>
              <a:spcBef>
                <a:spcPts val="3170"/>
              </a:spcBef>
            </a:pPr>
            <a:r>
              <a:rPr b="1" dirty="0" smtClean="0" spc="24" sz="650">
                <a:solidFill>
                  <a:srgbClr val="1E555A"/>
                </a:solidFill>
                <a:latin typeface="Times New Roman"/>
                <a:cs typeface="Times New Roman"/>
              </a:rPr>
              <a:t>M</a:t>
            </a:r>
            <a:r>
              <a:rPr b="1" dirty="0" smtClean="0" spc="24" sz="650">
                <a:solidFill>
                  <a:srgbClr val="1E555A"/>
                </a:solidFill>
                <a:latin typeface="Times New Roman"/>
                <a:cs typeface="Times New Roman"/>
              </a:rPr>
              <a:t>o</a:t>
            </a:r>
            <a:r>
              <a:rPr b="1" dirty="0" smtClean="0" spc="24" sz="650">
                <a:solidFill>
                  <a:srgbClr val="1E555A"/>
                </a:solidFill>
                <a:latin typeface="Times New Roman"/>
                <a:cs typeface="Times New Roman"/>
              </a:rPr>
              <a:t>n</a:t>
            </a:r>
            <a:r>
              <a:rPr b="1" dirty="0" smtClean="0" spc="24" sz="650">
                <a:solidFill>
                  <a:srgbClr val="1E555A"/>
                </a:solidFill>
                <a:latin typeface="Times New Roman"/>
                <a:cs typeface="Times New Roman"/>
              </a:rPr>
              <a:t>i</a:t>
            </a:r>
            <a:r>
              <a:rPr b="1" dirty="0" smtClean="0" spc="24" sz="650">
                <a:solidFill>
                  <a:srgbClr val="1E555A"/>
                </a:solidFill>
                <a:latin typeface="Times New Roman"/>
                <a:cs typeface="Times New Roman"/>
              </a:rPr>
              <a:t>t</a:t>
            </a:r>
            <a:r>
              <a:rPr b="1" dirty="0" smtClean="0" spc="24" sz="650">
                <a:solidFill>
                  <a:srgbClr val="1E555A"/>
                </a:solidFill>
                <a:latin typeface="Times New Roman"/>
                <a:cs typeface="Times New Roman"/>
              </a:rPr>
              <a:t>o</a:t>
            </a:r>
            <a:r>
              <a:rPr b="1" dirty="0" smtClean="0" spc="24" sz="650">
                <a:solidFill>
                  <a:srgbClr val="1E555A"/>
                </a:solidFill>
                <a:latin typeface="Times New Roman"/>
                <a:cs typeface="Times New Roman"/>
              </a:rPr>
              <a:t>r</a:t>
            </a:r>
            <a:r>
              <a:rPr b="1" dirty="0" smtClean="0" spc="24" sz="650">
                <a:solidFill>
                  <a:srgbClr val="1E555A"/>
                </a:solidFill>
                <a:latin typeface="Times New Roman"/>
                <a:cs typeface="Times New Roman"/>
              </a:rPr>
              <a:t>i</a:t>
            </a:r>
            <a:r>
              <a:rPr b="1" dirty="0" smtClean="0" spc="24" sz="650">
                <a:solidFill>
                  <a:srgbClr val="1E555A"/>
                </a:solidFill>
                <a:latin typeface="Times New Roman"/>
                <a:cs typeface="Times New Roman"/>
              </a:rPr>
              <a:t>n</a:t>
            </a:r>
            <a:r>
              <a:rPr b="1" dirty="0" smtClean="0" spc="24" sz="650">
                <a:solidFill>
                  <a:srgbClr val="1E555A"/>
                </a:solidFill>
                <a:latin typeface="Times New Roman"/>
                <a:cs typeface="Times New Roman"/>
              </a:rPr>
              <a:t>g</a:t>
            </a:r>
            <a:endParaRPr sz="650">
              <a:latin typeface="Times New Roman"/>
              <a:cs typeface="Times New Roman"/>
            </a:endParaRPr>
          </a:p>
          <a:p>
            <a:pPr marL="167386">
              <a:lnSpc>
                <a:spcPct val="95825"/>
              </a:lnSpc>
              <a:spcBef>
                <a:spcPts val="90"/>
              </a:spcBef>
            </a:pPr>
            <a:r>
              <a:rPr b="1" dirty="0" smtClean="0" spc="41" sz="650">
                <a:solidFill>
                  <a:srgbClr val="1E555A"/>
                </a:solidFill>
                <a:latin typeface="Times New Roman"/>
                <a:cs typeface="Times New Roman"/>
              </a:rPr>
              <a:t>So</a:t>
            </a:r>
            <a:r>
              <a:rPr b="1" dirty="0" smtClean="0" spc="41" sz="650">
                <a:solidFill>
                  <a:srgbClr val="1E555A"/>
                </a:solidFill>
                <a:latin typeface="Times New Roman"/>
                <a:cs typeface="Times New Roman"/>
              </a:rPr>
              <a:t>l</a:t>
            </a:r>
            <a:r>
              <a:rPr b="1" dirty="0" smtClean="0" spc="41" sz="650">
                <a:solidFill>
                  <a:srgbClr val="1E555A"/>
                </a:solidFill>
                <a:latin typeface="Times New Roman"/>
                <a:cs typeface="Times New Roman"/>
              </a:rPr>
              <a:t>u</a:t>
            </a:r>
            <a:r>
              <a:rPr b="1" dirty="0" smtClean="0" spc="41" sz="650">
                <a:solidFill>
                  <a:srgbClr val="1E555A"/>
                </a:solidFill>
                <a:latin typeface="Times New Roman"/>
                <a:cs typeface="Times New Roman"/>
              </a:rPr>
              <a:t>t</a:t>
            </a:r>
            <a:r>
              <a:rPr b="1" dirty="0" smtClean="0" spc="41" sz="650">
                <a:solidFill>
                  <a:srgbClr val="1E555A"/>
                </a:solidFill>
                <a:latin typeface="Times New Roman"/>
                <a:cs typeface="Times New Roman"/>
              </a:rPr>
              <a:t>i</a:t>
            </a:r>
            <a:r>
              <a:rPr b="1" dirty="0" smtClean="0" spc="41" sz="650">
                <a:solidFill>
                  <a:srgbClr val="1E555A"/>
                </a:solidFill>
                <a:latin typeface="Times New Roman"/>
                <a:cs typeface="Times New Roman"/>
              </a:rPr>
              <a:t>o</a:t>
            </a:r>
            <a:r>
              <a:rPr b="1" dirty="0" smtClean="0" spc="41" sz="650">
                <a:solidFill>
                  <a:srgbClr val="1E555A"/>
                </a:solidFill>
                <a:latin typeface="Times New Roman"/>
                <a:cs typeface="Times New Roman"/>
              </a:rPr>
              <a:t>ns</a:t>
            </a:r>
            <a:endParaRPr sz="650">
              <a:latin typeface="Times New Roman"/>
              <a:cs typeface="Times New Roman"/>
            </a:endParaRPr>
          </a:p>
          <a:p>
            <a:pPr marL="167386" marR="391097">
              <a:lnSpc>
                <a:spcPts val="632"/>
              </a:lnSpc>
              <a:spcBef>
                <a:spcPts val="409"/>
              </a:spcBef>
            </a:pP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d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v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c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d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m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g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y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op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m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z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l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p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f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m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c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d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h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c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g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y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ff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c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c</a:t>
            </a:r>
            <a:r>
              <a:rPr dirty="0" smtClean="0" spc="42" sz="550">
                <a:solidFill>
                  <a:srgbClr val="272727"/>
                </a:solidFill>
                <a:latin typeface="Times New Roman"/>
                <a:cs typeface="Times New Roman"/>
              </a:rPr>
              <a:t>y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000625" y="2649347"/>
            <a:ext cx="2102104" cy="2473324"/>
          </a:xfrm>
          <a:prstGeom prst="rect">
            <a:avLst/>
          </a:prstGeom>
        </p:spPr>
        <p:txBody>
          <a:bodyPr bIns="0" lIns="0" rIns="0" rtlCol="0" tIns="12624" wrap="square">
            <a:noAutofit/>
          </a:bodyPr>
          <a:lstStyle/>
          <a:p>
            <a:pPr>
              <a:lnSpc>
                <a:spcPts val="1100"/>
              </a:lnSpc>
            </a:pPr>
            <a:endParaRPr sz="1100"/>
          </a:p>
          <a:p>
            <a:pPr algn="ctr" marL="634022" marR="631488">
              <a:lnSpc>
                <a:spcPct val="95825"/>
              </a:lnSpc>
            </a:pPr>
            <a:r>
              <a:rPr b="1" dirty="0" smtClean="0" spc="-79" sz="1000">
                <a:solidFill>
                  <a:srgbClr val="1E555A"/>
                </a:solidFill>
                <a:latin typeface="Times New Roman"/>
                <a:cs typeface="Times New Roman"/>
              </a:rPr>
              <a:t>K</a:t>
            </a:r>
            <a:r>
              <a:rPr b="1" dirty="0" smtClean="0" spc="-79" sz="1000">
                <a:solidFill>
                  <a:srgbClr val="1E555A"/>
                </a:solidFill>
                <a:latin typeface="Times New Roman"/>
                <a:cs typeface="Times New Roman"/>
              </a:rPr>
              <a:t>E</a:t>
            </a:r>
            <a:r>
              <a:rPr b="1" dirty="0" smtClean="0" spc="-79" sz="1000">
                <a:solidFill>
                  <a:srgbClr val="1E555A"/>
                </a:solidFill>
                <a:latin typeface="Times New Roman"/>
                <a:cs typeface="Times New Roman"/>
              </a:rPr>
              <a:t>Y</a:t>
            </a:r>
            <a:r>
              <a:rPr b="1" dirty="0" smtClean="0" spc="-79" sz="1000">
                <a:solidFill>
                  <a:srgbClr val="1E555A"/>
                </a:solidFill>
                <a:latin typeface="Times New Roman"/>
                <a:cs typeface="Times New Roman"/>
              </a:rPr>
              <a:t> </a:t>
            </a:r>
            <a:r>
              <a:rPr b="1" dirty="0" smtClean="0" spc="-79" sz="1000">
                <a:solidFill>
                  <a:srgbClr val="1E555A"/>
                </a:solidFill>
                <a:latin typeface="Times New Roman"/>
                <a:cs typeface="Times New Roman"/>
              </a:rPr>
              <a:t>M</a:t>
            </a:r>
            <a:r>
              <a:rPr b="1" dirty="0" smtClean="0" spc="-79" sz="1000">
                <a:solidFill>
                  <a:srgbClr val="1E555A"/>
                </a:solidFill>
                <a:latin typeface="Times New Roman"/>
                <a:cs typeface="Times New Roman"/>
              </a:rPr>
              <a:t>E</a:t>
            </a:r>
            <a:r>
              <a:rPr b="1" dirty="0" smtClean="0" spc="-79" sz="1000">
                <a:solidFill>
                  <a:srgbClr val="1E555A"/>
                </a:solidFill>
                <a:latin typeface="Times New Roman"/>
                <a:cs typeface="Times New Roman"/>
              </a:rPr>
              <a:t>T</a:t>
            </a:r>
            <a:r>
              <a:rPr b="1" dirty="0" smtClean="0" spc="-79" sz="1000">
                <a:solidFill>
                  <a:srgbClr val="1E555A"/>
                </a:solidFill>
                <a:latin typeface="Times New Roman"/>
                <a:cs typeface="Times New Roman"/>
              </a:rPr>
              <a:t>R</a:t>
            </a:r>
            <a:r>
              <a:rPr b="1" dirty="0" smtClean="0" spc="-79" sz="1000">
                <a:solidFill>
                  <a:srgbClr val="1E555A"/>
                </a:solidFill>
                <a:latin typeface="Times New Roman"/>
                <a:cs typeface="Times New Roman"/>
              </a:rPr>
              <a:t>I</a:t>
            </a:r>
            <a:r>
              <a:rPr b="1" dirty="0" smtClean="0" spc="-79" sz="1000">
                <a:solidFill>
                  <a:srgbClr val="1E555A"/>
                </a:solidFill>
                <a:latin typeface="Times New Roman"/>
                <a:cs typeface="Times New Roman"/>
              </a:rPr>
              <a:t>C</a:t>
            </a:r>
            <a:r>
              <a:rPr b="1" dirty="0" smtClean="0" spc="-79" sz="1000">
                <a:solidFill>
                  <a:srgbClr val="1E555A"/>
                </a:solidFill>
                <a:latin typeface="Times New Roman"/>
                <a:cs typeface="Times New Roman"/>
              </a:rPr>
              <a:t>S</a:t>
            </a:r>
            <a:endParaRPr sz="1000">
              <a:latin typeface="Times New Roman"/>
              <a:cs typeface="Times New Roman"/>
            </a:endParaRPr>
          </a:p>
          <a:p>
            <a:pPr algn="ctr" marL="330391" marR="318429">
              <a:lnSpc>
                <a:spcPct val="95825"/>
              </a:lnSpc>
              <a:spcBef>
                <a:spcPts val="2967"/>
              </a:spcBef>
            </a:pPr>
            <a:r>
              <a:rPr dirty="0" smtClean="0" spc="156" sz="1400">
                <a:solidFill>
                  <a:srgbClr val="1E555A"/>
                </a:solidFill>
                <a:latin typeface="Times New Roman"/>
                <a:cs typeface="Times New Roman"/>
              </a:rPr>
              <a:t>$</a:t>
            </a:r>
            <a:r>
              <a:rPr dirty="0" smtClean="0" spc="156" sz="1400">
                <a:solidFill>
                  <a:srgbClr val="1E555A"/>
                </a:solidFill>
                <a:latin typeface="Times New Roman"/>
                <a:cs typeface="Times New Roman"/>
              </a:rPr>
              <a:t>1</a:t>
            </a:r>
            <a:r>
              <a:rPr dirty="0" smtClean="0" spc="156" sz="1400">
                <a:solidFill>
                  <a:srgbClr val="1E555A"/>
                </a:solidFill>
                <a:latin typeface="Times New Roman"/>
                <a:cs typeface="Times New Roman"/>
              </a:rPr>
              <a:t>,</a:t>
            </a:r>
            <a:r>
              <a:rPr dirty="0" smtClean="0" spc="156" sz="1400">
                <a:solidFill>
                  <a:srgbClr val="1E555A"/>
                </a:solidFill>
                <a:latin typeface="Times New Roman"/>
                <a:cs typeface="Times New Roman"/>
              </a:rPr>
              <a:t>0</a:t>
            </a:r>
            <a:r>
              <a:rPr dirty="0" smtClean="0" spc="156" sz="1400">
                <a:solidFill>
                  <a:srgbClr val="1E555A"/>
                </a:solidFill>
                <a:latin typeface="Times New Roman"/>
                <a:cs typeface="Times New Roman"/>
              </a:rPr>
              <a:t>0</a:t>
            </a:r>
            <a:r>
              <a:rPr dirty="0" smtClean="0" spc="156" sz="1400">
                <a:solidFill>
                  <a:srgbClr val="1E555A"/>
                </a:solidFill>
                <a:latin typeface="Times New Roman"/>
                <a:cs typeface="Times New Roman"/>
              </a:rPr>
              <a:t>0</a:t>
            </a:r>
            <a:r>
              <a:rPr dirty="0" smtClean="0" spc="156" sz="1400">
                <a:solidFill>
                  <a:srgbClr val="1E555A"/>
                </a:solidFill>
                <a:latin typeface="Times New Roman"/>
                <a:cs typeface="Times New Roman"/>
              </a:rPr>
              <a:t>,</a:t>
            </a:r>
            <a:r>
              <a:rPr dirty="0" smtClean="0" spc="156" sz="1400">
                <a:solidFill>
                  <a:srgbClr val="1E555A"/>
                </a:solidFill>
                <a:latin typeface="Times New Roman"/>
                <a:cs typeface="Times New Roman"/>
              </a:rPr>
              <a:t>0</a:t>
            </a:r>
            <a:r>
              <a:rPr dirty="0" smtClean="0" spc="156" sz="1400">
                <a:solidFill>
                  <a:srgbClr val="1E555A"/>
                </a:solidFill>
                <a:latin typeface="Times New Roman"/>
                <a:cs typeface="Times New Roman"/>
              </a:rPr>
              <a:t>0</a:t>
            </a:r>
            <a:r>
              <a:rPr dirty="0" smtClean="0" spc="156" sz="1400">
                <a:solidFill>
                  <a:srgbClr val="1E555A"/>
                </a:solidFill>
                <a:latin typeface="Times New Roman"/>
                <a:cs typeface="Times New Roman"/>
              </a:rPr>
              <a:t>0</a:t>
            </a:r>
            <a:r>
              <a:rPr dirty="0" smtClean="0" spc="156" sz="1400">
                <a:solidFill>
                  <a:srgbClr val="1E555A"/>
                </a:solidFill>
                <a:latin typeface="Times New Roman"/>
                <a:cs typeface="Times New Roman"/>
              </a:rPr>
              <a:t>,</a:t>
            </a:r>
            <a:r>
              <a:rPr dirty="0" smtClean="0" spc="156" sz="1400">
                <a:solidFill>
                  <a:srgbClr val="1E555A"/>
                </a:solidFill>
                <a:latin typeface="Times New Roman"/>
                <a:cs typeface="Times New Roman"/>
              </a:rPr>
              <a:t>0</a:t>
            </a:r>
            <a:r>
              <a:rPr dirty="0" smtClean="0" spc="156" sz="1400">
                <a:solidFill>
                  <a:srgbClr val="1E555A"/>
                </a:solidFill>
                <a:latin typeface="Times New Roman"/>
                <a:cs typeface="Times New Roman"/>
              </a:rPr>
              <a:t>0</a:t>
            </a:r>
            <a:r>
              <a:rPr dirty="0" smtClean="0" spc="156" sz="1400">
                <a:solidFill>
                  <a:srgbClr val="1E555A"/>
                </a:solidFill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  <a:p>
            <a:pPr algn="ctr" marL="448360" marR="447889">
              <a:lnSpc>
                <a:spcPct val="95825"/>
              </a:lnSpc>
              <a:spcBef>
                <a:spcPts val="75"/>
              </a:spcBef>
            </a:pPr>
            <a:r>
              <a:rPr dirty="0" smtClean="0" spc="34" sz="6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34" sz="650">
                <a:solidFill>
                  <a:srgbClr val="272727"/>
                </a:solidFill>
                <a:latin typeface="Times New Roman"/>
                <a:cs typeface="Times New Roman"/>
              </a:rPr>
              <a:t>nnu</a:t>
            </a:r>
            <a:r>
              <a:rPr dirty="0" smtClean="0" spc="34" sz="650">
                <a:solidFill>
                  <a:srgbClr val="272727"/>
                </a:solidFill>
                <a:latin typeface="Times New Roman"/>
                <a:cs typeface="Times New Roman"/>
              </a:rPr>
              <a:t>al</a:t>
            </a:r>
            <a:r>
              <a:rPr dirty="0" smtClean="0" spc="34" sz="6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4" sz="650">
                <a:solidFill>
                  <a:srgbClr val="272727"/>
                </a:solidFill>
                <a:latin typeface="Times New Roman"/>
                <a:cs typeface="Times New Roman"/>
              </a:rPr>
              <a:t>G</a:t>
            </a:r>
            <a:r>
              <a:rPr dirty="0" smtClean="0" spc="34" sz="6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34" sz="65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34" sz="6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34" sz="6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34" sz="6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4" sz="6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34" sz="6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4" sz="650">
                <a:solidFill>
                  <a:srgbClr val="272727"/>
                </a:solidFill>
                <a:latin typeface="Times New Roman"/>
                <a:cs typeface="Times New Roman"/>
              </a:rPr>
              <a:t>venue</a:t>
            </a:r>
            <a:r>
              <a:rPr dirty="0" smtClean="0" spc="34" sz="6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4" sz="6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4" sz="6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34" sz="6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4" sz="650">
                <a:solidFill>
                  <a:srgbClr val="272727"/>
                </a:solidFill>
                <a:latin typeface="Times New Roman"/>
                <a:cs typeface="Times New Roman"/>
              </a:rPr>
              <a:t>2</a:t>
            </a:r>
            <a:r>
              <a:rPr dirty="0" smtClean="0" spc="34" sz="650">
                <a:solidFill>
                  <a:srgbClr val="272727"/>
                </a:solidFill>
                <a:latin typeface="Times New Roman"/>
                <a:cs typeface="Times New Roman"/>
              </a:rPr>
              <a:t>0</a:t>
            </a:r>
            <a:r>
              <a:rPr dirty="0" smtClean="0" spc="34" sz="650">
                <a:solidFill>
                  <a:srgbClr val="272727"/>
                </a:solidFill>
                <a:latin typeface="Times New Roman"/>
                <a:cs typeface="Times New Roman"/>
              </a:rPr>
              <a:t>2</a:t>
            </a:r>
            <a:r>
              <a:rPr dirty="0" smtClean="0" spc="34" sz="650">
                <a:solidFill>
                  <a:srgbClr val="272727"/>
                </a:solidFill>
                <a:latin typeface="Times New Roman"/>
                <a:cs typeface="Times New Roman"/>
              </a:rPr>
              <a:t>3</a:t>
            </a:r>
            <a:endParaRPr sz="650">
              <a:latin typeface="Times New Roman"/>
              <a:cs typeface="Times New Roman"/>
            </a:endParaRPr>
          </a:p>
          <a:p>
            <a:pPr algn="ctr" marL="381723" marR="365601">
              <a:lnSpc>
                <a:spcPct val="95825"/>
              </a:lnSpc>
              <a:spcBef>
                <a:spcPts val="2524"/>
              </a:spcBef>
            </a:pPr>
            <a:r>
              <a:rPr dirty="0" smtClean="0" spc="106" sz="1400">
                <a:solidFill>
                  <a:srgbClr val="1E555A"/>
                </a:solidFill>
                <a:latin typeface="Times New Roman"/>
                <a:cs typeface="Times New Roman"/>
              </a:rPr>
              <a:t>2</a:t>
            </a:r>
            <a:r>
              <a:rPr dirty="0" smtClean="0" spc="106" sz="1400">
                <a:solidFill>
                  <a:srgbClr val="1E555A"/>
                </a:solidFill>
                <a:latin typeface="Times New Roman"/>
                <a:cs typeface="Times New Roman"/>
              </a:rPr>
              <a:t>0</a:t>
            </a:r>
            <a:r>
              <a:rPr dirty="0" smtClean="0" spc="325" sz="1400">
                <a:solidFill>
                  <a:srgbClr val="1E555A"/>
                </a:solidFill>
                <a:latin typeface="Times New Roman"/>
                <a:cs typeface="Times New Roman"/>
              </a:rPr>
              <a:t>%</a:t>
            </a:r>
            <a:r>
              <a:rPr dirty="0" smtClean="0" spc="97" sz="1400">
                <a:solidFill>
                  <a:srgbClr val="1E555A"/>
                </a:solidFill>
                <a:latin typeface="Times New Roman"/>
                <a:cs typeface="Times New Roman"/>
              </a:rPr>
              <a:t>       </a:t>
            </a:r>
            <a:r>
              <a:rPr dirty="0" smtClean="0" spc="441" sz="1400">
                <a:solidFill>
                  <a:srgbClr val="1E555A"/>
                </a:solidFill>
                <a:latin typeface="Times New Roman"/>
                <a:cs typeface="Times New Roman"/>
              </a:rPr>
              <a:t> </a:t>
            </a:r>
            <a:r>
              <a:rPr dirty="0" smtClean="0" spc="137" sz="1400">
                <a:solidFill>
                  <a:srgbClr val="1E555A"/>
                </a:solidFill>
                <a:latin typeface="Times New Roman"/>
                <a:cs typeface="Times New Roman"/>
              </a:rPr>
              <a:t>4</a:t>
            </a:r>
            <a:r>
              <a:rPr dirty="0" smtClean="0" spc="231" sz="1400">
                <a:solidFill>
                  <a:srgbClr val="1E555A"/>
                </a:solidFill>
                <a:latin typeface="Times New Roman"/>
                <a:cs typeface="Times New Roman"/>
              </a:rPr>
              <a:t>0</a:t>
            </a:r>
            <a:r>
              <a:rPr dirty="0" smtClean="0" spc="267" sz="1400">
                <a:solidFill>
                  <a:srgbClr val="1E555A"/>
                </a:solidFill>
                <a:latin typeface="Times New Roman"/>
                <a:cs typeface="Times New Roman"/>
              </a:rPr>
              <a:t>%</a:t>
            </a:r>
            <a:endParaRPr sz="1400">
              <a:latin typeface="Times New Roman"/>
              <a:cs typeface="Times New Roman"/>
            </a:endParaRPr>
          </a:p>
          <a:p>
            <a:pPr algn="ctr" marL="332270" marR="322690">
              <a:lnSpc>
                <a:spcPct val="95825"/>
              </a:lnSpc>
              <a:spcBef>
                <a:spcPts val="75"/>
              </a:spcBef>
            </a:pPr>
            <a:r>
              <a:rPr dirty="0" smtClean="0" spc="58" sz="650">
                <a:solidFill>
                  <a:srgbClr val="272727"/>
                </a:solidFill>
                <a:latin typeface="Times New Roman"/>
                <a:cs typeface="Times New Roman"/>
              </a:rPr>
              <a:t>P</a:t>
            </a:r>
            <a:r>
              <a:rPr dirty="0" smtClean="0" spc="-2" sz="6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91" sz="65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30" sz="650">
                <a:solidFill>
                  <a:srgbClr val="272727"/>
                </a:solidFill>
                <a:latin typeface="Times New Roman"/>
                <a:cs typeface="Times New Roman"/>
              </a:rPr>
              <a:t>f</a:t>
            </a:r>
            <a:r>
              <a:rPr dirty="0" smtClean="0" spc="-37" sz="6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69" sz="6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-44" sz="6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16" sz="650">
                <a:solidFill>
                  <a:srgbClr val="272727"/>
                </a:solidFill>
                <a:latin typeface="Times New Roman"/>
                <a:cs typeface="Times New Roman"/>
              </a:rPr>
              <a:t>Ma</a:t>
            </a:r>
            <a:r>
              <a:rPr dirty="0" smtClean="0" spc="2" sz="6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104" sz="650">
                <a:solidFill>
                  <a:srgbClr val="272727"/>
                </a:solidFill>
                <a:latin typeface="Times New Roman"/>
                <a:cs typeface="Times New Roman"/>
              </a:rPr>
              <a:t>g</a:t>
            </a:r>
            <a:r>
              <a:rPr dirty="0" smtClean="0" spc="-37" sz="6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44" sz="6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0" sz="650">
                <a:solidFill>
                  <a:srgbClr val="272727"/>
                </a:solidFill>
                <a:latin typeface="Times New Roman"/>
                <a:cs typeface="Times New Roman"/>
              </a:rPr>
              <a:t>                  </a:t>
            </a:r>
            <a:r>
              <a:rPr dirty="0" smtClean="0" spc="34" sz="6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55" sz="650">
                <a:solidFill>
                  <a:srgbClr val="272727"/>
                </a:solidFill>
                <a:latin typeface="Times New Roman"/>
                <a:cs typeface="Times New Roman"/>
              </a:rPr>
              <a:t>Ma</a:t>
            </a:r>
            <a:r>
              <a:rPr dirty="0" smtClean="0" spc="22" sz="6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47" sz="650">
                <a:solidFill>
                  <a:srgbClr val="272727"/>
                </a:solidFill>
                <a:latin typeface="Times New Roman"/>
                <a:cs typeface="Times New Roman"/>
              </a:rPr>
              <a:t>k</a:t>
            </a:r>
            <a:r>
              <a:rPr dirty="0" smtClean="0" spc="31" sz="6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22" sz="6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-40" sz="6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58" sz="650">
                <a:solidFill>
                  <a:srgbClr val="272727"/>
                </a:solidFill>
                <a:latin typeface="Times New Roman"/>
                <a:cs typeface="Times New Roman"/>
              </a:rPr>
              <a:t>Share</a:t>
            </a:r>
            <a:endParaRPr sz="650">
              <a:latin typeface="Times New Roman"/>
              <a:cs typeface="Times New Roman"/>
            </a:endParaRPr>
          </a:p>
          <a:p>
            <a:pPr algn="ctr" marL="790155" marR="777300">
              <a:lnSpc>
                <a:spcPct val="95825"/>
              </a:lnSpc>
              <a:spcBef>
                <a:spcPts val="2524"/>
              </a:spcBef>
            </a:pPr>
            <a:r>
              <a:rPr dirty="0" smtClean="0" spc="129" sz="1400">
                <a:solidFill>
                  <a:srgbClr val="1E555A"/>
                </a:solidFill>
                <a:latin typeface="Times New Roman"/>
                <a:cs typeface="Times New Roman"/>
              </a:rPr>
              <a:t>1</a:t>
            </a:r>
            <a:r>
              <a:rPr dirty="0" smtClean="0" spc="129" sz="1400">
                <a:solidFill>
                  <a:srgbClr val="1E555A"/>
                </a:solidFill>
                <a:latin typeface="Times New Roman"/>
                <a:cs typeface="Times New Roman"/>
              </a:rPr>
              <a:t>0</a:t>
            </a:r>
            <a:r>
              <a:rPr dirty="0" smtClean="0" spc="129" sz="1400">
                <a:solidFill>
                  <a:srgbClr val="1E555A"/>
                </a:solidFill>
                <a:latin typeface="Times New Roman"/>
                <a:cs typeface="Times New Roman"/>
              </a:rPr>
              <a:t>0</a:t>
            </a:r>
            <a:r>
              <a:rPr dirty="0" smtClean="0" spc="129" sz="1400">
                <a:solidFill>
                  <a:srgbClr val="1E555A"/>
                </a:solidFill>
                <a:latin typeface="Times New Roman"/>
                <a:cs typeface="Times New Roman"/>
              </a:rPr>
              <a:t>%</a:t>
            </a:r>
            <a:endParaRPr sz="1400">
              <a:latin typeface="Times New Roman"/>
              <a:cs typeface="Times New Roman"/>
            </a:endParaRPr>
          </a:p>
          <a:p>
            <a:pPr algn="ctr" marL="591540" marR="589215">
              <a:lnSpc>
                <a:spcPct val="95825"/>
              </a:lnSpc>
              <a:spcBef>
                <a:spcPts val="60"/>
              </a:spcBef>
            </a:pPr>
            <a:r>
              <a:rPr dirty="0" smtClean="0" spc="53" sz="650">
                <a:solidFill>
                  <a:srgbClr val="272727"/>
                </a:solidFill>
                <a:latin typeface="Times New Roman"/>
                <a:cs typeface="Times New Roman"/>
              </a:rPr>
              <a:t>C</a:t>
            </a:r>
            <a:r>
              <a:rPr dirty="0" smtClean="0" spc="53" sz="650">
                <a:solidFill>
                  <a:srgbClr val="272727"/>
                </a:solidFill>
                <a:latin typeface="Times New Roman"/>
                <a:cs typeface="Times New Roman"/>
              </a:rPr>
              <a:t>u</a:t>
            </a:r>
            <a:r>
              <a:rPr dirty="0" smtClean="0" spc="53" sz="6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53" sz="6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53" sz="65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53" sz="650">
                <a:solidFill>
                  <a:srgbClr val="272727"/>
                </a:solidFill>
                <a:latin typeface="Times New Roman"/>
                <a:cs typeface="Times New Roman"/>
              </a:rPr>
              <a:t>m</a:t>
            </a:r>
            <a:r>
              <a:rPr dirty="0" smtClean="0" spc="53" sz="6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53" sz="6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53" sz="6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53" sz="650">
                <a:solidFill>
                  <a:srgbClr val="272727"/>
                </a:solidFill>
                <a:latin typeface="Times New Roman"/>
                <a:cs typeface="Times New Roman"/>
              </a:rPr>
              <a:t>Sa</a:t>
            </a:r>
            <a:r>
              <a:rPr dirty="0" smtClean="0" spc="53" sz="6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53" sz="6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53" sz="6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53" sz="650">
                <a:solidFill>
                  <a:srgbClr val="272727"/>
                </a:solidFill>
                <a:latin typeface="Times New Roman"/>
                <a:cs typeface="Times New Roman"/>
              </a:rPr>
              <a:t>f</a:t>
            </a:r>
            <a:r>
              <a:rPr dirty="0" smtClean="0" spc="53" sz="6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53" sz="650">
                <a:solidFill>
                  <a:srgbClr val="272727"/>
                </a:solidFill>
                <a:latin typeface="Times New Roman"/>
                <a:cs typeface="Times New Roman"/>
              </a:rPr>
              <a:t>c</a:t>
            </a:r>
            <a:r>
              <a:rPr dirty="0" smtClean="0" spc="53" sz="6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53" sz="6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53" sz="65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53" sz="6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09926" y="2651505"/>
            <a:ext cx="2102104" cy="702436"/>
          </a:xfrm>
          <a:prstGeom prst="rect">
            <a:avLst/>
          </a:prstGeom>
        </p:spPr>
        <p:txBody>
          <a:bodyPr bIns="0" lIns="0" rIns="0" rtlCol="0" tIns="10465" wrap="square">
            <a:noAutofit/>
          </a:bodyPr>
          <a:lstStyle/>
          <a:p>
            <a:pPr>
              <a:lnSpc>
                <a:spcPts val="1100"/>
              </a:lnSpc>
            </a:pPr>
            <a:endParaRPr sz="1100"/>
          </a:p>
          <a:p>
            <a:pPr marL="390525">
              <a:lnSpc>
                <a:spcPct val="95825"/>
              </a:lnSpc>
            </a:pPr>
            <a:r>
              <a:rPr b="1" dirty="0" smtClean="0" spc="-43" sz="1000">
                <a:solidFill>
                  <a:srgbClr val="1E555A"/>
                </a:solidFill>
                <a:latin typeface="Times New Roman"/>
                <a:cs typeface="Times New Roman"/>
              </a:rPr>
              <a:t>B</a:t>
            </a:r>
            <a:r>
              <a:rPr b="1" dirty="0" smtClean="0" spc="-43" sz="1000">
                <a:solidFill>
                  <a:srgbClr val="1E555A"/>
                </a:solidFill>
                <a:latin typeface="Times New Roman"/>
                <a:cs typeface="Times New Roman"/>
              </a:rPr>
              <a:t>U</a:t>
            </a:r>
            <a:r>
              <a:rPr b="1" dirty="0" smtClean="0" spc="-43" sz="1000">
                <a:solidFill>
                  <a:srgbClr val="1E555A"/>
                </a:solidFill>
                <a:latin typeface="Times New Roman"/>
                <a:cs typeface="Times New Roman"/>
              </a:rPr>
              <a:t>S</a:t>
            </a:r>
            <a:r>
              <a:rPr b="1" dirty="0" smtClean="0" spc="-43" sz="1000">
                <a:solidFill>
                  <a:srgbClr val="1E555A"/>
                </a:solidFill>
                <a:latin typeface="Times New Roman"/>
                <a:cs typeface="Times New Roman"/>
              </a:rPr>
              <a:t>I</a:t>
            </a:r>
            <a:r>
              <a:rPr b="1" dirty="0" smtClean="0" spc="-43" sz="1000">
                <a:solidFill>
                  <a:srgbClr val="1E555A"/>
                </a:solidFill>
                <a:latin typeface="Times New Roman"/>
                <a:cs typeface="Times New Roman"/>
              </a:rPr>
              <a:t>N</a:t>
            </a:r>
            <a:r>
              <a:rPr b="1" dirty="0" smtClean="0" spc="-43" sz="1000">
                <a:solidFill>
                  <a:srgbClr val="1E555A"/>
                </a:solidFill>
                <a:latin typeface="Times New Roman"/>
                <a:cs typeface="Times New Roman"/>
              </a:rPr>
              <a:t>E</a:t>
            </a:r>
            <a:r>
              <a:rPr b="1" dirty="0" smtClean="0" spc="-43" sz="1000">
                <a:solidFill>
                  <a:srgbClr val="1E555A"/>
                </a:solidFill>
                <a:latin typeface="Times New Roman"/>
                <a:cs typeface="Times New Roman"/>
              </a:rPr>
              <a:t>S</a:t>
            </a:r>
            <a:r>
              <a:rPr b="1" dirty="0" smtClean="0" spc="-43" sz="1000">
                <a:solidFill>
                  <a:srgbClr val="1E555A"/>
                </a:solidFill>
                <a:latin typeface="Times New Roman"/>
                <a:cs typeface="Times New Roman"/>
              </a:rPr>
              <a:t>S</a:t>
            </a:r>
            <a:r>
              <a:rPr b="1" dirty="0" smtClean="0" spc="-43" sz="1000">
                <a:solidFill>
                  <a:srgbClr val="1E555A"/>
                </a:solidFill>
                <a:latin typeface="Times New Roman"/>
                <a:cs typeface="Times New Roman"/>
              </a:rPr>
              <a:t> </a:t>
            </a:r>
            <a:r>
              <a:rPr b="1" dirty="0" smtClean="0" spc="-43" sz="1000">
                <a:solidFill>
                  <a:srgbClr val="1E555A"/>
                </a:solidFill>
                <a:latin typeface="Times New Roman"/>
                <a:cs typeface="Times New Roman"/>
              </a:rPr>
              <a:t>M</a:t>
            </a:r>
            <a:r>
              <a:rPr b="1" dirty="0" smtClean="0" spc="-43" sz="1000">
                <a:solidFill>
                  <a:srgbClr val="1E555A"/>
                </a:solidFill>
                <a:latin typeface="Times New Roman"/>
                <a:cs typeface="Times New Roman"/>
              </a:rPr>
              <a:t>I</a:t>
            </a:r>
            <a:r>
              <a:rPr b="1" dirty="0" smtClean="0" spc="-43" sz="1000">
                <a:solidFill>
                  <a:srgbClr val="1E555A"/>
                </a:solidFill>
                <a:latin typeface="Times New Roman"/>
                <a:cs typeface="Times New Roman"/>
              </a:rPr>
              <a:t>L</a:t>
            </a:r>
            <a:r>
              <a:rPr b="1" dirty="0" smtClean="0" spc="-43" sz="1000">
                <a:solidFill>
                  <a:srgbClr val="1E555A"/>
                </a:solidFill>
                <a:latin typeface="Times New Roman"/>
                <a:cs typeface="Times New Roman"/>
              </a:rPr>
              <a:t>E</a:t>
            </a:r>
            <a:r>
              <a:rPr b="1" dirty="0" smtClean="0" spc="-43" sz="1000">
                <a:solidFill>
                  <a:srgbClr val="1E555A"/>
                </a:solidFill>
                <a:latin typeface="Times New Roman"/>
                <a:cs typeface="Times New Roman"/>
              </a:rPr>
              <a:t>S</a:t>
            </a:r>
            <a:r>
              <a:rPr b="1" dirty="0" smtClean="0" spc="-43" sz="1000">
                <a:solidFill>
                  <a:srgbClr val="1E555A"/>
                </a:solidFill>
                <a:latin typeface="Times New Roman"/>
                <a:cs typeface="Times New Roman"/>
              </a:rPr>
              <a:t>T</a:t>
            </a:r>
            <a:r>
              <a:rPr b="1" dirty="0" smtClean="0" spc="-43" sz="1000">
                <a:solidFill>
                  <a:srgbClr val="1E555A"/>
                </a:solidFill>
                <a:latin typeface="Times New Roman"/>
                <a:cs typeface="Times New Roman"/>
              </a:rPr>
              <a:t>O</a:t>
            </a:r>
            <a:r>
              <a:rPr b="1" dirty="0" smtClean="0" spc="-43" sz="1000">
                <a:solidFill>
                  <a:srgbClr val="1E555A"/>
                </a:solidFill>
                <a:latin typeface="Times New Roman"/>
                <a:cs typeface="Times New Roman"/>
              </a:rPr>
              <a:t>N</a:t>
            </a:r>
            <a:r>
              <a:rPr b="1" dirty="0" smtClean="0" spc="-43" sz="1000">
                <a:solidFill>
                  <a:srgbClr val="1E555A"/>
                </a:solidFill>
                <a:latin typeface="Times New Roman"/>
                <a:cs typeface="Times New Roman"/>
              </a:rPr>
              <a:t>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09926" y="3353942"/>
            <a:ext cx="553212" cy="1768729"/>
          </a:xfrm>
          <a:prstGeom prst="rect">
            <a:avLst/>
          </a:prstGeom>
        </p:spPr>
        <p:txBody>
          <a:bodyPr bIns="0" lIns="0" rIns="0" rtlCol="0" tIns="3079" wrap="square">
            <a:noAutofit/>
          </a:bodyPr>
          <a:lstStyle/>
          <a:p>
            <a:pPr marL="201549">
              <a:lnSpc>
                <a:spcPts val="484"/>
              </a:lnSpc>
            </a:pPr>
            <a:r>
              <a:rPr dirty="0" smtClean="0" spc="82" sz="650">
                <a:solidFill>
                  <a:srgbClr val="272727"/>
                </a:solidFill>
                <a:latin typeface="Times New Roman"/>
                <a:cs typeface="Times New Roman"/>
              </a:rPr>
              <a:t>2</a:t>
            </a:r>
            <a:r>
              <a:rPr dirty="0" smtClean="0" spc="82" sz="650">
                <a:solidFill>
                  <a:srgbClr val="272727"/>
                </a:solidFill>
                <a:latin typeface="Times New Roman"/>
                <a:cs typeface="Times New Roman"/>
              </a:rPr>
              <a:t>0</a:t>
            </a:r>
            <a:r>
              <a:rPr dirty="0" smtClean="0" spc="82" sz="650">
                <a:solidFill>
                  <a:srgbClr val="272727"/>
                </a:solidFill>
                <a:latin typeface="Times New Roman"/>
                <a:cs typeface="Times New Roman"/>
              </a:rPr>
              <a:t>2</a:t>
            </a:r>
            <a:r>
              <a:rPr dirty="0" smtClean="0" spc="82" sz="650">
                <a:solidFill>
                  <a:srgbClr val="272727"/>
                </a:solidFill>
                <a:latin typeface="Times New Roman"/>
                <a:cs typeface="Times New Roman"/>
              </a:rPr>
              <a:t>3</a:t>
            </a:r>
            <a:endParaRPr sz="650">
              <a:latin typeface="Times New Roman"/>
              <a:cs typeface="Times New Roman"/>
            </a:endParaRPr>
          </a:p>
          <a:p>
            <a:pPr marL="201549">
              <a:lnSpc>
                <a:spcPct val="95825"/>
              </a:lnSpc>
              <a:spcBef>
                <a:spcPts val="1568"/>
              </a:spcBef>
            </a:pPr>
            <a:r>
              <a:rPr dirty="0" smtClean="0" spc="80" sz="650">
                <a:solidFill>
                  <a:srgbClr val="272727"/>
                </a:solidFill>
                <a:latin typeface="Times New Roman"/>
                <a:cs typeface="Times New Roman"/>
              </a:rPr>
              <a:t>2</a:t>
            </a:r>
            <a:r>
              <a:rPr dirty="0" smtClean="0" spc="80" sz="650">
                <a:solidFill>
                  <a:srgbClr val="272727"/>
                </a:solidFill>
                <a:latin typeface="Times New Roman"/>
                <a:cs typeface="Times New Roman"/>
              </a:rPr>
              <a:t>0</a:t>
            </a:r>
            <a:r>
              <a:rPr dirty="0" smtClean="0" spc="80" sz="650">
                <a:solidFill>
                  <a:srgbClr val="272727"/>
                </a:solidFill>
                <a:latin typeface="Times New Roman"/>
                <a:cs typeface="Times New Roman"/>
              </a:rPr>
              <a:t>2</a:t>
            </a:r>
            <a:r>
              <a:rPr dirty="0" smtClean="0" spc="80" sz="650">
                <a:solidFill>
                  <a:srgbClr val="272727"/>
                </a:solidFill>
                <a:latin typeface="Times New Roman"/>
                <a:cs typeface="Times New Roman"/>
              </a:rPr>
              <a:t>2</a:t>
            </a:r>
            <a:endParaRPr sz="650">
              <a:latin typeface="Times New Roman"/>
              <a:cs typeface="Times New Roman"/>
            </a:endParaRPr>
          </a:p>
          <a:p>
            <a:pPr marL="201549">
              <a:lnSpc>
                <a:spcPct val="95825"/>
              </a:lnSpc>
              <a:spcBef>
                <a:spcPts val="1592"/>
              </a:spcBef>
            </a:pPr>
            <a:r>
              <a:rPr dirty="0" smtClean="0" spc="45" sz="650">
                <a:solidFill>
                  <a:srgbClr val="272727"/>
                </a:solidFill>
                <a:latin typeface="Times New Roman"/>
                <a:cs typeface="Times New Roman"/>
              </a:rPr>
              <a:t>2</a:t>
            </a:r>
            <a:r>
              <a:rPr dirty="0" smtClean="0" spc="45" sz="650">
                <a:solidFill>
                  <a:srgbClr val="272727"/>
                </a:solidFill>
                <a:latin typeface="Times New Roman"/>
                <a:cs typeface="Times New Roman"/>
              </a:rPr>
              <a:t>0</a:t>
            </a:r>
            <a:r>
              <a:rPr dirty="0" smtClean="0" spc="45" sz="650">
                <a:solidFill>
                  <a:srgbClr val="272727"/>
                </a:solidFill>
                <a:latin typeface="Times New Roman"/>
                <a:cs typeface="Times New Roman"/>
              </a:rPr>
              <a:t>19</a:t>
            </a:r>
            <a:endParaRPr sz="650">
              <a:latin typeface="Times New Roman"/>
              <a:cs typeface="Times New Roman"/>
            </a:endParaRPr>
          </a:p>
          <a:p>
            <a:pPr marL="201549">
              <a:lnSpc>
                <a:spcPct val="95825"/>
              </a:lnSpc>
              <a:spcBef>
                <a:spcPts val="1592"/>
              </a:spcBef>
            </a:pPr>
            <a:r>
              <a:rPr dirty="0" smtClean="0" spc="48" sz="650">
                <a:solidFill>
                  <a:srgbClr val="272727"/>
                </a:solidFill>
                <a:latin typeface="Times New Roman"/>
                <a:cs typeface="Times New Roman"/>
              </a:rPr>
              <a:t>2</a:t>
            </a:r>
            <a:r>
              <a:rPr dirty="0" smtClean="0" spc="48" sz="650">
                <a:solidFill>
                  <a:srgbClr val="272727"/>
                </a:solidFill>
                <a:latin typeface="Times New Roman"/>
                <a:cs typeface="Times New Roman"/>
              </a:rPr>
              <a:t>0</a:t>
            </a:r>
            <a:r>
              <a:rPr dirty="0" smtClean="0" spc="48" sz="650">
                <a:solidFill>
                  <a:srgbClr val="272727"/>
                </a:solidFill>
                <a:latin typeface="Times New Roman"/>
                <a:cs typeface="Times New Roman"/>
              </a:rPr>
              <a:t>15</a:t>
            </a:r>
            <a:endParaRPr sz="650">
              <a:latin typeface="Times New Roman"/>
              <a:cs typeface="Times New Roman"/>
            </a:endParaRPr>
          </a:p>
          <a:p>
            <a:pPr marL="201549">
              <a:lnSpc>
                <a:spcPct val="95825"/>
              </a:lnSpc>
              <a:spcBef>
                <a:spcPts val="1592"/>
              </a:spcBef>
            </a:pPr>
            <a:r>
              <a:rPr dirty="0" smtClean="0" spc="66" sz="650">
                <a:solidFill>
                  <a:srgbClr val="272727"/>
                </a:solidFill>
                <a:latin typeface="Times New Roman"/>
                <a:cs typeface="Times New Roman"/>
              </a:rPr>
              <a:t>2</a:t>
            </a:r>
            <a:r>
              <a:rPr dirty="0" smtClean="0" spc="66" sz="650">
                <a:solidFill>
                  <a:srgbClr val="272727"/>
                </a:solidFill>
                <a:latin typeface="Times New Roman"/>
                <a:cs typeface="Times New Roman"/>
              </a:rPr>
              <a:t>0</a:t>
            </a:r>
            <a:r>
              <a:rPr dirty="0" smtClean="0" spc="66" sz="650">
                <a:solidFill>
                  <a:srgbClr val="272727"/>
                </a:solidFill>
                <a:latin typeface="Times New Roman"/>
                <a:cs typeface="Times New Roman"/>
              </a:rPr>
              <a:t>10</a:t>
            </a:r>
            <a:endParaRPr sz="650">
              <a:latin typeface="Times New Roman"/>
              <a:cs typeface="Times New Roman"/>
            </a:endParaRPr>
          </a:p>
          <a:p>
            <a:pPr marL="201549">
              <a:lnSpc>
                <a:spcPct val="95825"/>
              </a:lnSpc>
              <a:spcBef>
                <a:spcPts val="1592"/>
              </a:spcBef>
            </a:pPr>
            <a:r>
              <a:rPr dirty="0" smtClean="0" spc="109" sz="650">
                <a:solidFill>
                  <a:srgbClr val="272727"/>
                </a:solidFill>
                <a:latin typeface="Times New Roman"/>
                <a:cs typeface="Times New Roman"/>
              </a:rPr>
              <a:t>2</a:t>
            </a:r>
            <a:r>
              <a:rPr dirty="0" smtClean="0" spc="109" sz="650">
                <a:solidFill>
                  <a:srgbClr val="272727"/>
                </a:solidFill>
                <a:latin typeface="Times New Roman"/>
                <a:cs typeface="Times New Roman"/>
              </a:rPr>
              <a:t>0</a:t>
            </a:r>
            <a:r>
              <a:rPr dirty="0" smtClean="0" spc="109" sz="650">
                <a:solidFill>
                  <a:srgbClr val="272727"/>
                </a:solidFill>
                <a:latin typeface="Times New Roman"/>
                <a:cs typeface="Times New Roman"/>
              </a:rPr>
              <a:t>0</a:t>
            </a:r>
            <a:r>
              <a:rPr dirty="0" smtClean="0" spc="109" sz="650">
                <a:solidFill>
                  <a:srgbClr val="272727"/>
                </a:solidFill>
                <a:latin typeface="Times New Roman"/>
                <a:cs typeface="Times New Roman"/>
              </a:rPr>
              <a:t>8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63138" y="3353942"/>
            <a:ext cx="1548891" cy="1768729"/>
          </a:xfrm>
          <a:prstGeom prst="rect">
            <a:avLst/>
          </a:prstGeom>
        </p:spPr>
        <p:txBody>
          <a:bodyPr bIns="0" lIns="0" rIns="0" rtlCol="0" tIns="3143" wrap="square">
            <a:noAutofit/>
          </a:bodyPr>
          <a:lstStyle/>
          <a:p>
            <a:pPr marL="121031">
              <a:lnSpc>
                <a:spcPts val="495"/>
              </a:lnSpc>
            </a:pPr>
            <a:r>
              <a:rPr dirty="0" smtClean="0" spc="36" sz="650">
                <a:solidFill>
                  <a:srgbClr val="272727"/>
                </a:solidFill>
                <a:latin typeface="Times New Roman"/>
                <a:cs typeface="Times New Roman"/>
              </a:rPr>
              <a:t>G</a:t>
            </a:r>
            <a:r>
              <a:rPr dirty="0" smtClean="0" spc="36" sz="650">
                <a:solidFill>
                  <a:srgbClr val="272727"/>
                </a:solidFill>
                <a:latin typeface="Times New Roman"/>
                <a:cs typeface="Times New Roman"/>
              </a:rPr>
              <a:t>l</a:t>
            </a:r>
            <a:r>
              <a:rPr dirty="0" smtClean="0" spc="36" sz="65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36" sz="650">
                <a:solidFill>
                  <a:srgbClr val="272727"/>
                </a:solidFill>
                <a:latin typeface="Times New Roman"/>
                <a:cs typeface="Times New Roman"/>
              </a:rPr>
              <a:t>b</a:t>
            </a:r>
            <a:r>
              <a:rPr dirty="0" smtClean="0" spc="36" sz="6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36" sz="650">
                <a:solidFill>
                  <a:srgbClr val="272727"/>
                </a:solidFill>
                <a:latin typeface="Times New Roman"/>
                <a:cs typeface="Times New Roman"/>
              </a:rPr>
              <a:t>l</a:t>
            </a:r>
            <a:r>
              <a:rPr dirty="0" smtClean="0" spc="36" sz="6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6" sz="650">
                <a:solidFill>
                  <a:srgbClr val="272727"/>
                </a:solidFill>
                <a:latin typeface="Times New Roman"/>
                <a:cs typeface="Times New Roman"/>
              </a:rPr>
              <a:t>M</a:t>
            </a:r>
            <a:r>
              <a:rPr dirty="0" smtClean="0" spc="36" sz="6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36" sz="6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36" sz="650">
                <a:solidFill>
                  <a:srgbClr val="272727"/>
                </a:solidFill>
                <a:latin typeface="Times New Roman"/>
                <a:cs typeface="Times New Roman"/>
              </a:rPr>
              <a:t>k</a:t>
            </a:r>
            <a:r>
              <a:rPr dirty="0" smtClean="0" spc="36" sz="6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6" sz="6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36" sz="6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6" sz="650">
                <a:solidFill>
                  <a:srgbClr val="272727"/>
                </a:solidFill>
                <a:latin typeface="Times New Roman"/>
                <a:cs typeface="Times New Roman"/>
              </a:rPr>
              <a:t>D</a:t>
            </a:r>
            <a:r>
              <a:rPr dirty="0" smtClean="0" spc="36" sz="65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36" sz="650">
                <a:solidFill>
                  <a:srgbClr val="272727"/>
                </a:solidFill>
                <a:latin typeface="Times New Roman"/>
                <a:cs typeface="Times New Roman"/>
              </a:rPr>
              <a:t>m</a:t>
            </a:r>
            <a:r>
              <a:rPr dirty="0" smtClean="0" spc="36" sz="6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6" sz="650">
                <a:solidFill>
                  <a:srgbClr val="272727"/>
                </a:solidFill>
                <a:latin typeface="Times New Roman"/>
                <a:cs typeface="Times New Roman"/>
              </a:rPr>
              <a:t>na</a:t>
            </a:r>
            <a:r>
              <a:rPr dirty="0" smtClean="0" spc="36" sz="6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36" sz="6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6" sz="65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36" sz="6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endParaRPr sz="650">
              <a:latin typeface="Times New Roman"/>
              <a:cs typeface="Times New Roman"/>
            </a:endParaRPr>
          </a:p>
          <a:p>
            <a:pPr marL="121031" marR="219425">
              <a:lnSpc>
                <a:spcPts val="747"/>
              </a:lnSpc>
              <a:spcBef>
                <a:spcPts val="1555"/>
              </a:spcBef>
            </a:pPr>
            <a:r>
              <a:rPr dirty="0" smtClean="0" spc="40" sz="6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40" sz="650">
                <a:solidFill>
                  <a:srgbClr val="272727"/>
                </a:solidFill>
                <a:latin typeface="Times New Roman"/>
                <a:cs typeface="Times New Roman"/>
              </a:rPr>
              <a:t>ndu</a:t>
            </a:r>
            <a:r>
              <a:rPr dirty="0" smtClean="0" spc="40" sz="6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40" sz="6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40" sz="6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40" sz="650">
                <a:solidFill>
                  <a:srgbClr val="272727"/>
                </a:solidFill>
                <a:latin typeface="Times New Roman"/>
                <a:cs typeface="Times New Roman"/>
              </a:rPr>
              <a:t>y</a:t>
            </a:r>
            <a:r>
              <a:rPr dirty="0" smtClean="0" spc="40" sz="6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40" sz="6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40" sz="6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40" sz="650">
                <a:solidFill>
                  <a:srgbClr val="272727"/>
                </a:solidFill>
                <a:latin typeface="Times New Roman"/>
                <a:cs typeface="Times New Roman"/>
              </a:rPr>
              <a:t>c</a:t>
            </a:r>
            <a:r>
              <a:rPr dirty="0" smtClean="0" spc="40" sz="65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40" sz="650">
                <a:solidFill>
                  <a:srgbClr val="272727"/>
                </a:solidFill>
                <a:latin typeface="Times New Roman"/>
                <a:cs typeface="Times New Roman"/>
              </a:rPr>
              <a:t>g</a:t>
            </a:r>
            <a:r>
              <a:rPr dirty="0" smtClean="0" spc="40" sz="6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40" sz="6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40" sz="6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40" sz="6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40" sz="65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40" sz="6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40" sz="6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40" sz="650">
                <a:solidFill>
                  <a:srgbClr val="272727"/>
                </a:solidFill>
                <a:latin typeface="Times New Roman"/>
                <a:cs typeface="Times New Roman"/>
              </a:rPr>
              <a:t>A</a:t>
            </a:r>
            <a:r>
              <a:rPr dirty="0" smtClean="0" spc="40" sz="650">
                <a:solidFill>
                  <a:srgbClr val="272727"/>
                </a:solidFill>
                <a:latin typeface="Times New Roman"/>
                <a:cs typeface="Times New Roman"/>
              </a:rPr>
              <a:t>tta</a:t>
            </a:r>
            <a:r>
              <a:rPr dirty="0" smtClean="0" spc="40" sz="6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40" sz="6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40" sz="6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40" sz="650">
                <a:solidFill>
                  <a:srgbClr val="272727"/>
                </a:solidFill>
                <a:latin typeface="Times New Roman"/>
                <a:cs typeface="Times New Roman"/>
              </a:rPr>
              <a:t>d</a:t>
            </a:r>
            <a:r>
              <a:rPr dirty="0" smtClean="0" spc="40" sz="6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endParaRPr sz="650">
              <a:latin typeface="Times New Roman"/>
              <a:cs typeface="Times New Roman"/>
            </a:endParaRPr>
          </a:p>
          <a:p>
            <a:pPr marL="121031" marR="219425">
              <a:lnSpc>
                <a:spcPts val="747"/>
              </a:lnSpc>
              <a:spcBef>
                <a:spcPts val="1592"/>
              </a:spcBef>
            </a:pPr>
            <a:r>
              <a:rPr dirty="0" smtClean="0" spc="51" sz="650">
                <a:solidFill>
                  <a:srgbClr val="272727"/>
                </a:solidFill>
                <a:latin typeface="Times New Roman"/>
                <a:cs typeface="Times New Roman"/>
              </a:rPr>
              <a:t>St</a:t>
            </a:r>
            <a:r>
              <a:rPr dirty="0" smtClean="0" spc="51" sz="6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51" sz="650">
                <a:solidFill>
                  <a:srgbClr val="272727"/>
                </a:solidFill>
                <a:latin typeface="Times New Roman"/>
                <a:cs typeface="Times New Roman"/>
              </a:rPr>
              <a:t>ateg</a:t>
            </a:r>
            <a:r>
              <a:rPr dirty="0" smtClean="0" spc="51" sz="6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51" sz="650">
                <a:solidFill>
                  <a:srgbClr val="272727"/>
                </a:solidFill>
                <a:latin typeface="Times New Roman"/>
                <a:cs typeface="Times New Roman"/>
              </a:rPr>
              <a:t>c</a:t>
            </a:r>
            <a:r>
              <a:rPr dirty="0" smtClean="0" spc="51" sz="6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51" sz="650">
                <a:solidFill>
                  <a:srgbClr val="272727"/>
                </a:solidFill>
                <a:latin typeface="Times New Roman"/>
                <a:cs typeface="Times New Roman"/>
              </a:rPr>
              <a:t>P</a:t>
            </a:r>
            <a:r>
              <a:rPr dirty="0" smtClean="0" spc="51" sz="650">
                <a:solidFill>
                  <a:srgbClr val="272727"/>
                </a:solidFill>
                <a:latin typeface="Times New Roman"/>
                <a:cs typeface="Times New Roman"/>
              </a:rPr>
              <a:t>artn</a:t>
            </a:r>
            <a:r>
              <a:rPr dirty="0" smtClean="0" spc="51" sz="6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51" sz="6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51" sz="6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51" sz="650">
                <a:solidFill>
                  <a:srgbClr val="272727"/>
                </a:solidFill>
                <a:latin typeface="Times New Roman"/>
                <a:cs typeface="Times New Roman"/>
              </a:rPr>
              <a:t>h</a:t>
            </a:r>
            <a:r>
              <a:rPr dirty="0" smtClean="0" spc="51" sz="6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51" sz="650">
                <a:solidFill>
                  <a:srgbClr val="272727"/>
                </a:solidFill>
                <a:latin typeface="Times New Roman"/>
                <a:cs typeface="Times New Roman"/>
              </a:rPr>
              <a:t>ps</a:t>
            </a:r>
            <a:r>
              <a:rPr dirty="0" smtClean="0" spc="51" sz="6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51" sz="650">
                <a:solidFill>
                  <a:srgbClr val="272727"/>
                </a:solidFill>
                <a:latin typeface="Times New Roman"/>
                <a:cs typeface="Times New Roman"/>
              </a:rPr>
              <a:t>F</a:t>
            </a:r>
            <a:r>
              <a:rPr dirty="0" smtClean="0" spc="51" sz="65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51" sz="6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51" sz="650">
                <a:solidFill>
                  <a:srgbClr val="272727"/>
                </a:solidFill>
                <a:latin typeface="Times New Roman"/>
                <a:cs typeface="Times New Roman"/>
              </a:rPr>
              <a:t>m</a:t>
            </a:r>
            <a:r>
              <a:rPr dirty="0" smtClean="0" spc="51" sz="6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51" sz="650">
                <a:solidFill>
                  <a:srgbClr val="272727"/>
                </a:solidFill>
                <a:latin typeface="Times New Roman"/>
                <a:cs typeface="Times New Roman"/>
              </a:rPr>
              <a:t>d</a:t>
            </a:r>
            <a:r>
              <a:rPr dirty="0" smtClean="0" spc="51" sz="6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endParaRPr sz="650">
              <a:latin typeface="Times New Roman"/>
              <a:cs typeface="Times New Roman"/>
            </a:endParaRPr>
          </a:p>
          <a:p>
            <a:pPr marL="121031" marR="219425">
              <a:lnSpc>
                <a:spcPts val="747"/>
              </a:lnSpc>
              <a:spcBef>
                <a:spcPts val="1592"/>
              </a:spcBef>
            </a:pPr>
            <a:r>
              <a:rPr dirty="0" smtClean="0" spc="35" sz="650">
                <a:solidFill>
                  <a:srgbClr val="272727"/>
                </a:solidFill>
                <a:latin typeface="Times New Roman"/>
                <a:cs typeface="Times New Roman"/>
              </a:rPr>
              <a:t>Ma</a:t>
            </a:r>
            <a:r>
              <a:rPr dirty="0" smtClean="0" spc="35" sz="6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35" sz="650">
                <a:solidFill>
                  <a:srgbClr val="272727"/>
                </a:solidFill>
                <a:latin typeface="Times New Roman"/>
                <a:cs typeface="Times New Roman"/>
              </a:rPr>
              <a:t>k</a:t>
            </a:r>
            <a:r>
              <a:rPr dirty="0" smtClean="0" spc="35" sz="6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5" sz="6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35" sz="6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5" sz="6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35" sz="650">
                <a:solidFill>
                  <a:srgbClr val="272727"/>
                </a:solidFill>
                <a:latin typeface="Times New Roman"/>
                <a:cs typeface="Times New Roman"/>
              </a:rPr>
              <a:t>x</a:t>
            </a:r>
            <a:r>
              <a:rPr dirty="0" smtClean="0" spc="35" sz="650">
                <a:solidFill>
                  <a:srgbClr val="272727"/>
                </a:solidFill>
                <a:latin typeface="Times New Roman"/>
                <a:cs typeface="Times New Roman"/>
              </a:rPr>
              <a:t>pa</a:t>
            </a:r>
            <a:r>
              <a:rPr dirty="0" smtClean="0" spc="35" sz="6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35" sz="6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35" sz="6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5" sz="65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35" sz="6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35" sz="6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35" sz="650">
                <a:solidFill>
                  <a:srgbClr val="272727"/>
                </a:solidFill>
                <a:latin typeface="Times New Roman"/>
                <a:cs typeface="Times New Roman"/>
              </a:rPr>
              <a:t>In</a:t>
            </a:r>
            <a:r>
              <a:rPr dirty="0" smtClean="0" spc="35" sz="6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5" sz="6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35" sz="6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35" sz="650">
                <a:solidFill>
                  <a:srgbClr val="272727"/>
                </a:solidFill>
                <a:latin typeface="Times New Roman"/>
                <a:cs typeface="Times New Roman"/>
              </a:rPr>
              <a:t>ated</a:t>
            </a:r>
            <a:r>
              <a:rPr dirty="0" smtClean="0" spc="35" sz="6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endParaRPr sz="650">
              <a:latin typeface="Times New Roman"/>
              <a:cs typeface="Times New Roman"/>
            </a:endParaRPr>
          </a:p>
          <a:p>
            <a:pPr marL="121031" marR="219425">
              <a:lnSpc>
                <a:spcPts val="747"/>
              </a:lnSpc>
              <a:spcBef>
                <a:spcPts val="1592"/>
              </a:spcBef>
            </a:pPr>
            <a:r>
              <a:rPr dirty="0" smtClean="0" spc="53" sz="650">
                <a:solidFill>
                  <a:srgbClr val="272727"/>
                </a:solidFill>
                <a:latin typeface="Times New Roman"/>
                <a:cs typeface="Times New Roman"/>
              </a:rPr>
              <a:t>P</a:t>
            </a:r>
            <a:r>
              <a:rPr dirty="0" smtClean="0" spc="53" sz="650">
                <a:solidFill>
                  <a:srgbClr val="272727"/>
                </a:solidFill>
                <a:latin typeface="Times New Roman"/>
                <a:cs typeface="Times New Roman"/>
              </a:rPr>
              <a:t>r</a:t>
            </a:r>
            <a:r>
              <a:rPr dirty="0" smtClean="0" spc="53" sz="65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53" sz="650">
                <a:solidFill>
                  <a:srgbClr val="272727"/>
                </a:solidFill>
                <a:latin typeface="Times New Roman"/>
                <a:cs typeface="Times New Roman"/>
              </a:rPr>
              <a:t>du</a:t>
            </a:r>
            <a:r>
              <a:rPr dirty="0" smtClean="0" spc="53" sz="650">
                <a:solidFill>
                  <a:srgbClr val="272727"/>
                </a:solidFill>
                <a:latin typeface="Times New Roman"/>
                <a:cs typeface="Times New Roman"/>
              </a:rPr>
              <a:t>c</a:t>
            </a:r>
            <a:r>
              <a:rPr dirty="0" smtClean="0" spc="53" sz="650">
                <a:solidFill>
                  <a:srgbClr val="272727"/>
                </a:solidFill>
                <a:latin typeface="Times New Roman"/>
                <a:cs typeface="Times New Roman"/>
              </a:rPr>
              <a:t>t</a:t>
            </a:r>
            <a:r>
              <a:rPr dirty="0" smtClean="0" spc="53" sz="6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53" sz="650">
                <a:solidFill>
                  <a:srgbClr val="272727"/>
                </a:solidFill>
                <a:latin typeface="Times New Roman"/>
                <a:cs typeface="Times New Roman"/>
              </a:rPr>
              <a:t>D</a:t>
            </a:r>
            <a:r>
              <a:rPr dirty="0" smtClean="0" spc="53" sz="6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53" sz="650">
                <a:solidFill>
                  <a:srgbClr val="272727"/>
                </a:solidFill>
                <a:latin typeface="Times New Roman"/>
                <a:cs typeface="Times New Roman"/>
              </a:rPr>
              <a:t>v</a:t>
            </a:r>
            <a:r>
              <a:rPr dirty="0" smtClean="0" spc="53" sz="6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53" sz="650">
                <a:solidFill>
                  <a:srgbClr val="272727"/>
                </a:solidFill>
                <a:latin typeface="Times New Roman"/>
                <a:cs typeface="Times New Roman"/>
              </a:rPr>
              <a:t>l</a:t>
            </a:r>
            <a:r>
              <a:rPr dirty="0" smtClean="0" spc="53" sz="65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53" sz="650">
                <a:solidFill>
                  <a:srgbClr val="272727"/>
                </a:solidFill>
                <a:latin typeface="Times New Roman"/>
                <a:cs typeface="Times New Roman"/>
              </a:rPr>
              <a:t>p</a:t>
            </a:r>
            <a:r>
              <a:rPr dirty="0" smtClean="0" spc="53" sz="650">
                <a:solidFill>
                  <a:srgbClr val="272727"/>
                </a:solidFill>
                <a:latin typeface="Times New Roman"/>
                <a:cs typeface="Times New Roman"/>
              </a:rPr>
              <a:t>m</a:t>
            </a:r>
            <a:r>
              <a:rPr dirty="0" smtClean="0" spc="53" sz="6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53" sz="650">
                <a:solidFill>
                  <a:srgbClr val="272727"/>
                </a:solidFill>
                <a:latin typeface="Times New Roman"/>
                <a:cs typeface="Times New Roman"/>
              </a:rPr>
              <a:t>nt</a:t>
            </a:r>
            <a:r>
              <a:rPr dirty="0" smtClean="0" spc="53" sz="6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53" sz="650">
                <a:solidFill>
                  <a:srgbClr val="272727"/>
                </a:solidFill>
                <a:latin typeface="Times New Roman"/>
                <a:cs typeface="Times New Roman"/>
              </a:rPr>
              <a:t>B</a:t>
            </a:r>
            <a:r>
              <a:rPr dirty="0" smtClean="0" spc="53" sz="650">
                <a:solidFill>
                  <a:srgbClr val="272727"/>
                </a:solidFill>
                <a:latin typeface="Times New Roman"/>
                <a:cs typeface="Times New Roman"/>
              </a:rPr>
              <a:t>e</a:t>
            </a:r>
            <a:r>
              <a:rPr dirty="0" smtClean="0" spc="53" sz="650">
                <a:solidFill>
                  <a:srgbClr val="272727"/>
                </a:solidFill>
                <a:latin typeface="Times New Roman"/>
                <a:cs typeface="Times New Roman"/>
              </a:rPr>
              <a:t>g</a:t>
            </a:r>
            <a:r>
              <a:rPr dirty="0" smtClean="0" spc="53" sz="6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53" sz="650">
                <a:solidFill>
                  <a:srgbClr val="272727"/>
                </a:solidFill>
                <a:latin typeface="Times New Roman"/>
                <a:cs typeface="Times New Roman"/>
              </a:rPr>
              <a:t>n</a:t>
            </a:r>
            <a:r>
              <a:rPr dirty="0" smtClean="0" spc="53" sz="650">
                <a:solidFill>
                  <a:srgbClr val="272727"/>
                </a:solidFill>
                <a:latin typeface="Times New Roman"/>
                <a:cs typeface="Times New Roman"/>
              </a:rPr>
              <a:t>s</a:t>
            </a:r>
            <a:r>
              <a:rPr dirty="0" smtClean="0" spc="53" sz="6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endParaRPr sz="650">
              <a:latin typeface="Times New Roman"/>
              <a:cs typeface="Times New Roman"/>
            </a:endParaRPr>
          </a:p>
          <a:p>
            <a:pPr marL="121031" marR="219425">
              <a:lnSpc>
                <a:spcPts val="747"/>
              </a:lnSpc>
              <a:spcBef>
                <a:spcPts val="1592"/>
              </a:spcBef>
            </a:pPr>
            <a:r>
              <a:rPr dirty="0" smtClean="0" spc="51" sz="650">
                <a:solidFill>
                  <a:srgbClr val="272727"/>
                </a:solidFill>
                <a:latin typeface="Times New Roman"/>
                <a:cs typeface="Times New Roman"/>
              </a:rPr>
              <a:t>F</a:t>
            </a:r>
            <a:r>
              <a:rPr dirty="0" smtClean="0" spc="51" sz="65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51" sz="650">
                <a:solidFill>
                  <a:srgbClr val="272727"/>
                </a:solidFill>
                <a:latin typeface="Times New Roman"/>
                <a:cs typeface="Times New Roman"/>
              </a:rPr>
              <a:t>un</a:t>
            </a:r>
            <a:r>
              <a:rPr dirty="0" smtClean="0" spc="51" sz="650">
                <a:solidFill>
                  <a:srgbClr val="272727"/>
                </a:solidFill>
                <a:latin typeface="Times New Roman"/>
                <a:cs typeface="Times New Roman"/>
              </a:rPr>
              <a:t>d</a:t>
            </a:r>
            <a:r>
              <a:rPr dirty="0" smtClean="0" spc="51" sz="650">
                <a:solidFill>
                  <a:srgbClr val="272727"/>
                </a:solidFill>
                <a:latin typeface="Times New Roman"/>
                <a:cs typeface="Times New Roman"/>
              </a:rPr>
              <a:t>i</a:t>
            </a:r>
            <a:r>
              <a:rPr dirty="0" smtClean="0" spc="51" sz="650">
                <a:solidFill>
                  <a:srgbClr val="272727"/>
                </a:solidFill>
                <a:latin typeface="Times New Roman"/>
                <a:cs typeface="Times New Roman"/>
              </a:rPr>
              <a:t>ng</a:t>
            </a:r>
            <a:r>
              <a:rPr dirty="0" smtClean="0" spc="51" sz="6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51" sz="650">
                <a:solidFill>
                  <a:srgbClr val="272727"/>
                </a:solidFill>
                <a:latin typeface="Times New Roman"/>
                <a:cs typeface="Times New Roman"/>
              </a:rPr>
              <a:t>the</a:t>
            </a:r>
            <a:r>
              <a:rPr dirty="0" smtClean="0" spc="51" sz="650">
                <a:solidFill>
                  <a:srgbClr val="272727"/>
                </a:solidFill>
                <a:latin typeface="Times New Roman"/>
                <a:cs typeface="Times New Roman"/>
              </a:rPr>
              <a:t> </a:t>
            </a:r>
            <a:r>
              <a:rPr dirty="0" smtClean="0" spc="51" sz="650">
                <a:solidFill>
                  <a:srgbClr val="272727"/>
                </a:solidFill>
                <a:latin typeface="Times New Roman"/>
                <a:cs typeface="Times New Roman"/>
              </a:rPr>
              <a:t>C</a:t>
            </a:r>
            <a:r>
              <a:rPr dirty="0" smtClean="0" spc="51" sz="650">
                <a:solidFill>
                  <a:srgbClr val="272727"/>
                </a:solidFill>
                <a:latin typeface="Times New Roman"/>
                <a:cs typeface="Times New Roman"/>
              </a:rPr>
              <a:t>o</a:t>
            </a:r>
            <a:r>
              <a:rPr dirty="0" smtClean="0" spc="51" sz="650">
                <a:solidFill>
                  <a:srgbClr val="272727"/>
                </a:solidFill>
                <a:latin typeface="Times New Roman"/>
                <a:cs typeface="Times New Roman"/>
              </a:rPr>
              <a:t>mpany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9112" y="2649347"/>
            <a:ext cx="2102104" cy="247332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228892">
              <a:lnSpc>
                <a:spcPct val="95825"/>
              </a:lnSpc>
              <a:spcBef>
                <a:spcPts val="8434"/>
              </a:spcBef>
            </a:pPr>
            <a:r>
              <a:rPr b="1" dirty="0" smtClean="0" spc="-63" sz="1000">
                <a:solidFill>
                  <a:srgbClr val="FFFFFF"/>
                </a:solidFill>
                <a:latin typeface="Times New Roman"/>
                <a:cs typeface="Times New Roman"/>
              </a:rPr>
              <a:t>K</a:t>
            </a:r>
            <a:r>
              <a:rPr b="1" dirty="0" smtClean="0" spc="-63" sz="100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b="1" dirty="0" smtClean="0" spc="-63" sz="100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b="1" dirty="0" smtClean="0" spc="-63" sz="10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b="1" dirty="0" smtClean="0" spc="-63" sz="100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b="1" dirty="0" smtClean="0" spc="-63" sz="100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b="1" dirty="0" smtClean="0" spc="-63" sz="1000">
                <a:solidFill>
                  <a:srgbClr val="FFFFFF"/>
                </a:solidFill>
                <a:latin typeface="Times New Roman"/>
                <a:cs typeface="Times New Roman"/>
              </a:rPr>
              <a:t>F</a:t>
            </a:r>
            <a:r>
              <a:rPr b="1" dirty="0" smtClean="0" spc="-63" sz="100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b="1" dirty="0" smtClean="0" spc="-63" sz="100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b="1" dirty="0" smtClean="0" spc="-63" sz="100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b="1" dirty="0" smtClean="0" spc="-63" sz="100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b="1" dirty="0" smtClean="0" spc="-63" sz="100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b="1" dirty="0" smtClean="0" spc="-63" sz="100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b="1" dirty="0" smtClean="0" spc="-63" sz="100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b="1" dirty="0" smtClean="0" spc="-63" sz="100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endParaRPr sz="1000">
              <a:latin typeface="Times New Roman"/>
              <a:cs typeface="Times New Roman"/>
            </a:endParaRPr>
          </a:p>
          <a:p>
            <a:pPr marL="228892">
              <a:lnSpc>
                <a:spcPct val="95825"/>
              </a:lnSpc>
              <a:spcBef>
                <a:spcPts val="2212"/>
              </a:spcBef>
            </a:pPr>
            <a:r>
              <a:rPr dirty="0" smtClean="0" spc="62" sz="65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pc="62" sz="65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pc="62" sz="650">
                <a:solidFill>
                  <a:srgbClr val="FFFFFF"/>
                </a:solidFill>
                <a:latin typeface="Times New Roman"/>
                <a:cs typeface="Times New Roman"/>
              </a:rPr>
              <a:t>ta</a:t>
            </a:r>
            <a:r>
              <a:rPr dirty="0" smtClean="0" spc="62" sz="65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r>
              <a:rPr dirty="0" smtClean="0" spc="62" sz="65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smtClean="0" spc="62" sz="65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pc="62" sz="65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pc="62" sz="650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dirty="0" smtClean="0" spc="62" sz="65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pc="62" sz="65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mtClean="0" spc="62" sz="650">
                <a:solidFill>
                  <a:srgbClr val="FFFFFF"/>
                </a:solidFill>
                <a:latin typeface="Times New Roman"/>
                <a:cs typeface="Times New Roman"/>
              </a:rPr>
              <a:t>:</a:t>
            </a:r>
            <a:r>
              <a:rPr dirty="0" smtClean="0" spc="62" sz="6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62" sz="65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r>
              <a:rPr dirty="0" smtClean="0" spc="62" sz="65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dirty="0" smtClean="0" spc="62" sz="65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dirty="0" smtClean="0" spc="62" sz="650">
                <a:solidFill>
                  <a:srgbClr val="FFFFFF"/>
                </a:solidFill>
                <a:latin typeface="Times New Roman"/>
                <a:cs typeface="Times New Roman"/>
              </a:rPr>
              <a:t>8</a:t>
            </a:r>
            <a:endParaRPr sz="650">
              <a:latin typeface="Times New Roman"/>
              <a:cs typeface="Times New Roman"/>
            </a:endParaRPr>
          </a:p>
          <a:p>
            <a:pPr marL="228892" marR="299034">
              <a:lnSpc>
                <a:spcPts val="747"/>
              </a:lnSpc>
              <a:spcBef>
                <a:spcPts val="260"/>
              </a:spcBef>
            </a:pPr>
            <a:r>
              <a:rPr dirty="0" smtClean="0" spc="49" sz="650">
                <a:solidFill>
                  <a:srgbClr val="FFFFFF"/>
                </a:solidFill>
                <a:latin typeface="Times New Roman"/>
                <a:cs typeface="Times New Roman"/>
              </a:rPr>
              <a:t>F</a:t>
            </a:r>
            <a:r>
              <a:rPr dirty="0" smtClean="0" spc="49" sz="65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pc="49" sz="650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dirty="0" smtClean="0" spc="49" sz="65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pc="49" sz="65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mtClean="0" spc="49" sz="65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pc="49" sz="65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pc="49" sz="650">
                <a:solidFill>
                  <a:srgbClr val="FFFFFF"/>
                </a:solidFill>
                <a:latin typeface="Times New Roman"/>
                <a:cs typeface="Times New Roman"/>
              </a:rPr>
              <a:t>/C</a:t>
            </a:r>
            <a:r>
              <a:rPr dirty="0" smtClean="0" spc="49" sz="65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pc="49" sz="65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pc="49" sz="650">
                <a:solidFill>
                  <a:srgbClr val="FFFFFF"/>
                </a:solidFill>
                <a:latin typeface="Times New Roman"/>
                <a:cs typeface="Times New Roman"/>
              </a:rPr>
              <a:t>:</a:t>
            </a:r>
            <a:r>
              <a:rPr dirty="0" smtClean="0" spc="49" sz="6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49" sz="650">
                <a:solidFill>
                  <a:srgbClr val="FFFFFF"/>
                </a:solidFill>
                <a:latin typeface="Times New Roman"/>
                <a:cs typeface="Times New Roman"/>
              </a:rPr>
              <a:t>J</a:t>
            </a:r>
            <a:r>
              <a:rPr dirty="0" smtClean="0" spc="49" sz="650">
                <a:solidFill>
                  <a:srgbClr val="FFFFFF"/>
                </a:solidFill>
                <a:latin typeface="Times New Roman"/>
                <a:cs typeface="Times New Roman"/>
              </a:rPr>
              <a:t>an</a:t>
            </a:r>
            <a:r>
              <a:rPr dirty="0" smtClean="0" spc="49" sz="65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pc="49" sz="6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49" sz="65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pc="49" sz="65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dirty="0" smtClean="0" spc="49" sz="65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pc="49" sz="650">
                <a:solidFill>
                  <a:srgbClr val="FFFFFF"/>
                </a:solidFill>
                <a:latin typeface="Times New Roman"/>
                <a:cs typeface="Times New Roman"/>
              </a:rPr>
              <a:t>th</a:t>
            </a:r>
            <a:r>
              <a:rPr dirty="0" smtClean="0" spc="49" sz="6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endParaRPr sz="650">
              <a:latin typeface="Times New Roman"/>
              <a:cs typeface="Times New Roman"/>
            </a:endParaRPr>
          </a:p>
          <a:p>
            <a:pPr marL="228892" marR="299034">
              <a:lnSpc>
                <a:spcPts val="747"/>
              </a:lnSpc>
              <a:spcBef>
                <a:spcPts val="254"/>
              </a:spcBef>
            </a:pPr>
            <a:r>
              <a:rPr dirty="0" smtClean="0" spc="41" sz="650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dirty="0" smtClean="0" spc="41" sz="65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pc="41" sz="65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pc="41" sz="650">
                <a:solidFill>
                  <a:srgbClr val="FFFFFF"/>
                </a:solidFill>
                <a:latin typeface="Times New Roman"/>
                <a:cs typeface="Times New Roman"/>
              </a:rPr>
              <a:t>dq</a:t>
            </a:r>
            <a:r>
              <a:rPr dirty="0" smtClean="0" spc="41" sz="650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dirty="0" smtClean="0" spc="41" sz="65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pc="41" sz="65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pc="41" sz="650">
                <a:solidFill>
                  <a:srgbClr val="FFFFFF"/>
                </a:solidFill>
                <a:latin typeface="Times New Roman"/>
                <a:cs typeface="Times New Roman"/>
              </a:rPr>
              <a:t>te</a:t>
            </a:r>
            <a:r>
              <a:rPr dirty="0" smtClean="0" spc="41" sz="65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pc="41" sz="65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pc="41" sz="650">
                <a:solidFill>
                  <a:srgbClr val="FFFFFF"/>
                </a:solidFill>
                <a:latin typeface="Times New Roman"/>
                <a:cs typeface="Times New Roman"/>
              </a:rPr>
              <a:t>:</a:t>
            </a:r>
            <a:r>
              <a:rPr dirty="0" smtClean="0" spc="41" sz="6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41" sz="65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r>
              <a:rPr dirty="0" smtClean="0" spc="41" sz="65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pc="41" sz="65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pc="41" sz="65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pc="41" sz="65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mtClean="0" spc="41" sz="6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41" sz="65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pc="41" sz="65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pc="41" sz="6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41" sz="65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pc="41" sz="650">
                <a:solidFill>
                  <a:srgbClr val="FFFFFF"/>
                </a:solidFill>
                <a:latin typeface="Times New Roman"/>
                <a:cs typeface="Times New Roman"/>
              </a:rPr>
              <a:t>unn</a:t>
            </a:r>
            <a:r>
              <a:rPr dirty="0" smtClean="0" spc="41" sz="65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dirty="0" smtClean="0" spc="41" sz="6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41" sz="65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pc="41" sz="65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pc="41" sz="65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smtClean="0" spc="41" sz="65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pc="41" sz="650">
                <a:solidFill>
                  <a:srgbClr val="FFFFFF"/>
                </a:solidFill>
                <a:latin typeface="Times New Roman"/>
                <a:cs typeface="Times New Roman"/>
              </a:rPr>
              <a:t>f</a:t>
            </a:r>
            <a:r>
              <a:rPr dirty="0" smtClean="0" spc="41" sz="65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pc="41" sz="65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pc="41" sz="65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pc="41" sz="65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pc="41" sz="65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pc="41" sz="6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endParaRPr sz="650">
              <a:latin typeface="Times New Roman"/>
              <a:cs typeface="Times New Roman"/>
            </a:endParaRPr>
          </a:p>
          <a:p>
            <a:pPr marL="228892" marR="299034">
              <a:lnSpc>
                <a:spcPts val="747"/>
              </a:lnSpc>
              <a:spcBef>
                <a:spcPts val="254"/>
              </a:spcBef>
            </a:pPr>
            <a:r>
              <a:rPr dirty="0" smtClean="0" spc="46" sz="650">
                <a:solidFill>
                  <a:srgbClr val="FFFFFF"/>
                </a:solidFill>
                <a:latin typeface="Times New Roman"/>
                <a:cs typeface="Times New Roman"/>
              </a:rPr>
              <a:t>Sec</a:t>
            </a:r>
            <a:r>
              <a:rPr dirty="0" smtClean="0" spc="46" sz="65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dirty="0" smtClean="0" spc="46" sz="65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pc="46" sz="650">
                <a:solidFill>
                  <a:srgbClr val="FFFFFF"/>
                </a:solidFill>
                <a:latin typeface="Times New Roman"/>
                <a:cs typeface="Times New Roman"/>
              </a:rPr>
              <a:t>:</a:t>
            </a:r>
            <a:r>
              <a:rPr dirty="0" smtClean="0" spc="46" sz="6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46" sz="65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pc="46" sz="65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pc="46" sz="65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smtClean="0" spc="46" sz="650">
                <a:solidFill>
                  <a:srgbClr val="FFFFFF"/>
                </a:solidFill>
                <a:latin typeface="Times New Roman"/>
                <a:cs typeface="Times New Roman"/>
              </a:rPr>
              <a:t>ar</a:t>
            </a:r>
            <a:r>
              <a:rPr dirty="0" smtClean="0" spc="46" sz="6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46" sz="650">
                <a:solidFill>
                  <a:srgbClr val="FFFFFF"/>
                </a:solidFill>
                <a:latin typeface="Times New Roman"/>
                <a:cs typeface="Times New Roman"/>
              </a:rPr>
              <a:t>En</a:t>
            </a:r>
            <a:r>
              <a:rPr dirty="0" smtClean="0" spc="46" sz="65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pc="46" sz="65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pc="46" sz="650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dirty="0" smtClean="0" spc="46" sz="65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dirty="0" smtClean="0" spc="46" sz="6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46" sz="650">
                <a:solidFill>
                  <a:srgbClr val="FFFFFF"/>
                </a:solidFill>
                <a:latin typeface="Times New Roman"/>
                <a:cs typeface="Times New Roman"/>
              </a:rPr>
              <a:t>Sy</a:t>
            </a:r>
            <a:r>
              <a:rPr dirty="0" smtClean="0" spc="46" sz="65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pc="46" sz="65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pc="46" sz="65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pc="46" sz="650">
                <a:solidFill>
                  <a:srgbClr val="FFFFFF"/>
                </a:solidFill>
                <a:latin typeface="Times New Roman"/>
                <a:cs typeface="Times New Roman"/>
              </a:rPr>
              <a:t>ms</a:t>
            </a:r>
            <a:endParaRPr sz="650">
              <a:latin typeface="Times New Roman"/>
              <a:cs typeface="Times New Roman"/>
            </a:endParaRPr>
          </a:p>
          <a:p>
            <a:pPr marL="228892">
              <a:lnSpc>
                <a:spcPct val="95825"/>
              </a:lnSpc>
              <a:spcBef>
                <a:spcPts val="269"/>
              </a:spcBef>
            </a:pPr>
            <a:r>
              <a:rPr dirty="0" smtClean="0" spc="57" sz="650">
                <a:solidFill>
                  <a:srgbClr val="FFFFFF"/>
                </a:solidFill>
                <a:latin typeface="Times New Roman"/>
                <a:cs typeface="Times New Roman"/>
              </a:rPr>
              <a:t>St</a:t>
            </a:r>
            <a:r>
              <a:rPr dirty="0" smtClean="0" spc="57" sz="65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pc="57" sz="650">
                <a:solidFill>
                  <a:srgbClr val="FFFFFF"/>
                </a:solidFill>
                <a:latin typeface="Times New Roman"/>
                <a:cs typeface="Times New Roman"/>
              </a:rPr>
              <a:t>f</a:t>
            </a:r>
            <a:r>
              <a:rPr dirty="0" smtClean="0" spc="57" sz="650">
                <a:solidFill>
                  <a:srgbClr val="FFFFFF"/>
                </a:solidFill>
                <a:latin typeface="Times New Roman"/>
                <a:cs typeface="Times New Roman"/>
              </a:rPr>
              <a:t>f</a:t>
            </a:r>
            <a:r>
              <a:rPr dirty="0" smtClean="0" spc="57" sz="650">
                <a:solidFill>
                  <a:srgbClr val="FFFFFF"/>
                </a:solidFill>
                <a:latin typeface="Times New Roman"/>
                <a:cs typeface="Times New Roman"/>
              </a:rPr>
              <a:t>:</a:t>
            </a:r>
            <a:r>
              <a:rPr dirty="0" smtClean="0" spc="57" sz="6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57" sz="65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r>
              <a:rPr dirty="0" smtClean="0" spc="57" sz="65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dirty="0" smtClean="0" spc="57" sz="65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dirty="0" smtClean="0" spc="57" sz="65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dirty="0" smtClean="0" spc="57" sz="650">
                <a:solidFill>
                  <a:srgbClr val="FFFFFF"/>
                </a:solidFill>
                <a:latin typeface="Times New Roman"/>
                <a:cs typeface="Times New Roman"/>
              </a:rPr>
              <a:t>+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0" y="1461261"/>
            <a:ext cx="7540498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0" y="2254630"/>
            <a:ext cx="7540498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5234051" y="3656964"/>
            <a:ext cx="1635378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5234051" y="4286122"/>
            <a:ext cx="1635378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