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2711323" y="948435"/>
            <a:ext cx="21731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dirty="0" smtClean="0" baseline="3034" sz="2700" spc="0" b="1">
                <a:latin typeface="Calibri"/>
                <a:cs typeface="Calibri"/>
              </a:rPr>
              <a:t>POWER</a:t>
            </a:r>
            <a:r>
              <a:rPr dirty="0" smtClean="0" baseline="3034" sz="2700" spc="-9" b="1">
                <a:latin typeface="Calibri"/>
                <a:cs typeface="Calibri"/>
              </a:rPr>
              <a:t> </a:t>
            </a:r>
            <a:r>
              <a:rPr dirty="0" smtClean="0" baseline="3034" sz="2700" spc="0" b="1">
                <a:latin typeface="Calibri"/>
                <a:cs typeface="Calibri"/>
              </a:rPr>
              <a:t>OF</a:t>
            </a:r>
            <a:r>
              <a:rPr dirty="0" smtClean="0" baseline="3034" sz="2700" spc="0" b="1">
                <a:latin typeface="Calibri"/>
                <a:cs typeface="Calibri"/>
              </a:rPr>
              <a:t> </a:t>
            </a:r>
            <a:r>
              <a:rPr dirty="0" smtClean="0" baseline="3034" sz="2700" spc="0" b="1">
                <a:latin typeface="Calibri"/>
                <a:cs typeface="Calibri"/>
              </a:rPr>
              <a:t>AT</a:t>
            </a:r>
            <a:r>
              <a:rPr dirty="0" smtClean="0" baseline="3034" sz="2700" spc="4" b="1">
                <a:latin typeface="Calibri"/>
                <a:cs typeface="Calibri"/>
              </a:rPr>
              <a:t>T</a:t>
            </a:r>
            <a:r>
              <a:rPr dirty="0" smtClean="0" baseline="3034" sz="2700" spc="0" b="1">
                <a:latin typeface="Calibri"/>
                <a:cs typeface="Calibri"/>
              </a:rPr>
              <a:t>O</a:t>
            </a:r>
            <a:r>
              <a:rPr dirty="0" smtClean="0" baseline="3034" sz="2700" spc="-9" b="1">
                <a:latin typeface="Calibri"/>
                <a:cs typeface="Calibri"/>
              </a:rPr>
              <a:t>R</a:t>
            </a:r>
            <a:r>
              <a:rPr dirty="0" smtClean="0" baseline="3034" sz="2700" spc="0" b="1">
                <a:latin typeface="Calibri"/>
                <a:cs typeface="Calibri"/>
              </a:rPr>
              <a:t>NEY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2004" y="1330198"/>
            <a:ext cx="85416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 b="1">
                <a:latin typeface="Calibri"/>
                <a:cs typeface="Calibri"/>
              </a:rPr>
              <a:t>S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te: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TATE]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1901698"/>
            <a:ext cx="77353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B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-14" b="1" u="sng">
                <a:latin typeface="Calibri"/>
                <a:cs typeface="Calibri"/>
              </a:rPr>
              <a:t>k</a:t>
            </a: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-4" b="1" u="sng">
                <a:latin typeface="Calibri"/>
                <a:cs typeface="Calibri"/>
              </a:rPr>
              <a:t>u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d</a:t>
            </a:r>
            <a:r>
              <a:rPr dirty="0" smtClean="0" baseline="2482" sz="1650" spc="0" b="1" u="sng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604" y="2188209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59154" y="2188209"/>
            <a:ext cx="5312181" cy="34778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au</a:t>
            </a:r>
            <a:r>
              <a:rPr dirty="0" smtClean="0" baseline="2482" sz="1650" spc="-1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z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(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ent)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k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cisi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ern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endParaRPr sz="1100">
              <a:latin typeface="Calibri"/>
              <a:cs typeface="Calibri"/>
            </a:endParaRPr>
          </a:p>
          <a:p>
            <a:pPr marL="12700" marR="110305">
              <a:lnSpc>
                <a:spcPts val="1342"/>
              </a:lnSpc>
              <a:spcBef>
                <a:spcPts val="33"/>
              </a:spcBef>
            </a:pP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(t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ci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al).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ab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ke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ecis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10305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with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res</a:t>
            </a:r>
            <a:r>
              <a:rPr dirty="0" smtClean="0" sz="1100" spc="-9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ect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rty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(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)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are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elf.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10305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This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z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cal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ealth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care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10305">
              <a:lnSpc>
                <a:spcPts val="1342"/>
              </a:lnSpc>
              <a:spcBef>
                <a:spcPts val="108"/>
              </a:spcBef>
            </a:pP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ecisi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ts val="1335"/>
              </a:lnSpc>
              <a:spcBef>
                <a:spcPts val="175"/>
              </a:spcBef>
            </a:pP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ld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ect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9">
                <a:latin typeface="Calibri"/>
                <a:cs typeface="Calibri"/>
              </a:rPr>
              <a:t>m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st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ent.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Un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ess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speci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therwi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e,</a:t>
            </a:r>
            <a:endParaRPr sz="1100">
              <a:latin typeface="Calibri"/>
              <a:cs typeface="Calibri"/>
            </a:endParaRPr>
          </a:p>
          <a:p>
            <a:pPr marL="12700" marR="135830">
              <a:lnSpc>
                <a:spcPts val="1342"/>
              </a:lnSpc>
              <a:spcBef>
                <a:spcPts val="43"/>
              </a:spcBef>
            </a:pP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eneral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age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t’s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rity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til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att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35830">
              <a:lnSpc>
                <a:spcPts val="1342"/>
              </a:lnSpc>
              <a:spcBef>
                <a:spcPts val="108"/>
              </a:spcBef>
            </a:pP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age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resi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entitled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less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tate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therwi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Special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95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structi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  <a:p>
            <a:pPr marL="12700" marR="131286">
              <a:lnSpc>
                <a:spcPts val="1342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This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9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des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ish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than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31286">
              <a:lnSpc>
                <a:spcPts val="1342"/>
              </a:lnSpc>
              <a:spcBef>
                <a:spcPts val="108"/>
              </a:spcBef>
            </a:pP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1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-a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ecial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struct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-a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are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ired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31286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less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inc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ir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ecial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struct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ts val="1330"/>
              </a:lnSpc>
              <a:spcBef>
                <a:spcPts val="175"/>
              </a:spcBef>
            </a:pP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age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le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or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ct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po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less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43"/>
              </a:spcBef>
            </a:pP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suc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so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na</a:t>
            </a:r>
            <a:r>
              <a:rPr dirty="0" smtClean="0" sz="1100" spc="-9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ec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1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4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This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4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effe</a:t>
            </a:r>
            <a:r>
              <a:rPr dirty="0" smtClean="0" sz="1100" spc="-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less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wi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ecial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struct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  <a:p>
            <a:pPr marL="12700" marR="254090">
              <a:lnSpc>
                <a:spcPts val="1342"/>
              </a:lnSpc>
              <a:spcBef>
                <a:spcPts val="95"/>
              </a:spcBef>
            </a:pP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0" b="1">
                <a:latin typeface="Calibri"/>
                <a:cs typeface="Calibri"/>
              </a:rPr>
              <a:t>f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y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u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h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4" b="1">
                <a:latin typeface="Calibri"/>
                <a:cs typeface="Calibri"/>
              </a:rPr>
              <a:t>v</a:t>
            </a:r>
            <a:r>
              <a:rPr dirty="0" smtClean="0" sz="1100" spc="0" b="1">
                <a:latin typeface="Calibri"/>
                <a:cs typeface="Calibri"/>
              </a:rPr>
              <a:t>e</a:t>
            </a:r>
            <a:r>
              <a:rPr dirty="0" smtClean="0" sz="1100" spc="-1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q</a:t>
            </a:r>
            <a:r>
              <a:rPr dirty="0" smtClean="0" sz="1100" spc="-4" b="1">
                <a:latin typeface="Calibri"/>
                <a:cs typeface="Calibri"/>
              </a:rPr>
              <a:t>u</a:t>
            </a:r>
            <a:r>
              <a:rPr dirty="0" smtClean="0" sz="1100" spc="-4" b="1">
                <a:latin typeface="Calibri"/>
                <a:cs typeface="Calibri"/>
              </a:rPr>
              <a:t>e</a:t>
            </a:r>
            <a:r>
              <a:rPr dirty="0" smtClean="0" sz="1100" spc="0" b="1">
                <a:latin typeface="Calibri"/>
                <a:cs typeface="Calibri"/>
              </a:rPr>
              <a:t>st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-4" b="1">
                <a:latin typeface="Calibri"/>
                <a:cs typeface="Calibri"/>
              </a:rPr>
              <a:t>n</a:t>
            </a:r>
            <a:r>
              <a:rPr dirty="0" smtClean="0" sz="1100" spc="0" b="1">
                <a:latin typeface="Calibri"/>
                <a:cs typeface="Calibri"/>
              </a:rPr>
              <a:t>s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a</a:t>
            </a:r>
            <a:r>
              <a:rPr dirty="0" smtClean="0" sz="1100" spc="-4" b="1">
                <a:latin typeface="Calibri"/>
                <a:cs typeface="Calibri"/>
              </a:rPr>
              <a:t>b</a:t>
            </a:r>
            <a:r>
              <a:rPr dirty="0" smtClean="0" sz="1100" spc="-14" b="1">
                <a:latin typeface="Calibri"/>
                <a:cs typeface="Calibri"/>
              </a:rPr>
              <a:t>o</a:t>
            </a:r>
            <a:r>
              <a:rPr dirty="0" smtClean="0" sz="1100" spc="-4" b="1">
                <a:latin typeface="Calibri"/>
                <a:cs typeface="Calibri"/>
              </a:rPr>
              <a:t>u</a:t>
            </a:r>
            <a:r>
              <a:rPr dirty="0" smtClean="0" sz="1100" spc="0" b="1">
                <a:latin typeface="Calibri"/>
                <a:cs typeface="Calibri"/>
              </a:rPr>
              <a:t>t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t</a:t>
            </a:r>
            <a:r>
              <a:rPr dirty="0" smtClean="0" sz="1100" spc="-4" b="1">
                <a:latin typeface="Calibri"/>
                <a:cs typeface="Calibri"/>
              </a:rPr>
              <a:t>h</a:t>
            </a:r>
            <a:r>
              <a:rPr dirty="0" smtClean="0" sz="1100" spc="0" b="1">
                <a:latin typeface="Calibri"/>
                <a:cs typeface="Calibri"/>
              </a:rPr>
              <a:t>e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p</a:t>
            </a:r>
            <a:r>
              <a:rPr dirty="0" smtClean="0" sz="1100" spc="-9" b="1">
                <a:latin typeface="Calibri"/>
                <a:cs typeface="Calibri"/>
              </a:rPr>
              <a:t>o</a:t>
            </a:r>
            <a:r>
              <a:rPr dirty="0" smtClean="0" sz="1100" spc="4" b="1">
                <a:latin typeface="Calibri"/>
                <a:cs typeface="Calibri"/>
              </a:rPr>
              <a:t>w</a:t>
            </a:r>
            <a:r>
              <a:rPr dirty="0" smtClean="0" sz="1100" spc="-4" b="1">
                <a:latin typeface="Calibri"/>
                <a:cs typeface="Calibri"/>
              </a:rPr>
              <a:t>e</a:t>
            </a:r>
            <a:r>
              <a:rPr dirty="0" smtClean="0" sz="1100" spc="0" b="1">
                <a:latin typeface="Calibri"/>
                <a:cs typeface="Calibri"/>
              </a:rPr>
              <a:t>r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f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0" b="1">
                <a:latin typeface="Calibri"/>
                <a:cs typeface="Calibri"/>
              </a:rPr>
              <a:t>tt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4" b="1">
                <a:latin typeface="Calibri"/>
                <a:cs typeface="Calibri"/>
              </a:rPr>
              <a:t>r</a:t>
            </a:r>
            <a:r>
              <a:rPr dirty="0" smtClean="0" sz="1100" spc="-4" b="1">
                <a:latin typeface="Calibri"/>
                <a:cs typeface="Calibri"/>
              </a:rPr>
              <a:t>n</a:t>
            </a:r>
            <a:r>
              <a:rPr dirty="0" smtClean="0" sz="1100" spc="-14" b="1">
                <a:latin typeface="Calibri"/>
                <a:cs typeface="Calibri"/>
              </a:rPr>
              <a:t>e</a:t>
            </a:r>
            <a:r>
              <a:rPr dirty="0" smtClean="0" sz="1100" spc="0" b="1">
                <a:latin typeface="Calibri"/>
                <a:cs typeface="Calibri"/>
              </a:rPr>
              <a:t>y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-1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r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t</a:t>
            </a:r>
            <a:r>
              <a:rPr dirty="0" smtClean="0" sz="1100" spc="-4" b="1">
                <a:latin typeface="Calibri"/>
                <a:cs typeface="Calibri"/>
              </a:rPr>
              <a:t>h</a:t>
            </a:r>
            <a:r>
              <a:rPr dirty="0" smtClean="0" sz="1100" spc="0" b="1">
                <a:latin typeface="Calibri"/>
                <a:cs typeface="Calibri"/>
              </a:rPr>
              <a:t>e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a</a:t>
            </a:r>
            <a:r>
              <a:rPr dirty="0" smtClean="0" sz="1100" spc="-4" b="1">
                <a:latin typeface="Calibri"/>
                <a:cs typeface="Calibri"/>
              </a:rPr>
              <a:t>u</a:t>
            </a:r>
            <a:r>
              <a:rPr dirty="0" smtClean="0" sz="1100" spc="0" b="1">
                <a:latin typeface="Calibri"/>
                <a:cs typeface="Calibri"/>
              </a:rPr>
              <a:t>t</a:t>
            </a:r>
            <a:r>
              <a:rPr dirty="0" smtClean="0" sz="1100" spc="-4" b="1">
                <a:latin typeface="Calibri"/>
                <a:cs typeface="Calibri"/>
              </a:rPr>
              <a:t>h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4" b="1">
                <a:latin typeface="Calibri"/>
                <a:cs typeface="Calibri"/>
              </a:rPr>
              <a:t>r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9" b="1">
                <a:latin typeface="Calibri"/>
                <a:cs typeface="Calibri"/>
              </a:rPr>
              <a:t>t</a:t>
            </a:r>
            <a:r>
              <a:rPr dirty="0" smtClean="0" sz="1100" spc="0" b="1">
                <a:latin typeface="Calibri"/>
                <a:cs typeface="Calibri"/>
              </a:rPr>
              <a:t>y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y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u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are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-4" b="1">
                <a:latin typeface="Calibri"/>
                <a:cs typeface="Calibri"/>
              </a:rPr>
              <a:t>g</a:t>
            </a:r>
            <a:r>
              <a:rPr dirty="0" smtClean="0" sz="1100" spc="4" b="1">
                <a:latin typeface="Calibri"/>
                <a:cs typeface="Calibri"/>
              </a:rPr>
              <a:t>r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-4" b="1">
                <a:latin typeface="Calibri"/>
                <a:cs typeface="Calibri"/>
              </a:rPr>
              <a:t>n</a:t>
            </a:r>
            <a:r>
              <a:rPr dirty="0" smtClean="0" sz="1100" spc="0" b="1">
                <a:latin typeface="Calibri"/>
                <a:cs typeface="Calibri"/>
              </a:rPr>
              <a:t>t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4" b="1">
                <a:latin typeface="Calibri"/>
                <a:cs typeface="Calibri"/>
              </a:rPr>
              <a:t>n</a:t>
            </a:r>
            <a:r>
              <a:rPr dirty="0" smtClean="0" sz="1100" spc="0" b="1">
                <a:latin typeface="Calibri"/>
                <a:cs typeface="Calibri"/>
              </a:rPr>
              <a:t>g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t</a:t>
            </a:r>
            <a:r>
              <a:rPr dirty="0" smtClean="0" sz="1100" spc="0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254090">
              <a:lnSpc>
                <a:spcPts val="1342"/>
              </a:lnSpc>
              <a:spcBef>
                <a:spcPts val="108"/>
              </a:spcBef>
            </a:pPr>
            <a:r>
              <a:rPr dirty="0" smtClean="0" sz="1100" spc="4" b="1">
                <a:latin typeface="Calibri"/>
                <a:cs typeface="Calibri"/>
              </a:rPr>
              <a:t>y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-4" b="1">
                <a:latin typeface="Calibri"/>
                <a:cs typeface="Calibri"/>
              </a:rPr>
              <a:t>u</a:t>
            </a:r>
            <a:r>
              <a:rPr dirty="0" smtClean="0" sz="1100" spc="0" b="1">
                <a:latin typeface="Calibri"/>
                <a:cs typeface="Calibri"/>
              </a:rPr>
              <a:t>r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age</a:t>
            </a:r>
            <a:r>
              <a:rPr dirty="0" smtClean="0" sz="1100" spc="-4" b="1">
                <a:latin typeface="Calibri"/>
                <a:cs typeface="Calibri"/>
              </a:rPr>
              <a:t>n</a:t>
            </a:r>
            <a:r>
              <a:rPr dirty="0" smtClean="0" sz="1100" spc="0" b="1">
                <a:latin typeface="Calibri"/>
                <a:cs typeface="Calibri"/>
              </a:rPr>
              <a:t>t,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y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u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s</a:t>
            </a:r>
            <a:r>
              <a:rPr dirty="0" smtClean="0" sz="1100" spc="-4" b="1">
                <a:latin typeface="Calibri"/>
                <a:cs typeface="Calibri"/>
              </a:rPr>
              <a:t>h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-4" b="1">
                <a:latin typeface="Calibri"/>
                <a:cs typeface="Calibri"/>
              </a:rPr>
              <a:t>u</a:t>
            </a:r>
            <a:r>
              <a:rPr dirty="0" smtClean="0" sz="1100" spc="4" b="1">
                <a:latin typeface="Calibri"/>
                <a:cs typeface="Calibri"/>
              </a:rPr>
              <a:t>l</a:t>
            </a:r>
            <a:r>
              <a:rPr dirty="0" smtClean="0" sz="1100" spc="0" b="1">
                <a:latin typeface="Calibri"/>
                <a:cs typeface="Calibri"/>
              </a:rPr>
              <a:t>d</a:t>
            </a:r>
            <a:r>
              <a:rPr dirty="0" smtClean="0" sz="1100" spc="-1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s</a:t>
            </a:r>
            <a:r>
              <a:rPr dirty="0" smtClean="0" sz="1100" spc="-14" b="1">
                <a:latin typeface="Calibri"/>
                <a:cs typeface="Calibri"/>
              </a:rPr>
              <a:t>e</a:t>
            </a:r>
            <a:r>
              <a:rPr dirty="0" smtClean="0" sz="1100" spc="-4" b="1">
                <a:latin typeface="Calibri"/>
                <a:cs typeface="Calibri"/>
              </a:rPr>
              <a:t>e</a:t>
            </a:r>
            <a:r>
              <a:rPr dirty="0" smtClean="0" sz="1100" spc="0" b="1">
                <a:latin typeface="Calibri"/>
                <a:cs typeface="Calibri"/>
              </a:rPr>
              <a:t>k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l</a:t>
            </a:r>
            <a:r>
              <a:rPr dirty="0" smtClean="0" sz="1100" spc="-4" b="1">
                <a:latin typeface="Calibri"/>
                <a:cs typeface="Calibri"/>
              </a:rPr>
              <a:t>e</a:t>
            </a:r>
            <a:r>
              <a:rPr dirty="0" smtClean="0" sz="1100" spc="4" b="1">
                <a:latin typeface="Calibri"/>
                <a:cs typeface="Calibri"/>
              </a:rPr>
              <a:t>g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0" b="1">
                <a:latin typeface="Calibri"/>
                <a:cs typeface="Calibri"/>
              </a:rPr>
              <a:t>l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a</a:t>
            </a:r>
            <a:r>
              <a:rPr dirty="0" smtClean="0" sz="1100" spc="-19" b="1">
                <a:latin typeface="Calibri"/>
                <a:cs typeface="Calibri"/>
              </a:rPr>
              <a:t>d</a:t>
            </a:r>
            <a:r>
              <a:rPr dirty="0" smtClean="0" sz="1100" spc="4" b="1">
                <a:latin typeface="Calibri"/>
                <a:cs typeface="Calibri"/>
              </a:rPr>
              <a:t>v</a:t>
            </a:r>
            <a:r>
              <a:rPr dirty="0" smtClean="0" sz="1100" spc="-4" b="1">
                <a:latin typeface="Calibri"/>
                <a:cs typeface="Calibri"/>
              </a:rPr>
              <a:t>i</a:t>
            </a:r>
            <a:r>
              <a:rPr dirty="0" smtClean="0" sz="1100" spc="4" b="1">
                <a:latin typeface="Calibri"/>
                <a:cs typeface="Calibri"/>
              </a:rPr>
              <a:t>c</a:t>
            </a:r>
            <a:r>
              <a:rPr dirty="0" smtClean="0" sz="1100" spc="0" b="1">
                <a:latin typeface="Calibri"/>
                <a:cs typeface="Calibri"/>
              </a:rPr>
              <a:t>e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b</a:t>
            </a:r>
            <a:r>
              <a:rPr dirty="0" smtClean="0" sz="1100" spc="-4" b="1">
                <a:latin typeface="Calibri"/>
                <a:cs typeface="Calibri"/>
              </a:rPr>
              <a:t>e</a:t>
            </a:r>
            <a:r>
              <a:rPr dirty="0" smtClean="0" sz="1100" spc="0" b="1">
                <a:latin typeface="Calibri"/>
                <a:cs typeface="Calibri"/>
              </a:rPr>
              <a:t>f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4" b="1">
                <a:latin typeface="Calibri"/>
                <a:cs typeface="Calibri"/>
              </a:rPr>
              <a:t>r</a:t>
            </a:r>
            <a:r>
              <a:rPr dirty="0" smtClean="0" sz="1100" spc="0" b="1">
                <a:latin typeface="Calibri"/>
                <a:cs typeface="Calibri"/>
              </a:rPr>
              <a:t>e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-4" b="1">
                <a:latin typeface="Calibri"/>
                <a:cs typeface="Calibri"/>
              </a:rPr>
              <a:t>s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4" b="1">
                <a:latin typeface="Calibri"/>
                <a:cs typeface="Calibri"/>
              </a:rPr>
              <a:t>g</a:t>
            </a:r>
            <a:r>
              <a:rPr dirty="0" smtClean="0" sz="1100" spc="-14" b="1">
                <a:latin typeface="Calibri"/>
                <a:cs typeface="Calibri"/>
              </a:rPr>
              <a:t>n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-4" b="1">
                <a:latin typeface="Calibri"/>
                <a:cs typeface="Calibri"/>
              </a:rPr>
              <a:t>n</a:t>
            </a:r>
            <a:r>
              <a:rPr dirty="0" smtClean="0" sz="1100" spc="0" b="1">
                <a:latin typeface="Calibri"/>
                <a:cs typeface="Calibri"/>
              </a:rPr>
              <a:t>g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4" b="1">
                <a:latin typeface="Calibri"/>
                <a:cs typeface="Calibri"/>
              </a:rPr>
              <a:t>t</a:t>
            </a:r>
            <a:r>
              <a:rPr dirty="0" smtClean="0" sz="1100" spc="-14" b="1">
                <a:latin typeface="Calibri"/>
                <a:cs typeface="Calibri"/>
              </a:rPr>
              <a:t>h</a:t>
            </a:r>
            <a:r>
              <a:rPr dirty="0" smtClean="0" sz="1100" spc="4" b="1">
                <a:latin typeface="Calibri"/>
                <a:cs typeface="Calibri"/>
              </a:rPr>
              <a:t>i</a:t>
            </a:r>
            <a:r>
              <a:rPr dirty="0" smtClean="0" sz="1100" spc="0" b="1">
                <a:latin typeface="Calibri"/>
                <a:cs typeface="Calibri"/>
              </a:rPr>
              <a:t>s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f</a:t>
            </a:r>
            <a:r>
              <a:rPr dirty="0" smtClean="0" sz="1100" spc="-4" b="1">
                <a:latin typeface="Calibri"/>
                <a:cs typeface="Calibri"/>
              </a:rPr>
              <a:t>o</a:t>
            </a:r>
            <a:r>
              <a:rPr dirty="0" smtClean="0" sz="1100" spc="-9" b="1">
                <a:latin typeface="Calibri"/>
                <a:cs typeface="Calibri"/>
              </a:rPr>
              <a:t>r</a:t>
            </a:r>
            <a:r>
              <a:rPr dirty="0" smtClean="0" sz="1100" spc="0" b="1">
                <a:latin typeface="Calibri"/>
                <a:cs typeface="Calibri"/>
              </a:rPr>
              <a:t>m.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604" y="2739898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4" y="3107562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3.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3660775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4.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4028058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5.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604" y="4579747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6.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4948555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7.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5316093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8.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5787008"/>
            <a:ext cx="126541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Des</a:t>
            </a:r>
            <a:r>
              <a:rPr dirty="0" smtClean="0" baseline="2482" sz="1650" spc="-4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f</a:t>
            </a:r>
            <a:r>
              <a:rPr dirty="0" smtClean="0" baseline="2482" sz="1650" spc="0" b="1" u="sng">
                <a:latin typeface="Calibri"/>
                <a:cs typeface="Calibri"/>
              </a:rPr>
              <a:t> </a:t>
            </a:r>
            <a:r>
              <a:rPr dirty="0" smtClean="0" baseline="2482" sz="1650" spc="-9" b="1" u="sng">
                <a:latin typeface="Calibri"/>
                <a:cs typeface="Calibri"/>
              </a:rPr>
              <a:t>A</a:t>
            </a: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6071997"/>
            <a:ext cx="5483279" cy="717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9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  </a:t>
            </a:r>
            <a:r>
              <a:rPr dirty="0" smtClean="0" baseline="2482" sz="1650" spc="21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AME]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z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EY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D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RES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age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  <a:p>
            <a:pPr marL="241249" marR="37208">
              <a:lnSpc>
                <a:spcPts val="1342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use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efit.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age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241249" marR="37208">
              <a:lnSpc>
                <a:spcPts val="1342"/>
              </a:lnSpc>
              <a:spcBef>
                <a:spcPts val="103"/>
              </a:spcBef>
            </a:pP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CES</a:t>
            </a:r>
            <a:r>
              <a:rPr dirty="0" smtClean="0" sz="1100" spc="-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OR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E]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[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CCE</a:t>
            </a:r>
            <a:r>
              <a:rPr dirty="0" smtClean="0" sz="1100" spc="-4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OR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D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241249" marR="37208">
              <a:lnSpc>
                <a:spcPts val="1342"/>
              </a:lnSpc>
              <a:spcBef>
                <a:spcPts val="103"/>
              </a:spcBef>
            </a:pPr>
            <a:r>
              <a:rPr dirty="0" smtClean="0" sz="1100" spc="0">
                <a:latin typeface="Calibri"/>
                <a:cs typeface="Calibri"/>
              </a:rPr>
              <a:t>succes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6910197"/>
            <a:ext cx="160535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f</a:t>
            </a:r>
            <a:r>
              <a:rPr dirty="0" smtClean="0" baseline="2482" sz="1650" spc="-9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l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A</a:t>
            </a:r>
            <a:r>
              <a:rPr dirty="0" smtClean="0" baseline="2482" sz="1650" spc="-14" b="1" u="sng">
                <a:latin typeface="Calibri"/>
                <a:cs typeface="Calibri"/>
              </a:rPr>
              <a:t>u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-4" b="1" u="sng">
                <a:latin typeface="Calibri"/>
                <a:cs typeface="Calibri"/>
              </a:rPr>
              <a:t>h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9" b="1" u="sng">
                <a:latin typeface="Calibri"/>
                <a:cs typeface="Calibri"/>
              </a:rPr>
              <a:t>t</a:t>
            </a:r>
            <a:r>
              <a:rPr dirty="0" smtClean="0" baseline="2482" sz="1650" spc="0" b="1" u="sng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7195565"/>
            <a:ext cx="5502713" cy="350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10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age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any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cc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general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au</a:t>
            </a:r>
            <a:r>
              <a:rPr dirty="0" smtClean="0" baseline="2482" sz="1650" spc="-1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rity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act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with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spect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241249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win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1534" y="7664958"/>
            <a:ext cx="90739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[Real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ert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1534" y="7951469"/>
            <a:ext cx="166634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[Ta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le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pers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pro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1534" y="8236458"/>
            <a:ext cx="112109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cks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s]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1534" y="8522969"/>
            <a:ext cx="159162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ities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1534" y="8807958"/>
            <a:ext cx="231287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</a:pPr>
            <a:r>
              <a:rPr dirty="0" smtClean="0" baseline="2482" sz="165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ks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cial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stituti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s]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1534" y="9092946"/>
            <a:ext cx="1924253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</a:pPr>
            <a:r>
              <a:rPr dirty="0" smtClean="0" baseline="2482" sz="1650">
                <a:latin typeface="Calibri"/>
                <a:cs typeface="Calibri"/>
              </a:rPr>
              <a:t>[O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erati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Bus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ess]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51534" y="9379712"/>
            <a:ext cx="150028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su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ities]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2489327" y="3199510"/>
            <a:ext cx="1327403" cy="170688"/>
          </a:xfrm>
          <a:custGeom>
            <a:avLst/>
            <a:gdLst/>
            <a:ahLst/>
            <a:cxnLst/>
            <a:rect l="l" t="t" r="r" b="b"/>
            <a:pathLst>
              <a:path w="1327403" h="170688">
                <a:moveTo>
                  <a:pt x="0" y="170688"/>
                </a:moveTo>
                <a:lnTo>
                  <a:pt x="1327403" y="170688"/>
                </a:lnTo>
                <a:lnTo>
                  <a:pt x="1327403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914704" y="3350386"/>
            <a:ext cx="2901950" cy="0"/>
          </a:xfrm>
          <a:custGeom>
            <a:avLst/>
            <a:gdLst/>
            <a:ahLst/>
            <a:cxnLst/>
            <a:rect l="l" t="t" r="r" b="b"/>
            <a:pathLst>
              <a:path w="2901950" h="0">
                <a:moveTo>
                  <a:pt x="0" y="0"/>
                </a:moveTo>
                <a:lnTo>
                  <a:pt x="29019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351534" y="927861"/>
            <a:ext cx="282379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</a:pPr>
            <a:r>
              <a:rPr dirty="0" smtClean="0" baseline="2482" sz="1650">
                <a:latin typeface="Calibri"/>
                <a:cs typeface="Calibri"/>
              </a:rPr>
              <a:t>[Estat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ts,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Benefici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s]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51534" y="1212850"/>
            <a:ext cx="130979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la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iti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51534" y="1499361"/>
            <a:ext cx="20528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[P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il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ena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1534" y="1784350"/>
            <a:ext cx="381248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enefits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il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il</a:t>
            </a:r>
            <a:r>
              <a:rPr dirty="0" smtClean="0" baseline="2482" sz="1650" spc="0">
                <a:latin typeface="Calibri"/>
                <a:cs typeface="Calibri"/>
              </a:rPr>
              <a:t>itary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1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51534" y="2070861"/>
            <a:ext cx="113944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</a:pPr>
            <a:r>
              <a:rPr dirty="0" smtClean="0" baseline="2482" sz="1650">
                <a:latin typeface="Calibri"/>
                <a:cs typeface="Calibri"/>
              </a:rPr>
              <a:t>[Retir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s]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51534" y="2355850"/>
            <a:ext cx="45322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[Taxes]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51534" y="2642361"/>
            <a:ext cx="13797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je</a:t>
            </a:r>
            <a:r>
              <a:rPr dirty="0" smtClean="0" baseline="2482" sz="1650" spc="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ts]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604" y="3499230"/>
            <a:ext cx="5523380" cy="350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11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43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wing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specif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ac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less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cl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endParaRPr sz="1100">
              <a:latin typeface="Calibri"/>
              <a:cs typeface="Calibri"/>
            </a:endParaRPr>
          </a:p>
          <a:p>
            <a:pPr marL="241249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ecif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rity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list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1534" y="3968623"/>
            <a:ext cx="330171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ea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e,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v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k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2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inter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9">
                <a:latin typeface="Calibri"/>
                <a:cs typeface="Calibri"/>
              </a:rPr>
              <a:t>v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st]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1534" y="4253611"/>
            <a:ext cx="77050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[Make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ift]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1534" y="4540123"/>
            <a:ext cx="232602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reate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ts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su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9">
                <a:latin typeface="Calibri"/>
                <a:cs typeface="Calibri"/>
              </a:rPr>
              <a:t>v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rs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1534" y="4825111"/>
            <a:ext cx="255610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reate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enef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ciary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esig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1534" y="5111877"/>
            <a:ext cx="517056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z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ers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x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cise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aut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att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1534" y="5396865"/>
            <a:ext cx="5076520" cy="350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[Wa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ci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al’s</a:t>
            </a:r>
            <a:r>
              <a:rPr dirty="0" smtClean="0" baseline="2482" sz="1650" spc="23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23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enefici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2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j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surv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v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23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ity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1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19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v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efit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tire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pla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1534" y="5866257"/>
            <a:ext cx="404018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[Exerci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ciary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pr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ci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aut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rity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elegate]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6437757"/>
            <a:ext cx="187700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Li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-9" b="1" u="sng">
                <a:latin typeface="Calibri"/>
                <a:cs typeface="Calibri"/>
              </a:rPr>
              <a:t>m</a:t>
            </a:r>
            <a:r>
              <a:rPr dirty="0" smtClean="0" baseline="2482" sz="1650" spc="0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ti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r>
              <a:rPr dirty="0" smtClean="0" baseline="2482" sz="1650" spc="243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r>
              <a:rPr dirty="0" smtClean="0" baseline="2482" sz="1650" spc="243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g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-9" b="1" u="sng">
                <a:latin typeface="Calibri"/>
                <a:cs typeface="Calibri"/>
              </a:rPr>
              <a:t>’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0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A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u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-14" b="1" u="sng">
                <a:latin typeface="Calibri"/>
                <a:cs typeface="Calibri"/>
              </a:rPr>
              <a:t>h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r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ty</a:t>
            </a:r>
            <a:r>
              <a:rPr dirty="0" smtClean="0" baseline="2482" sz="1650" spc="0" b="1" u="sng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6724269"/>
            <a:ext cx="552486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12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age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that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se,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se</a:t>
            </a:r>
            <a:r>
              <a:rPr dirty="0" smtClean="0" baseline="2482" sz="1650" spc="-1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benef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  <a:p>
            <a:pPr marL="241249" marR="435087">
              <a:lnSpc>
                <a:spcPts val="1342"/>
              </a:lnSpc>
              <a:spcBef>
                <a:spcPts val="33"/>
              </a:spcBef>
            </a:pP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agent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per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w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ati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less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25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241249" marR="435087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that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rity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ecial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stru</a:t>
            </a:r>
            <a:r>
              <a:rPr dirty="0" smtClean="0" sz="1100" spc="-1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7376921"/>
            <a:ext cx="117285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 b="1" u="sng">
                <a:latin typeface="Calibri"/>
                <a:cs typeface="Calibri"/>
              </a:rPr>
              <a:t>S</a:t>
            </a:r>
            <a:r>
              <a:rPr dirty="0" smtClean="0" baseline="2482" sz="1650" spc="-4" b="1" u="sng">
                <a:latin typeface="Calibri"/>
                <a:cs typeface="Calibri"/>
              </a:rPr>
              <a:t>p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l</a:t>
            </a:r>
            <a:r>
              <a:rPr dirty="0" smtClean="0" baseline="2482" sz="1650" spc="-4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14" b="1" u="sng">
                <a:latin typeface="Calibri"/>
                <a:cs typeface="Calibri"/>
              </a:rPr>
              <a:t>u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-9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7663433"/>
            <a:ext cx="300364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13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SPE</a:t>
            </a:r>
            <a:r>
              <a:rPr dirty="0" smtClean="0" baseline="2482" sz="1650" spc="0">
                <a:latin typeface="Calibri"/>
                <a:cs typeface="Calibri"/>
              </a:rPr>
              <a:t>CI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STRU</a:t>
            </a:r>
            <a:r>
              <a:rPr dirty="0" smtClean="0" baseline="2482" sz="1650" spc="-14">
                <a:latin typeface="Calibri"/>
                <a:cs typeface="Calibri"/>
              </a:rPr>
              <a:t>C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IO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IC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E].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7948421"/>
            <a:ext cx="86063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Eff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-4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v</a:t>
            </a:r>
            <a:r>
              <a:rPr dirty="0" smtClean="0" baseline="2482" sz="1650" spc="0" b="1" u="sng">
                <a:latin typeface="Calibri"/>
                <a:cs typeface="Calibri"/>
              </a:rPr>
              <a:t>e</a:t>
            </a:r>
            <a:r>
              <a:rPr dirty="0" smtClean="0" baseline="2482" sz="1650" spc="-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Date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8234933"/>
            <a:ext cx="5491334" cy="350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14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fec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9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ely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sta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therwi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ecial</a:t>
            </a:r>
            <a:endParaRPr sz="1100">
              <a:latin typeface="Calibri"/>
              <a:cs typeface="Calibri"/>
            </a:endParaRPr>
          </a:p>
          <a:p>
            <a:pPr marL="241249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structi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704326"/>
            <a:ext cx="156287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T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9" b="1" u="sng">
                <a:latin typeface="Calibri"/>
                <a:cs typeface="Calibri"/>
              </a:rPr>
              <a:t>m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[</a:t>
            </a:r>
            <a:r>
              <a:rPr dirty="0" smtClean="0" baseline="2482" sz="1650" spc="-4" u="sng">
                <a:latin typeface="Calibri"/>
                <a:cs typeface="Calibri"/>
              </a:rPr>
              <a:t>I</a:t>
            </a:r>
            <a:r>
              <a:rPr dirty="0" smtClean="0" baseline="2482" sz="1650" spc="-4" u="sng">
                <a:latin typeface="Calibri"/>
                <a:cs typeface="Calibri"/>
              </a:rPr>
              <a:t>N</a:t>
            </a:r>
            <a:r>
              <a:rPr dirty="0" smtClean="0" baseline="2482" sz="1650" spc="0" u="sng">
                <a:latin typeface="Calibri"/>
                <a:cs typeface="Calibri"/>
              </a:rPr>
              <a:t>SERT</a:t>
            </a:r>
            <a:r>
              <a:rPr dirty="0" smtClean="0" baseline="2482" sz="1650" spc="-9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O</a:t>
            </a:r>
            <a:r>
              <a:rPr dirty="0" smtClean="0" baseline="2482" sz="1650" spc="-4" u="sng">
                <a:latin typeface="Calibri"/>
                <a:cs typeface="Calibri"/>
              </a:rPr>
              <a:t>N</a:t>
            </a:r>
            <a:r>
              <a:rPr dirty="0" smtClean="0" baseline="2482" sz="1650" spc="0" u="sng">
                <a:latin typeface="Calibri"/>
                <a:cs typeface="Calibri"/>
              </a:rPr>
              <a:t>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989314"/>
            <a:ext cx="5467641" cy="350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15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43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D</a:t>
            </a:r>
            <a:r>
              <a:rPr dirty="0" smtClean="0" baseline="2482" sz="1650" spc="-4" b="1">
                <a:latin typeface="Calibri"/>
                <a:cs typeface="Calibri"/>
              </a:rPr>
              <a:t>u</a:t>
            </a:r>
            <a:r>
              <a:rPr dirty="0" smtClean="0" baseline="2482" sz="1650" spc="4" b="1">
                <a:latin typeface="Calibri"/>
                <a:cs typeface="Calibri"/>
              </a:rPr>
              <a:t>r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-4" b="1">
                <a:latin typeface="Calibri"/>
                <a:cs typeface="Calibri"/>
              </a:rPr>
              <a:t>b</a:t>
            </a:r>
            <a:r>
              <a:rPr dirty="0" smtClean="0" baseline="2482" sz="1650" spc="4" b="1">
                <a:latin typeface="Calibri"/>
                <a:cs typeface="Calibri"/>
              </a:rPr>
              <a:t>l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P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w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0" b="1">
                <a:latin typeface="Calibri"/>
                <a:cs typeface="Calibri"/>
              </a:rPr>
              <a:t>f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4" b="1">
                <a:latin typeface="Calibri"/>
                <a:cs typeface="Calibri"/>
              </a:rPr>
              <a:t>A</a:t>
            </a:r>
            <a:r>
              <a:rPr dirty="0" smtClean="0" baseline="2482" sz="1650" spc="-9" b="1">
                <a:latin typeface="Calibri"/>
                <a:cs typeface="Calibri"/>
              </a:rPr>
              <a:t>t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r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9" b="1">
                <a:latin typeface="Calibri"/>
                <a:cs typeface="Calibri"/>
              </a:rPr>
              <a:t>y</a:t>
            </a:r>
            <a:r>
              <a:rPr dirty="0" smtClean="0" baseline="2482" sz="1650" spc="0" b="1">
                <a:latin typeface="Calibri"/>
                <a:cs typeface="Calibri"/>
              </a:rPr>
              <a:t>: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affe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su</a:t>
            </a:r>
            <a:r>
              <a:rPr dirty="0" smtClean="0" baseline="2482" sz="1650" spc="-9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seq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  <a:p>
            <a:pPr marL="241249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isa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ility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aci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704" y="3199510"/>
            <a:ext cx="1574622" cy="150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90"/>
              </a:lnSpc>
              <a:spcBef>
                <a:spcPts val="59"/>
              </a:spcBef>
            </a:pPr>
            <a:r>
              <a:rPr dirty="0" smtClean="0" baseline="-4964" sz="1650" spc="4" b="1">
                <a:latin typeface="Calibri"/>
                <a:cs typeface="Calibri"/>
              </a:rPr>
              <a:t>G</a:t>
            </a:r>
            <a:r>
              <a:rPr dirty="0" smtClean="0" baseline="-4964" sz="1650" spc="4" b="1">
                <a:latin typeface="Calibri"/>
                <a:cs typeface="Calibri"/>
              </a:rPr>
              <a:t>r</a:t>
            </a:r>
            <a:r>
              <a:rPr dirty="0" smtClean="0" baseline="-4964" sz="1650" spc="-4" b="1">
                <a:latin typeface="Calibri"/>
                <a:cs typeface="Calibri"/>
              </a:rPr>
              <a:t>a</a:t>
            </a:r>
            <a:r>
              <a:rPr dirty="0" smtClean="0" baseline="-4964" sz="1650" spc="-4" b="1">
                <a:latin typeface="Calibri"/>
                <a:cs typeface="Calibri"/>
              </a:rPr>
              <a:t>n</a:t>
            </a:r>
            <a:r>
              <a:rPr dirty="0" smtClean="0" baseline="-4964" sz="1650" spc="0" b="1">
                <a:latin typeface="Calibri"/>
                <a:cs typeface="Calibri"/>
              </a:rPr>
              <a:t>t</a:t>
            </a:r>
            <a:r>
              <a:rPr dirty="0" smtClean="0" baseline="-4964" sz="1650" spc="4" b="1">
                <a:latin typeface="Calibri"/>
                <a:cs typeface="Calibri"/>
              </a:rPr>
              <a:t> </a:t>
            </a:r>
            <a:r>
              <a:rPr dirty="0" smtClean="0" baseline="-4964" sz="1650" spc="-4" b="1">
                <a:latin typeface="Calibri"/>
                <a:cs typeface="Calibri"/>
              </a:rPr>
              <a:t>o</a:t>
            </a:r>
            <a:r>
              <a:rPr dirty="0" smtClean="0" baseline="-4964" sz="1650" spc="0" b="1">
                <a:latin typeface="Calibri"/>
                <a:cs typeface="Calibri"/>
              </a:rPr>
              <a:t>f</a:t>
            </a:r>
            <a:r>
              <a:rPr dirty="0" smtClean="0" baseline="-4964" sz="1650" spc="0" b="1">
                <a:latin typeface="Calibri"/>
                <a:cs typeface="Calibri"/>
              </a:rPr>
              <a:t> </a:t>
            </a:r>
            <a:r>
              <a:rPr dirty="0" smtClean="0" baseline="-4964" sz="1650" spc="-4" b="1">
                <a:latin typeface="Calibri"/>
                <a:cs typeface="Calibri"/>
              </a:rPr>
              <a:t>S</a:t>
            </a:r>
            <a:r>
              <a:rPr dirty="0" smtClean="0" baseline="-4964" sz="1650" spc="-4" b="1">
                <a:latin typeface="Calibri"/>
                <a:cs typeface="Calibri"/>
              </a:rPr>
              <a:t>p</a:t>
            </a:r>
            <a:r>
              <a:rPr dirty="0" smtClean="0" baseline="-4964" sz="1650" spc="-4" b="1">
                <a:latin typeface="Calibri"/>
                <a:cs typeface="Calibri"/>
              </a:rPr>
              <a:t>e</a:t>
            </a:r>
            <a:r>
              <a:rPr dirty="0" smtClean="0" baseline="-4964" sz="1650" spc="4" b="1">
                <a:latin typeface="Calibri"/>
                <a:cs typeface="Calibri"/>
              </a:rPr>
              <a:t>c</a:t>
            </a:r>
            <a:r>
              <a:rPr dirty="0" smtClean="0" baseline="-4964" sz="1650" spc="4" b="1">
                <a:latin typeface="Calibri"/>
                <a:cs typeface="Calibri"/>
              </a:rPr>
              <a:t>i</a:t>
            </a:r>
            <a:r>
              <a:rPr dirty="0" smtClean="0" baseline="-4964" sz="1650" spc="-14" b="1">
                <a:latin typeface="Calibri"/>
                <a:cs typeface="Calibri"/>
              </a:rPr>
              <a:t>f</a:t>
            </a:r>
            <a:r>
              <a:rPr dirty="0" smtClean="0" baseline="-4964" sz="1650" spc="-4" b="1">
                <a:latin typeface="Calibri"/>
                <a:cs typeface="Calibri"/>
              </a:rPr>
              <a:t>i</a:t>
            </a:r>
            <a:r>
              <a:rPr dirty="0" smtClean="0" baseline="-4964" sz="1650" spc="0" b="1">
                <a:latin typeface="Calibri"/>
                <a:cs typeface="Calibri"/>
              </a:rPr>
              <a:t>c</a:t>
            </a:r>
            <a:r>
              <a:rPr dirty="0" smtClean="0" baseline="-4964" sz="1650" spc="4" b="1">
                <a:latin typeface="Calibri"/>
                <a:cs typeface="Calibri"/>
              </a:rPr>
              <a:t> </a:t>
            </a:r>
            <a:r>
              <a:rPr dirty="0" smtClean="0" baseline="-4964" sz="1650" spc="4" b="1">
                <a:latin typeface="Calibri"/>
                <a:cs typeface="Calibri"/>
              </a:rPr>
              <a:t>A</a:t>
            </a:r>
            <a:r>
              <a:rPr dirty="0" smtClean="0" baseline="-4964" sz="1650" spc="-4" b="1">
                <a:latin typeface="Calibri"/>
                <a:cs typeface="Calibri"/>
              </a:rPr>
              <a:t>u</a:t>
            </a:r>
            <a:r>
              <a:rPr dirty="0" smtClean="0" baseline="-4964" sz="1650" spc="0" b="1">
                <a:latin typeface="Calibri"/>
                <a:cs typeface="Calibri"/>
              </a:rPr>
              <a:t>t</a:t>
            </a:r>
            <a:r>
              <a:rPr dirty="0" smtClean="0" baseline="-4964" sz="1650" spc="-4" b="1">
                <a:latin typeface="Calibri"/>
                <a:cs typeface="Calibri"/>
              </a:rPr>
              <a:t>h</a:t>
            </a:r>
            <a:r>
              <a:rPr dirty="0" smtClean="0" baseline="-4964" sz="1650" spc="-4" b="1">
                <a:latin typeface="Calibri"/>
                <a:cs typeface="Calibri"/>
              </a:rPr>
              <a:t>o</a:t>
            </a:r>
            <a:r>
              <a:rPr dirty="0" smtClean="0" baseline="-4964" sz="1650" spc="-9" b="1">
                <a:latin typeface="Calibri"/>
                <a:cs typeface="Calibri"/>
              </a:rPr>
              <a:t>r</a:t>
            </a:r>
            <a:r>
              <a:rPr dirty="0" smtClean="0" baseline="-4964" sz="1650" spc="4" b="1">
                <a:latin typeface="Calibri"/>
                <a:cs typeface="Calibri"/>
              </a:rPr>
              <a:t>i</a:t>
            </a:r>
            <a:r>
              <a:rPr dirty="0" smtClean="0" baseline="-4964" sz="1650" spc="-9" b="1">
                <a:latin typeface="Calibri"/>
                <a:cs typeface="Calibri"/>
              </a:rPr>
              <a:t>t</a:t>
            </a:r>
            <a:r>
              <a:rPr dirty="0" smtClean="0" baseline="-4964" sz="1650" spc="0" b="1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89327" y="3199510"/>
            <a:ext cx="1362471" cy="150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90"/>
              </a:lnSpc>
              <a:spcBef>
                <a:spcPts val="59"/>
              </a:spcBef>
            </a:pPr>
            <a:r>
              <a:rPr dirty="0" smtClean="0" baseline="-4964" sz="1650" spc="0">
                <a:latin typeface="Calibri"/>
                <a:cs typeface="Calibri"/>
              </a:rPr>
              <a:t>[</a:t>
            </a:r>
            <a:r>
              <a:rPr dirty="0" smtClean="0" baseline="-4964" sz="1650" spc="-4">
                <a:latin typeface="Calibri"/>
                <a:cs typeface="Calibri"/>
              </a:rPr>
              <a:t>I</a:t>
            </a:r>
            <a:r>
              <a:rPr dirty="0" smtClean="0" baseline="-4964" sz="1650" spc="-4">
                <a:latin typeface="Calibri"/>
                <a:cs typeface="Calibri"/>
              </a:rPr>
              <a:t>N</a:t>
            </a:r>
            <a:r>
              <a:rPr dirty="0" smtClean="0" baseline="-4964" sz="1650" spc="0">
                <a:latin typeface="Calibri"/>
                <a:cs typeface="Calibri"/>
              </a:rPr>
              <a:t>SERT</a:t>
            </a:r>
            <a:r>
              <a:rPr dirty="0" smtClean="0" baseline="-4964" sz="1650" spc="4">
                <a:latin typeface="Calibri"/>
                <a:cs typeface="Calibri"/>
              </a:rPr>
              <a:t> </a:t>
            </a:r>
            <a:r>
              <a:rPr dirty="0" smtClean="0" baseline="-4964" sz="1650" spc="0">
                <a:latin typeface="Calibri"/>
                <a:cs typeface="Calibri"/>
              </a:rPr>
              <a:t>IF</a:t>
            </a:r>
            <a:r>
              <a:rPr dirty="0" smtClean="0" baseline="-4964" sz="1650" spc="-4">
                <a:latin typeface="Calibri"/>
                <a:cs typeface="Calibri"/>
              </a:rPr>
              <a:t> </a:t>
            </a:r>
            <a:r>
              <a:rPr dirty="0" smtClean="0" baseline="-4964" sz="1650" spc="0">
                <a:latin typeface="Calibri"/>
                <a:cs typeface="Calibri"/>
              </a:rPr>
              <a:t>A</a:t>
            </a:r>
            <a:r>
              <a:rPr dirty="0" smtClean="0" baseline="-4964" sz="1650" spc="-4">
                <a:latin typeface="Calibri"/>
                <a:cs typeface="Calibri"/>
              </a:rPr>
              <a:t>P</a:t>
            </a:r>
            <a:r>
              <a:rPr dirty="0" smtClean="0" baseline="-4964" sz="1650" spc="-4">
                <a:latin typeface="Calibri"/>
                <a:cs typeface="Calibri"/>
              </a:rPr>
              <a:t>P</a:t>
            </a:r>
            <a:r>
              <a:rPr dirty="0" smtClean="0" baseline="-4964" sz="1650" spc="4">
                <a:latin typeface="Calibri"/>
                <a:cs typeface="Calibri"/>
              </a:rPr>
              <a:t>L</a:t>
            </a:r>
            <a:r>
              <a:rPr dirty="0" smtClean="0" baseline="-4964" sz="1650" spc="0">
                <a:latin typeface="Calibri"/>
                <a:cs typeface="Calibri"/>
              </a:rPr>
              <a:t>IC</a:t>
            </a:r>
            <a:r>
              <a:rPr dirty="0" smtClean="0" baseline="-4964" sz="1650" spc="-4">
                <a:latin typeface="Calibri"/>
                <a:cs typeface="Calibri"/>
              </a:rPr>
              <a:t>A</a:t>
            </a:r>
            <a:r>
              <a:rPr dirty="0" smtClean="0" baseline="-4964" sz="1650" spc="0">
                <a:latin typeface="Calibri"/>
                <a:cs typeface="Calibri"/>
              </a:rPr>
              <a:t>BLE]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914704" y="5045698"/>
            <a:ext cx="2504284" cy="0"/>
          </a:xfrm>
          <a:custGeom>
            <a:avLst/>
            <a:gdLst/>
            <a:ahLst/>
            <a:cxnLst/>
            <a:rect l="l" t="t" r="r" b="b"/>
            <a:pathLst>
              <a:path w="2504284" h="0">
                <a:moveTo>
                  <a:pt x="0" y="0"/>
                </a:moveTo>
                <a:lnTo>
                  <a:pt x="250428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841113" y="5045698"/>
            <a:ext cx="1043154" cy="0"/>
          </a:xfrm>
          <a:custGeom>
            <a:avLst/>
            <a:gdLst/>
            <a:ahLst/>
            <a:cxnLst/>
            <a:rect l="l" t="t" r="r" b="b"/>
            <a:pathLst>
              <a:path w="1043154" h="0">
                <a:moveTo>
                  <a:pt x="0" y="0"/>
                </a:moveTo>
                <a:lnTo>
                  <a:pt x="104315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914704" y="5903964"/>
            <a:ext cx="2503560" cy="0"/>
          </a:xfrm>
          <a:custGeom>
            <a:avLst/>
            <a:gdLst/>
            <a:ahLst/>
            <a:cxnLst/>
            <a:rect l="l" t="t" r="r" b="b"/>
            <a:pathLst>
              <a:path w="2503560" h="0">
                <a:moveTo>
                  <a:pt x="0" y="0"/>
                </a:moveTo>
                <a:lnTo>
                  <a:pt x="250356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914704" y="6760452"/>
            <a:ext cx="5144677" cy="0"/>
          </a:xfrm>
          <a:custGeom>
            <a:avLst/>
            <a:gdLst/>
            <a:ahLst/>
            <a:cxnLst/>
            <a:rect l="l" t="t" r="r" b="b"/>
            <a:pathLst>
              <a:path w="5144677" h="0">
                <a:moveTo>
                  <a:pt x="0" y="0"/>
                </a:moveTo>
                <a:lnTo>
                  <a:pt x="5144677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914704" y="7617321"/>
            <a:ext cx="2503560" cy="0"/>
          </a:xfrm>
          <a:custGeom>
            <a:avLst/>
            <a:gdLst/>
            <a:ahLst/>
            <a:cxnLst/>
            <a:rect l="l" t="t" r="r" b="b"/>
            <a:pathLst>
              <a:path w="2503560" h="0">
                <a:moveTo>
                  <a:pt x="0" y="0"/>
                </a:moveTo>
                <a:lnTo>
                  <a:pt x="250356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902004" y="927861"/>
            <a:ext cx="5171239" cy="350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>
                <a:latin typeface="Calibri"/>
                <a:cs typeface="Calibri"/>
              </a:rPr>
              <a:t>Reg</a:t>
            </a:r>
            <a:r>
              <a:rPr dirty="0" smtClean="0" baseline="2482" sz="1650" spc="-4" b="1">
                <a:latin typeface="Calibri"/>
                <a:cs typeface="Calibri"/>
              </a:rPr>
              <a:t>u</a:t>
            </a:r>
            <a:r>
              <a:rPr dirty="0" smtClean="0" baseline="2482" sz="1650" spc="4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P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w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0" b="1">
                <a:latin typeface="Calibri"/>
                <a:cs typeface="Calibri"/>
              </a:rPr>
              <a:t>f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4" b="1">
                <a:latin typeface="Calibri"/>
                <a:cs typeface="Calibri"/>
              </a:rPr>
              <a:t>A</a:t>
            </a:r>
            <a:r>
              <a:rPr dirty="0" smtClean="0" baseline="2482" sz="1650" spc="-9" b="1">
                <a:latin typeface="Calibri"/>
                <a:cs typeface="Calibri"/>
              </a:rPr>
              <a:t>t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r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y: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sha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ate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dis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led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acitat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1683766"/>
            <a:ext cx="283772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m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Of</a:t>
            </a:r>
            <a:r>
              <a:rPr dirty="0" smtClean="0" baseline="2482" sz="1650" spc="-14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-4" b="1" u="sng">
                <a:latin typeface="Calibri"/>
                <a:cs typeface="Calibri"/>
              </a:rPr>
              <a:t>u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d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IC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9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1968753"/>
            <a:ext cx="5377575" cy="350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16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ec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sary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9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ap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ar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an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tate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per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endParaRPr sz="1100">
              <a:latin typeface="Calibri"/>
              <a:cs typeface="Calibri"/>
            </a:endParaRPr>
          </a:p>
          <a:p>
            <a:pPr marL="241249">
              <a:lnSpc>
                <a:spcPct val="101725"/>
              </a:lnSpc>
              <a:spcBef>
                <a:spcPts val="48"/>
              </a:spcBef>
            </a:pP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wing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(s)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r>
              <a:rPr dirty="0" smtClean="0" sz="1100" spc="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EAT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OW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FOR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NOMI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2438146"/>
            <a:ext cx="306893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ian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r>
              <a:rPr dirty="0" smtClean="0" baseline="2482" sz="1650" spc="1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AME]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2724657"/>
            <a:ext cx="182221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e’s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ss: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23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3010027"/>
            <a:ext cx="316618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e’s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le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er: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23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[T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U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3581527"/>
            <a:ext cx="210968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Rel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0" b="1" u="sng">
                <a:latin typeface="Calibri"/>
                <a:cs typeface="Calibri"/>
              </a:rPr>
              <a:t>e</a:t>
            </a:r>
            <a:r>
              <a:rPr dirty="0" smtClean="0" baseline="2482" sz="1650" spc="-1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On</a:t>
            </a:r>
            <a:r>
              <a:rPr dirty="0" smtClean="0" baseline="2482" sz="1650" spc="-4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T</a:t>
            </a:r>
            <a:r>
              <a:rPr dirty="0" smtClean="0" baseline="2482" sz="1650" spc="-14" b="1" u="sng">
                <a:latin typeface="Calibri"/>
                <a:cs typeface="Calibri"/>
              </a:rPr>
              <a:t>h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0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P</a:t>
            </a:r>
            <a:r>
              <a:rPr dirty="0" smtClean="0" baseline="2482" sz="1650" spc="-14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w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r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f</a:t>
            </a:r>
            <a:r>
              <a:rPr dirty="0" smtClean="0" baseline="2482" sz="1650" spc="-9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A</a:t>
            </a:r>
            <a:r>
              <a:rPr dirty="0" smtClean="0" baseline="2482" sz="1650" spc="4" b="1" u="sng">
                <a:latin typeface="Calibri"/>
                <a:cs typeface="Calibri"/>
              </a:rPr>
              <a:t>t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3866514"/>
            <a:ext cx="5305784" cy="350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17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1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per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inc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ent,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ely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ity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  <a:p>
            <a:pPr marL="241249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less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ers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k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5194173"/>
            <a:ext cx="125803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atu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ci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93945" y="5194173"/>
            <a:ext cx="31542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6050661"/>
            <a:ext cx="83445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6907149"/>
            <a:ext cx="50188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ress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7765541"/>
            <a:ext cx="114751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le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704" y="4905998"/>
            <a:ext cx="250428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841113" y="4905998"/>
            <a:ext cx="10431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14704" y="5764264"/>
            <a:ext cx="25035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14704" y="6620752"/>
            <a:ext cx="514467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914704" y="7477621"/>
            <a:ext cx="25035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914704" y="3617710"/>
            <a:ext cx="2573390" cy="0"/>
          </a:xfrm>
          <a:custGeom>
            <a:avLst/>
            <a:gdLst/>
            <a:ahLst/>
            <a:cxnLst/>
            <a:rect l="l" t="t" r="r" b="b"/>
            <a:pathLst>
              <a:path w="2573390" h="0">
                <a:moveTo>
                  <a:pt x="0" y="0"/>
                </a:moveTo>
                <a:lnTo>
                  <a:pt x="257339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02004" y="927861"/>
            <a:ext cx="191791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Stat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/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TATE]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1212850"/>
            <a:ext cx="120175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1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OU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784350"/>
            <a:ext cx="5660223" cy="718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On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day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[DA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e,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per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eared,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k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wn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who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12700" marR="21768">
              <a:lnSpc>
                <a:spcPts val="1342"/>
              </a:lnSpc>
              <a:spcBef>
                <a:spcPts val="48"/>
              </a:spcBef>
            </a:pP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bas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sat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sfac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ry</a:t>
            </a:r>
            <a:r>
              <a:rPr dirty="0" smtClean="0" sz="1100" spc="-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2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na</a:t>
            </a:r>
            <a:r>
              <a:rPr dirty="0" smtClean="0" sz="1100" spc="-9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scri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instr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21768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</a:t>
            </a:r>
            <a:r>
              <a:rPr dirty="0" smtClean="0" sz="1100" spc="4">
                <a:latin typeface="Calibri"/>
                <a:cs typeface="Calibri"/>
              </a:rPr>
              <a:t>k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wled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/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x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cu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his/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atu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21768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strument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x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cuted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tru</a:t>
            </a:r>
            <a:r>
              <a:rPr dirty="0" smtClean="0" sz="1100" spc="-9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30065" y="3479419"/>
            <a:ext cx="73969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(S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al,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765930"/>
            <a:ext cx="115654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atu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ta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335907"/>
            <a:ext cx="235061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tabLst>
                <a:tab pos="2311400" algn="l"/>
              </a:tabLst>
            </a:pP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iss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xp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es: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	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704" y="3478010"/>
            <a:ext cx="257339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314261" y="4314062"/>
            <a:ext cx="90462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