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object 51"/>
          <p:cNvSpPr/>
          <p:nvPr/>
        </p:nvSpPr>
        <p:spPr>
          <a:xfrm>
            <a:off x="0" y="0"/>
            <a:ext cx="7557770" cy="10692384"/>
          </a:xfrm>
          <a:custGeom>
            <a:avLst/>
            <a:gdLst/>
            <a:ahLst/>
            <a:cxnLst/>
            <a:rect b="b" l="l" r="r" t="t"/>
            <a:pathLst>
              <a:path h="10692384" w="7557770">
                <a:moveTo>
                  <a:pt x="7557770" y="10692384"/>
                </a:moveTo>
                <a:lnTo>
                  <a:pt x="7557770" y="0"/>
                </a:lnTo>
                <a:lnTo>
                  <a:pt x="0" y="0"/>
                </a:lnTo>
                <a:lnTo>
                  <a:pt x="0" y="10692384"/>
                </a:lnTo>
                <a:lnTo>
                  <a:pt x="7557770" y="10692384"/>
                </a:lnTo>
                <a:close/>
              </a:path>
            </a:pathLst>
          </a:custGeom>
          <a:solidFill>
            <a:srgbClr val="FCFAF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752475" y="2336927"/>
            <a:ext cx="6047994" cy="1128649"/>
          </a:xfrm>
          <a:custGeom>
            <a:avLst/>
            <a:gdLst/>
            <a:ahLst/>
            <a:cxnLst/>
            <a:rect b="b" l="l" r="r" t="t"/>
            <a:pathLst>
              <a:path h="1128649" w="6047994">
                <a:moveTo>
                  <a:pt x="5945505" y="1128649"/>
                </a:moveTo>
                <a:lnTo>
                  <a:pt x="5951493" y="1128476"/>
                </a:lnTo>
                <a:lnTo>
                  <a:pt x="5965853" y="1126620"/>
                </a:lnTo>
                <a:lnTo>
                  <a:pt x="6004234" y="1110120"/>
                </a:lnTo>
                <a:lnTo>
                  <a:pt x="6032558" y="1080237"/>
                </a:lnTo>
                <a:lnTo>
                  <a:pt x="6046957" y="1040854"/>
                </a:lnTo>
                <a:lnTo>
                  <a:pt x="6047994" y="1026286"/>
                </a:lnTo>
                <a:lnTo>
                  <a:pt x="6047994" y="102488"/>
                </a:lnTo>
                <a:lnTo>
                  <a:pt x="6036608" y="55621"/>
                </a:lnTo>
                <a:lnTo>
                  <a:pt x="6010734" y="23534"/>
                </a:lnTo>
                <a:lnTo>
                  <a:pt x="5974054" y="4054"/>
                </a:lnTo>
                <a:lnTo>
                  <a:pt x="5945505" y="0"/>
                </a:lnTo>
                <a:lnTo>
                  <a:pt x="102425" y="0"/>
                </a:lnTo>
                <a:lnTo>
                  <a:pt x="55579" y="11393"/>
                </a:lnTo>
                <a:lnTo>
                  <a:pt x="23505" y="37295"/>
                </a:lnTo>
                <a:lnTo>
                  <a:pt x="4047" y="73976"/>
                </a:lnTo>
                <a:lnTo>
                  <a:pt x="0" y="102488"/>
                </a:lnTo>
                <a:lnTo>
                  <a:pt x="0" y="1026286"/>
                </a:lnTo>
                <a:lnTo>
                  <a:pt x="11338" y="1073035"/>
                </a:lnTo>
                <a:lnTo>
                  <a:pt x="37203" y="1105125"/>
                </a:lnTo>
                <a:lnTo>
                  <a:pt x="73882" y="1124597"/>
                </a:lnTo>
                <a:lnTo>
                  <a:pt x="102425" y="1128649"/>
                </a:lnTo>
                <a:lnTo>
                  <a:pt x="5945505" y="1128649"/>
                </a:lnTo>
                <a:close/>
              </a:path>
            </a:pathLst>
          </a:custGeom>
          <a:solidFill>
            <a:srgbClr val="F6ECE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972477" y="2991484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972477" y="3289045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972312" y="2503931"/>
            <a:ext cx="1254252" cy="19050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52475" y="5429504"/>
            <a:ext cx="6047994" cy="1128649"/>
          </a:xfrm>
          <a:custGeom>
            <a:avLst/>
            <a:gdLst/>
            <a:ahLst/>
            <a:cxnLst/>
            <a:rect b="b" l="l" r="r" t="t"/>
            <a:pathLst>
              <a:path h="1128649" w="6047994">
                <a:moveTo>
                  <a:pt x="5945505" y="1128649"/>
                </a:moveTo>
                <a:lnTo>
                  <a:pt x="5951493" y="1128476"/>
                </a:lnTo>
                <a:lnTo>
                  <a:pt x="5965853" y="1126620"/>
                </a:lnTo>
                <a:lnTo>
                  <a:pt x="6004234" y="1110120"/>
                </a:lnTo>
                <a:lnTo>
                  <a:pt x="6032558" y="1080237"/>
                </a:lnTo>
                <a:lnTo>
                  <a:pt x="6046957" y="1040854"/>
                </a:lnTo>
                <a:lnTo>
                  <a:pt x="6047994" y="1026287"/>
                </a:lnTo>
                <a:lnTo>
                  <a:pt x="6047994" y="102488"/>
                </a:lnTo>
                <a:lnTo>
                  <a:pt x="6036608" y="55621"/>
                </a:lnTo>
                <a:lnTo>
                  <a:pt x="6010734" y="23534"/>
                </a:lnTo>
                <a:lnTo>
                  <a:pt x="5974054" y="4054"/>
                </a:lnTo>
                <a:lnTo>
                  <a:pt x="5945505" y="0"/>
                </a:lnTo>
                <a:lnTo>
                  <a:pt x="102425" y="0"/>
                </a:lnTo>
                <a:lnTo>
                  <a:pt x="55579" y="11393"/>
                </a:lnTo>
                <a:lnTo>
                  <a:pt x="23505" y="37295"/>
                </a:lnTo>
                <a:lnTo>
                  <a:pt x="4047" y="73976"/>
                </a:lnTo>
                <a:lnTo>
                  <a:pt x="0" y="102488"/>
                </a:lnTo>
                <a:lnTo>
                  <a:pt x="0" y="1026287"/>
                </a:lnTo>
                <a:lnTo>
                  <a:pt x="11338" y="1073035"/>
                </a:lnTo>
                <a:lnTo>
                  <a:pt x="37203" y="1105125"/>
                </a:lnTo>
                <a:lnTo>
                  <a:pt x="73882" y="1124597"/>
                </a:lnTo>
                <a:lnTo>
                  <a:pt x="102425" y="1128649"/>
                </a:lnTo>
                <a:lnTo>
                  <a:pt x="5945505" y="1128649"/>
                </a:lnTo>
                <a:close/>
              </a:path>
            </a:pathLst>
          </a:custGeom>
          <a:solidFill>
            <a:srgbClr val="F6ECE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972477" y="6084061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972477" y="6381622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40308" y="5597651"/>
            <a:ext cx="1520952" cy="19050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759841" y="8522081"/>
            <a:ext cx="6047994" cy="1128648"/>
          </a:xfrm>
          <a:custGeom>
            <a:avLst/>
            <a:gdLst/>
            <a:ahLst/>
            <a:cxnLst/>
            <a:rect b="b" l="l" r="r" t="t"/>
            <a:pathLst>
              <a:path h="1128649" w="6047994">
                <a:moveTo>
                  <a:pt x="5945632" y="1128648"/>
                </a:moveTo>
                <a:lnTo>
                  <a:pt x="5951557" y="1128478"/>
                </a:lnTo>
                <a:lnTo>
                  <a:pt x="5965895" y="1126628"/>
                </a:lnTo>
                <a:lnTo>
                  <a:pt x="6004239" y="1110130"/>
                </a:lnTo>
                <a:lnTo>
                  <a:pt x="6032555" y="1080228"/>
                </a:lnTo>
                <a:lnTo>
                  <a:pt x="6046957" y="1040807"/>
                </a:lnTo>
                <a:lnTo>
                  <a:pt x="6047994" y="1026223"/>
                </a:lnTo>
                <a:lnTo>
                  <a:pt x="6047994" y="102488"/>
                </a:lnTo>
                <a:lnTo>
                  <a:pt x="6036643" y="55682"/>
                </a:lnTo>
                <a:lnTo>
                  <a:pt x="6010790" y="23561"/>
                </a:lnTo>
                <a:lnTo>
                  <a:pt x="5974142" y="4059"/>
                </a:lnTo>
                <a:lnTo>
                  <a:pt x="5945632" y="0"/>
                </a:lnTo>
                <a:lnTo>
                  <a:pt x="102425" y="0"/>
                </a:lnTo>
                <a:lnTo>
                  <a:pt x="55579" y="11393"/>
                </a:lnTo>
                <a:lnTo>
                  <a:pt x="23505" y="37295"/>
                </a:lnTo>
                <a:lnTo>
                  <a:pt x="4047" y="73976"/>
                </a:lnTo>
                <a:lnTo>
                  <a:pt x="0" y="102488"/>
                </a:lnTo>
                <a:lnTo>
                  <a:pt x="0" y="1026223"/>
                </a:lnTo>
                <a:lnTo>
                  <a:pt x="11354" y="1073038"/>
                </a:lnTo>
                <a:lnTo>
                  <a:pt x="37220" y="1105129"/>
                </a:lnTo>
                <a:lnTo>
                  <a:pt x="73891" y="1124598"/>
                </a:lnTo>
                <a:lnTo>
                  <a:pt x="102425" y="1128648"/>
                </a:lnTo>
                <a:lnTo>
                  <a:pt x="5945632" y="1128648"/>
                </a:lnTo>
                <a:close/>
              </a:path>
            </a:pathLst>
          </a:custGeom>
          <a:solidFill>
            <a:srgbClr val="F6ECE8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979855" y="9176639"/>
            <a:ext cx="5608015" cy="0"/>
          </a:xfrm>
          <a:custGeom>
            <a:avLst/>
            <a:gdLst/>
            <a:ahLst/>
            <a:cxnLst/>
            <a:rect b="b" l="l" r="r" t="t"/>
            <a:pathLst>
              <a:path h="0" w="5608015">
                <a:moveTo>
                  <a:pt x="0" y="0"/>
                </a:moveTo>
                <a:lnTo>
                  <a:pt x="560801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979855" y="9474212"/>
            <a:ext cx="5608015" cy="0"/>
          </a:xfrm>
          <a:custGeom>
            <a:avLst/>
            <a:gdLst/>
            <a:ahLst/>
            <a:cxnLst/>
            <a:rect b="b" l="l" r="r" t="t"/>
            <a:pathLst>
              <a:path h="0" w="5608015">
                <a:moveTo>
                  <a:pt x="0" y="0"/>
                </a:moveTo>
                <a:lnTo>
                  <a:pt x="560801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2611374" y="8878062"/>
            <a:ext cx="3976497" cy="0"/>
          </a:xfrm>
          <a:custGeom>
            <a:avLst/>
            <a:gdLst/>
            <a:ahLst/>
            <a:cxnLst/>
            <a:rect b="b" l="l" r="r" t="t"/>
            <a:pathLst>
              <a:path h="0" w="3976497">
                <a:moveTo>
                  <a:pt x="0" y="0"/>
                </a:moveTo>
                <a:lnTo>
                  <a:pt x="397649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947928" y="8689848"/>
            <a:ext cx="1210056" cy="1905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752475" y="3883279"/>
            <a:ext cx="6047994" cy="1128649"/>
          </a:xfrm>
          <a:custGeom>
            <a:avLst/>
            <a:gdLst/>
            <a:ahLst/>
            <a:cxnLst/>
            <a:rect b="b" l="l" r="r" t="t"/>
            <a:pathLst>
              <a:path h="1128649" w="6047994">
                <a:moveTo>
                  <a:pt x="5945505" y="1128649"/>
                </a:moveTo>
                <a:lnTo>
                  <a:pt x="5951593" y="1128469"/>
                </a:lnTo>
                <a:lnTo>
                  <a:pt x="5965940" y="1126597"/>
                </a:lnTo>
                <a:lnTo>
                  <a:pt x="6004283" y="1110043"/>
                </a:lnTo>
                <a:lnTo>
                  <a:pt x="6032577" y="1080116"/>
                </a:lnTo>
                <a:lnTo>
                  <a:pt x="6046958" y="1040721"/>
                </a:lnTo>
                <a:lnTo>
                  <a:pt x="6047994" y="1026159"/>
                </a:lnTo>
                <a:lnTo>
                  <a:pt x="6047994" y="102361"/>
                </a:lnTo>
                <a:lnTo>
                  <a:pt x="6036640" y="55583"/>
                </a:lnTo>
                <a:lnTo>
                  <a:pt x="6010767" y="23509"/>
                </a:lnTo>
                <a:lnTo>
                  <a:pt x="5974071" y="4049"/>
                </a:lnTo>
                <a:lnTo>
                  <a:pt x="5945505" y="0"/>
                </a:lnTo>
                <a:lnTo>
                  <a:pt x="102425" y="0"/>
                </a:lnTo>
                <a:lnTo>
                  <a:pt x="55641" y="11334"/>
                </a:lnTo>
                <a:lnTo>
                  <a:pt x="23532" y="37187"/>
                </a:lnTo>
                <a:lnTo>
                  <a:pt x="4052" y="73842"/>
                </a:lnTo>
                <a:lnTo>
                  <a:pt x="0" y="102361"/>
                </a:lnTo>
                <a:lnTo>
                  <a:pt x="0" y="1026159"/>
                </a:lnTo>
                <a:lnTo>
                  <a:pt x="11370" y="1072996"/>
                </a:lnTo>
                <a:lnTo>
                  <a:pt x="37236" y="1105101"/>
                </a:lnTo>
                <a:lnTo>
                  <a:pt x="73899" y="1124591"/>
                </a:lnTo>
                <a:lnTo>
                  <a:pt x="102425" y="1128649"/>
                </a:lnTo>
                <a:lnTo>
                  <a:pt x="5945505" y="1128649"/>
                </a:lnTo>
                <a:close/>
              </a:path>
            </a:pathLst>
          </a:custGeom>
          <a:solidFill>
            <a:srgbClr val="E3E1D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972477" y="4537836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972477" y="4835397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972312" y="4050791"/>
            <a:ext cx="1574291" cy="1905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52475" y="6975856"/>
            <a:ext cx="6047994" cy="1128648"/>
          </a:xfrm>
          <a:custGeom>
            <a:avLst/>
            <a:gdLst/>
            <a:ahLst/>
            <a:cxnLst/>
            <a:rect b="b" l="l" r="r" t="t"/>
            <a:pathLst>
              <a:path h="1128649" w="6047994">
                <a:moveTo>
                  <a:pt x="5945505" y="1128648"/>
                </a:moveTo>
                <a:lnTo>
                  <a:pt x="5951593" y="1128469"/>
                </a:lnTo>
                <a:lnTo>
                  <a:pt x="5965940" y="1126597"/>
                </a:lnTo>
                <a:lnTo>
                  <a:pt x="6004283" y="1110043"/>
                </a:lnTo>
                <a:lnTo>
                  <a:pt x="6032577" y="1080116"/>
                </a:lnTo>
                <a:lnTo>
                  <a:pt x="6046958" y="1040721"/>
                </a:lnTo>
                <a:lnTo>
                  <a:pt x="6047994" y="1026159"/>
                </a:lnTo>
                <a:lnTo>
                  <a:pt x="6047994" y="102362"/>
                </a:lnTo>
                <a:lnTo>
                  <a:pt x="6036640" y="55583"/>
                </a:lnTo>
                <a:lnTo>
                  <a:pt x="6010767" y="23509"/>
                </a:lnTo>
                <a:lnTo>
                  <a:pt x="5974071" y="4049"/>
                </a:lnTo>
                <a:lnTo>
                  <a:pt x="5945505" y="0"/>
                </a:lnTo>
                <a:lnTo>
                  <a:pt x="102425" y="0"/>
                </a:lnTo>
                <a:lnTo>
                  <a:pt x="55641" y="11334"/>
                </a:lnTo>
                <a:lnTo>
                  <a:pt x="23532" y="37187"/>
                </a:lnTo>
                <a:lnTo>
                  <a:pt x="4052" y="73842"/>
                </a:lnTo>
                <a:lnTo>
                  <a:pt x="0" y="102362"/>
                </a:lnTo>
                <a:lnTo>
                  <a:pt x="0" y="1026159"/>
                </a:lnTo>
                <a:lnTo>
                  <a:pt x="11370" y="1072996"/>
                </a:lnTo>
                <a:lnTo>
                  <a:pt x="37236" y="1105101"/>
                </a:lnTo>
                <a:lnTo>
                  <a:pt x="73899" y="1124591"/>
                </a:lnTo>
                <a:lnTo>
                  <a:pt x="102425" y="1128648"/>
                </a:lnTo>
                <a:lnTo>
                  <a:pt x="5945505" y="1128648"/>
                </a:lnTo>
                <a:close/>
              </a:path>
            </a:pathLst>
          </a:custGeom>
          <a:solidFill>
            <a:srgbClr val="E3E1D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72477" y="7630413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972477" y="7927975"/>
            <a:ext cx="5608027" cy="0"/>
          </a:xfrm>
          <a:custGeom>
            <a:avLst/>
            <a:gdLst/>
            <a:ahLst/>
            <a:cxnLst/>
            <a:rect b="b" l="l" r="r" t="t"/>
            <a:pathLst>
              <a:path h="0" w="5608027">
                <a:moveTo>
                  <a:pt x="0" y="0"/>
                </a:moveTo>
                <a:lnTo>
                  <a:pt x="560802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940308" y="7144511"/>
            <a:ext cx="1397508" cy="1905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490464" y="571525"/>
            <a:ext cx="1097330" cy="1010894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528572" y="1133855"/>
            <a:ext cx="3771900" cy="51663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60476" y="661416"/>
            <a:ext cx="2718816" cy="475487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48080" y="676667"/>
            <a:ext cx="4273282" cy="1004241"/>
          </a:xfrm>
          <a:prstGeom prst="rect">
            <a:avLst/>
          </a:prstGeom>
        </p:spPr>
        <p:txBody>
          <a:bodyPr bIns="0" lIns="0" rIns="0" rtlCol="0" tIns="23018" wrap="square">
            <a:noAutofit/>
          </a:bodyPr>
          <a:lstStyle/>
          <a:p>
            <a:pPr marL="12700" marR="81838">
              <a:lnSpc>
                <a:spcPts val="3625"/>
              </a:lnSpc>
            </a:pPr>
            <a:r>
              <a:rPr dirty="0" smtClean="0" spc="-136" sz="3950">
                <a:latin typeface="Times New Roman"/>
                <a:cs typeface="Times New Roman"/>
              </a:rPr>
              <a:t>Mar</a:t>
            </a:r>
            <a:r>
              <a:rPr dirty="0" smtClean="0" spc="-136" sz="3950">
                <a:latin typeface="Times New Roman"/>
                <a:cs typeface="Times New Roman"/>
              </a:rPr>
              <a:t>k</a:t>
            </a:r>
            <a:r>
              <a:rPr dirty="0" smtClean="0" spc="-136" sz="3950">
                <a:latin typeface="Times New Roman"/>
                <a:cs typeface="Times New Roman"/>
              </a:rPr>
              <a:t>et</a:t>
            </a:r>
            <a:r>
              <a:rPr dirty="0" smtClean="0" spc="-136" sz="3950">
                <a:latin typeface="Times New Roman"/>
                <a:cs typeface="Times New Roman"/>
              </a:rPr>
              <a:t>i</a:t>
            </a:r>
            <a:r>
              <a:rPr dirty="0" smtClean="0" spc="-136" sz="3950">
                <a:latin typeface="Times New Roman"/>
                <a:cs typeface="Times New Roman"/>
              </a:rPr>
              <a:t>ng</a:t>
            </a:r>
            <a:endParaRPr sz="3950">
              <a:latin typeface="Times New Roman"/>
              <a:cs typeface="Times New Roman"/>
            </a:endParaRPr>
          </a:p>
          <a:p>
            <a:pPr marL="780745">
              <a:lnSpc>
                <a:spcPts val="4185"/>
              </a:lnSpc>
              <a:spcBef>
                <a:spcPts val="28"/>
              </a:spcBef>
            </a:pPr>
            <a:r>
              <a:rPr dirty="0" smtClean="0" spc="-33" sz="4300">
                <a:latin typeface="Cambria Math"/>
                <a:cs typeface="Cambria Math"/>
              </a:rPr>
              <a:t>SMA</a:t>
            </a:r>
            <a:r>
              <a:rPr dirty="0" smtClean="0" spc="-33" sz="4300">
                <a:latin typeface="Cambria Math"/>
                <a:cs typeface="Cambria Math"/>
              </a:rPr>
              <a:t>R</a:t>
            </a:r>
            <a:r>
              <a:rPr dirty="0" smtClean="0" spc="-33" sz="4300">
                <a:latin typeface="Cambria Math"/>
                <a:cs typeface="Cambria Math"/>
              </a:rPr>
              <a:t>T</a:t>
            </a:r>
            <a:r>
              <a:rPr dirty="0" smtClean="0" spc="-33" sz="4300">
                <a:latin typeface="Cambria Math"/>
                <a:cs typeface="Cambria Math"/>
              </a:rPr>
              <a:t> </a:t>
            </a:r>
            <a:r>
              <a:rPr dirty="0" smtClean="0" spc="-33" sz="4300">
                <a:latin typeface="Cambria Math"/>
                <a:cs typeface="Cambria Math"/>
              </a:rPr>
              <a:t>G</a:t>
            </a:r>
            <a:r>
              <a:rPr dirty="0" smtClean="0" spc="-33" sz="4300">
                <a:latin typeface="Cambria Math"/>
                <a:cs typeface="Cambria Math"/>
              </a:rPr>
              <a:t>O</a:t>
            </a:r>
            <a:r>
              <a:rPr dirty="0" smtClean="0" spc="-33" sz="4300">
                <a:latin typeface="Cambria Math"/>
                <a:cs typeface="Cambria Math"/>
              </a:rPr>
              <a:t>A</a:t>
            </a:r>
            <a:r>
              <a:rPr dirty="0" smtClean="0" spc="-33" sz="4300">
                <a:latin typeface="Cambria Math"/>
                <a:cs typeface="Cambria Math"/>
              </a:rPr>
              <a:t>L</a:t>
            </a:r>
            <a:r>
              <a:rPr dirty="0" smtClean="0" spc="-33" sz="4300">
                <a:latin typeface="Cambria Math"/>
                <a:cs typeface="Cambria Math"/>
              </a:rPr>
              <a:t>S</a:t>
            </a:r>
            <a:endParaRPr sz="43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9916" y="2495667"/>
            <a:ext cx="1072673" cy="215900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>
              <a:lnSpc>
                <a:spcPts val="1600"/>
              </a:lnSpc>
            </a:pPr>
            <a:r>
              <a:rPr dirty="0" smtClean="0" spc="-13" sz="1500">
                <a:latin typeface="Cambria Math"/>
                <a:cs typeface="Cambria Math"/>
              </a:rPr>
              <a:t>S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P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E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C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I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F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I</a:t>
            </a:r>
            <a:r>
              <a:rPr dirty="0" smtClean="0" spc="-13" sz="1500">
                <a:latin typeface="Cambria Math"/>
                <a:cs typeface="Cambria Math"/>
              </a:rPr>
              <a:t> </a:t>
            </a:r>
            <a:r>
              <a:rPr dirty="0" smtClean="0" spc="-13" sz="1500">
                <a:latin typeface="Cambria Math"/>
                <a:cs typeface="Cambria Math"/>
              </a:rPr>
              <a:t>C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34158" y="2495667"/>
            <a:ext cx="4087622" cy="2159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600"/>
              </a:lnSpc>
              <a:tabLst>
                <a:tab algn="l" pos="4038600"/>
              </a:tabLst>
            </a:pPr>
            <a:r>
              <a:rPr dirty="0" smtClean="0" sz="1500" u="sng">
                <a:latin typeface="Cambria Math"/>
                <a:cs typeface="Cambria Math"/>
              </a:rPr>
              <a:t> </a:t>
            </a:r>
            <a:r>
              <a:rPr dirty="0" smtClean="0" sz="1500" u="sng">
                <a:latin typeface="Cambria Math"/>
                <a:cs typeface="Cambria Math"/>
              </a:rPr>
              <a:t>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59916" y="4042908"/>
            <a:ext cx="1557819" cy="215900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>
              <a:lnSpc>
                <a:spcPts val="1600"/>
              </a:lnSpc>
            </a:pPr>
            <a:r>
              <a:rPr dirty="0" smtClean="0" spc="-16" sz="1500">
                <a:latin typeface="Cambria Math"/>
                <a:cs typeface="Cambria Math"/>
              </a:rPr>
              <a:t>M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E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A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S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U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R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A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B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L</a:t>
            </a:r>
            <a:r>
              <a:rPr dirty="0" smtClean="0" spc="-16" sz="1500">
                <a:latin typeface="Cambria Math"/>
                <a:cs typeface="Cambria Math"/>
              </a:rPr>
              <a:t> </a:t>
            </a:r>
            <a:r>
              <a:rPr dirty="0" smtClean="0" spc="-16" sz="1500">
                <a:latin typeface="Cambria Math"/>
                <a:cs typeface="Cambria Math"/>
              </a:rPr>
              <a:t>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91308" y="4042908"/>
            <a:ext cx="4030472" cy="2159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600"/>
              </a:lnSpc>
              <a:tabLst>
                <a:tab algn="l" pos="3987800"/>
              </a:tabLst>
            </a:pPr>
            <a:r>
              <a:rPr dirty="0" smtClean="0" sz="1500" u="sng">
                <a:latin typeface="Cambria Math"/>
                <a:cs typeface="Cambria Math"/>
              </a:rPr>
              <a:t> </a:t>
            </a:r>
            <a:r>
              <a:rPr dirty="0" smtClean="0" sz="1500" u="sng">
                <a:latin typeface="Cambria Math"/>
                <a:cs typeface="Cambria Math"/>
              </a:rPr>
              <a:t>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7912" y="5588498"/>
            <a:ext cx="1467903" cy="215900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>
              <a:lnSpc>
                <a:spcPts val="1600"/>
              </a:lnSpc>
            </a:pPr>
            <a:r>
              <a:rPr dirty="0" smtClean="0" spc="-26" sz="1500">
                <a:latin typeface="Cambria Math"/>
                <a:cs typeface="Cambria Math"/>
              </a:rPr>
              <a:t>A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T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T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A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I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N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A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B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L</a:t>
            </a:r>
            <a:r>
              <a:rPr dirty="0" smtClean="0" spc="-26" sz="1500">
                <a:latin typeface="Cambria Math"/>
                <a:cs typeface="Cambria Math"/>
              </a:rPr>
              <a:t> </a:t>
            </a:r>
            <a:r>
              <a:rPr dirty="0" smtClean="0" spc="-26" sz="1500">
                <a:latin typeface="Cambria Math"/>
                <a:cs typeface="Cambria Math"/>
              </a:rPr>
              <a:t>E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91308" y="5588498"/>
            <a:ext cx="4030472" cy="2159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600"/>
              </a:lnSpc>
              <a:tabLst>
                <a:tab algn="l" pos="3987800"/>
              </a:tabLst>
            </a:pPr>
            <a:r>
              <a:rPr dirty="0" smtClean="0" sz="1500" u="sng">
                <a:latin typeface="Cambria Math"/>
                <a:cs typeface="Cambria Math"/>
              </a:rPr>
              <a:t> </a:t>
            </a:r>
            <a:r>
              <a:rPr dirty="0" smtClean="0" sz="1500" u="sng">
                <a:latin typeface="Cambria Math"/>
                <a:cs typeface="Cambria Math"/>
              </a:rPr>
              <a:t>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27912" y="7136882"/>
            <a:ext cx="1220172" cy="215900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>
              <a:lnSpc>
                <a:spcPts val="1600"/>
              </a:lnSpc>
            </a:pPr>
            <a:r>
              <a:rPr dirty="0" smtClean="0" spc="-21" sz="1500">
                <a:latin typeface="Cambria Math"/>
                <a:cs typeface="Cambria Math"/>
              </a:rPr>
              <a:t>R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E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L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E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V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A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N</a:t>
            </a:r>
            <a:r>
              <a:rPr dirty="0" smtClean="0" spc="-21" sz="1500">
                <a:latin typeface="Cambria Math"/>
                <a:cs typeface="Cambria Math"/>
              </a:rPr>
              <a:t> </a:t>
            </a:r>
            <a:r>
              <a:rPr dirty="0" smtClean="0" spc="-21" sz="1500">
                <a:latin typeface="Cambria Math"/>
                <a:cs typeface="Cambria Math"/>
              </a:rPr>
              <a:t>T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91308" y="7136882"/>
            <a:ext cx="4030472" cy="2159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600"/>
              </a:lnSpc>
              <a:tabLst>
                <a:tab algn="l" pos="3987800"/>
              </a:tabLst>
            </a:pPr>
            <a:r>
              <a:rPr dirty="0" smtClean="0" sz="1500" u="sng">
                <a:latin typeface="Cambria Math"/>
                <a:cs typeface="Cambria Math"/>
              </a:rPr>
              <a:t> </a:t>
            </a:r>
            <a:r>
              <a:rPr dirty="0" smtClean="0" sz="1500" u="sng">
                <a:latin typeface="Cambria Math"/>
                <a:cs typeface="Cambria Math"/>
              </a:rPr>
              <a:t>	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5532" y="8682599"/>
            <a:ext cx="874899" cy="215900"/>
          </a:xfrm>
          <a:prstGeom prst="rect">
            <a:avLst/>
          </a:prstGeom>
        </p:spPr>
        <p:txBody>
          <a:bodyPr bIns="0" lIns="0" rIns="0" rtlCol="0" tIns="10160" wrap="square">
            <a:noAutofit/>
          </a:bodyPr>
          <a:lstStyle/>
          <a:p>
            <a:pPr marL="12700">
              <a:lnSpc>
                <a:spcPts val="1600"/>
              </a:lnSpc>
            </a:pPr>
            <a:r>
              <a:rPr dirty="0" smtClean="0" spc="1" sz="1500">
                <a:latin typeface="Cambria Math"/>
                <a:cs typeface="Cambria Math"/>
              </a:rPr>
              <a:t>T</a:t>
            </a:r>
            <a:r>
              <a:rPr dirty="0" smtClean="0" spc="1" sz="1500">
                <a:latin typeface="Cambria Math"/>
                <a:cs typeface="Cambria Math"/>
              </a:rPr>
              <a:t> </a:t>
            </a:r>
            <a:r>
              <a:rPr dirty="0" smtClean="0" spc="1" sz="1500">
                <a:latin typeface="Cambria Math"/>
                <a:cs typeface="Cambria Math"/>
              </a:rPr>
              <a:t>I</a:t>
            </a:r>
            <a:r>
              <a:rPr dirty="0" smtClean="0" spc="1" sz="1500">
                <a:latin typeface="Cambria Math"/>
                <a:cs typeface="Cambria Math"/>
              </a:rPr>
              <a:t> </a:t>
            </a:r>
            <a:r>
              <a:rPr dirty="0" smtClean="0" spc="1" sz="1500">
                <a:latin typeface="Cambria Math"/>
                <a:cs typeface="Cambria Math"/>
              </a:rPr>
              <a:t>M</a:t>
            </a:r>
            <a:r>
              <a:rPr dirty="0" smtClean="0" spc="1" sz="1500">
                <a:latin typeface="Cambria Math"/>
                <a:cs typeface="Cambria Math"/>
              </a:rPr>
              <a:t> </a:t>
            </a:r>
            <a:r>
              <a:rPr dirty="0" smtClean="0" spc="1" sz="1500">
                <a:latin typeface="Cambria Math"/>
                <a:cs typeface="Cambria Math"/>
              </a:rPr>
              <a:t>E</a:t>
            </a:r>
            <a:r>
              <a:rPr dirty="0" smtClean="0" spc="1" sz="1500">
                <a:latin typeface="Cambria Math"/>
                <a:cs typeface="Cambria Math"/>
              </a:rPr>
              <a:t> </a:t>
            </a:r>
            <a:r>
              <a:rPr dirty="0" smtClean="0" spc="1" sz="1500">
                <a:latin typeface="Cambria Math"/>
                <a:cs typeface="Cambria Math"/>
              </a:rPr>
              <a:t>L</a:t>
            </a:r>
            <a:r>
              <a:rPr dirty="0" smtClean="0" spc="1" sz="1500">
                <a:latin typeface="Cambria Math"/>
                <a:cs typeface="Cambria Math"/>
              </a:rPr>
              <a:t>Y</a:t>
            </a:r>
            <a:endParaRPr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46858" y="2516885"/>
            <a:ext cx="403364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972477" y="2851784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972477" y="3149345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604008" y="4064126"/>
            <a:ext cx="397649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972477" y="4398136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972477" y="4695697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604008" y="5609717"/>
            <a:ext cx="397649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972477" y="5944361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972477" y="6241922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2604008" y="7158100"/>
            <a:ext cx="397649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972477" y="7490713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72477" y="7788275"/>
            <a:ext cx="560802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611374" y="8738362"/>
            <a:ext cx="397649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79855" y="9036939"/>
            <a:ext cx="560801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79855" y="9334512"/>
            <a:ext cx="560801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