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website.com" TargetMode="External"/><Relationship Id="rId3" Type="http://schemas.openxmlformats.org/officeDocument/2006/relationships/hyperlink" Target="mailto:Johndoe@email.com" TargetMode="External"/><Relationship Id="rId4" Type="http://schemas.openxmlformats.org/officeDocument/2006/relationships/hyperlink" Target="http://www.website.com" TargetMode="External"/><Relationship Id="rId5" Type="http://schemas.openxmlformats.org/officeDocument/2006/relationships/hyperlink" Target="http://www.website.com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8324212"/>
            <a:ext cx="7759065" cy="17240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9525" y="9525"/>
            <a:ext cx="3562350" cy="1666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914400" y="1161288"/>
            <a:ext cx="1037844" cy="1143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776216" y="1168907"/>
            <a:ext cx="0" cy="1097280"/>
          </a:xfrm>
          <a:custGeom>
            <a:avLst/>
            <a:gdLst/>
            <a:ahLst/>
            <a:cxnLst/>
            <a:rect l="l" t="t" r="r" b="b"/>
            <a:pathLst>
              <a:path w="0" h="1097280">
                <a:moveTo>
                  <a:pt x="0" y="0"/>
                </a:moveTo>
                <a:lnTo>
                  <a:pt x="0" y="1097280"/>
                </a:lnTo>
              </a:path>
            </a:pathLst>
          </a:custGeom>
          <a:ln w="6096">
            <a:solidFill>
              <a:srgbClr val="A4A4A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047869" y="1260892"/>
            <a:ext cx="1494280" cy="951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992">
              <a:lnSpc>
                <a:spcPts val="1250"/>
              </a:lnSpc>
              <a:spcBef>
                <a:spcPts val="62"/>
              </a:spcBef>
            </a:pPr>
            <a:r>
              <a:rPr dirty="0" smtClean="0" sz="1100" spc="0">
                <a:latin typeface="Century Gothic"/>
                <a:cs typeface="Century Gothic"/>
              </a:rPr>
              <a:t>465</a:t>
            </a:r>
            <a:r>
              <a:rPr dirty="0" smtClean="0" sz="1100" spc="9">
                <a:latin typeface="Century Gothic"/>
                <a:cs typeface="Century Gothic"/>
              </a:rPr>
              <a:t> </a:t>
            </a:r>
            <a:r>
              <a:rPr dirty="0" smtClean="0" sz="1100" spc="-25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nd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Cou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endParaRPr sz="1100">
              <a:latin typeface="Century Gothic"/>
              <a:cs typeface="Century Gothic"/>
            </a:endParaRPr>
          </a:p>
          <a:p>
            <a:pPr marL="12700" marR="12992">
              <a:lnSpc>
                <a:spcPct val="102172"/>
              </a:lnSpc>
              <a:spcBef>
                <a:spcPts val="137"/>
              </a:spcBef>
            </a:pPr>
            <a:r>
              <a:rPr dirty="0" smtClean="0" sz="1100" spc="0">
                <a:latin typeface="Century Gothic"/>
                <a:cs typeface="Century Gothic"/>
              </a:rPr>
              <a:t>Gurn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e,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1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60031</a:t>
            </a:r>
            <a:endParaRPr sz="1100">
              <a:latin typeface="Century Gothic"/>
              <a:cs typeface="Century Gothic"/>
            </a:endParaRPr>
          </a:p>
          <a:p>
            <a:pPr marL="12700" marR="12992">
              <a:lnSpc>
                <a:spcPct val="102172"/>
              </a:lnSpc>
              <a:spcBef>
                <a:spcPts val="200"/>
              </a:spcBef>
            </a:pPr>
            <a:r>
              <a:rPr dirty="0" smtClean="0" sz="1100" spc="0">
                <a:latin typeface="Century Gothic"/>
                <a:cs typeface="Century Gothic"/>
              </a:rPr>
              <a:t>465</a:t>
            </a:r>
            <a:r>
              <a:rPr dirty="0" smtClean="0" sz="1100" spc="4">
                <a:latin typeface="Century Gothic"/>
                <a:cs typeface="Century Gothic"/>
              </a:rPr>
              <a:t>-</a:t>
            </a:r>
            <a:r>
              <a:rPr dirty="0" smtClean="0" sz="1100" spc="-9">
                <a:latin typeface="Century Gothic"/>
                <a:cs typeface="Century Gothic"/>
              </a:rPr>
              <a:t>3</a:t>
            </a:r>
            <a:r>
              <a:rPr dirty="0" smtClean="0" sz="1100" spc="0">
                <a:latin typeface="Century Gothic"/>
                <a:cs typeface="Century Gothic"/>
              </a:rPr>
              <a:t>45</a:t>
            </a:r>
            <a:r>
              <a:rPr dirty="0" smtClean="0" sz="1100" spc="4">
                <a:latin typeface="Century Gothic"/>
                <a:cs typeface="Century Gothic"/>
              </a:rPr>
              <a:t>-</a:t>
            </a:r>
            <a:r>
              <a:rPr dirty="0" smtClean="0" sz="1100" spc="-9">
                <a:latin typeface="Century Gothic"/>
                <a:cs typeface="Century Gothic"/>
              </a:rPr>
              <a:t>0</a:t>
            </a:r>
            <a:r>
              <a:rPr dirty="0" smtClean="0" sz="1100" spc="0">
                <a:latin typeface="Century Gothic"/>
                <a:cs typeface="Century Gothic"/>
              </a:rPr>
              <a:t>21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200"/>
              </a:spcBef>
            </a:pPr>
            <a:r>
              <a:rPr dirty="0" smtClean="0" sz="1100" spc="-4">
                <a:latin typeface="Century Gothic"/>
                <a:cs typeface="Century Gothic"/>
                <a:hlinkClick r:id="rId3"/>
              </a:rPr>
              <a:t>J</a:t>
            </a:r>
            <a:r>
              <a:rPr dirty="0" smtClean="0" sz="1100" spc="0">
                <a:latin typeface="Century Gothic"/>
                <a:cs typeface="Century Gothic"/>
                <a:hlinkClick r:id="rId3"/>
              </a:rPr>
              <a:t>o</a:t>
            </a:r>
            <a:r>
              <a:rPr dirty="0" smtClean="0" sz="1100" spc="-4">
                <a:latin typeface="Century Gothic"/>
                <a:cs typeface="Century Gothic"/>
                <a:hlinkClick r:id="rId3"/>
              </a:rPr>
              <a:t>h</a:t>
            </a:r>
            <a:r>
              <a:rPr dirty="0" smtClean="0" sz="1100" spc="0">
                <a:latin typeface="Century Gothic"/>
                <a:cs typeface="Century Gothic"/>
                <a:hlinkClick r:id="rId3"/>
              </a:rPr>
              <a:t>nd</a:t>
            </a:r>
            <a:r>
              <a:rPr dirty="0" smtClean="0" sz="1100" spc="-4">
                <a:latin typeface="Century Gothic"/>
                <a:cs typeface="Century Gothic"/>
                <a:hlinkClick r:id="rId3"/>
              </a:rPr>
              <a:t>o</a:t>
            </a:r>
            <a:r>
              <a:rPr dirty="0" smtClean="0" sz="1100" spc="0">
                <a:latin typeface="Century Gothic"/>
                <a:cs typeface="Century Gothic"/>
                <a:hlinkClick r:id="rId3"/>
              </a:rPr>
              <a:t>e</a:t>
            </a:r>
            <a:r>
              <a:rPr dirty="0" smtClean="0" sz="1100" spc="4">
                <a:latin typeface="Century Gothic"/>
                <a:cs typeface="Century Gothic"/>
                <a:hlinkClick r:id="rId3"/>
              </a:rPr>
              <a:t>@</a:t>
            </a:r>
            <a:r>
              <a:rPr dirty="0" smtClean="0" sz="1100" spc="-9">
                <a:latin typeface="Century Gothic"/>
                <a:cs typeface="Century Gothic"/>
                <a:hlinkClick r:id="rId3"/>
              </a:rPr>
              <a:t>e</a:t>
            </a:r>
            <a:r>
              <a:rPr dirty="0" smtClean="0" sz="1100" spc="-4">
                <a:latin typeface="Century Gothic"/>
                <a:cs typeface="Century Gothic"/>
                <a:hlinkClick r:id="rId3"/>
              </a:rPr>
              <a:t>m</a:t>
            </a:r>
            <a:r>
              <a:rPr dirty="0" smtClean="0" sz="1100" spc="-9">
                <a:latin typeface="Century Gothic"/>
                <a:cs typeface="Century Gothic"/>
                <a:hlinkClick r:id="rId3"/>
              </a:rPr>
              <a:t>a</a:t>
            </a:r>
            <a:r>
              <a:rPr dirty="0" smtClean="0" sz="1100" spc="4">
                <a:latin typeface="Century Gothic"/>
                <a:cs typeface="Century Gothic"/>
                <a:hlinkClick r:id="rId3"/>
              </a:rPr>
              <a:t>i</a:t>
            </a:r>
            <a:r>
              <a:rPr dirty="0" smtClean="0" sz="1100" spc="4">
                <a:latin typeface="Century Gothic"/>
                <a:cs typeface="Century Gothic"/>
                <a:hlinkClick r:id="rId3"/>
              </a:rPr>
              <a:t>l</a:t>
            </a:r>
            <a:r>
              <a:rPr dirty="0" smtClean="0" sz="1100" spc="-4">
                <a:latin typeface="Century Gothic"/>
                <a:cs typeface="Century Gothic"/>
                <a:hlinkClick r:id="rId3"/>
              </a:rPr>
              <a:t>.</a:t>
            </a:r>
            <a:r>
              <a:rPr dirty="0" smtClean="0" sz="1100" spc="4">
                <a:latin typeface="Century Gothic"/>
                <a:cs typeface="Century Gothic"/>
                <a:hlinkClick r:id="rId3"/>
              </a:rPr>
              <a:t>c</a:t>
            </a:r>
            <a:r>
              <a:rPr dirty="0" smtClean="0" sz="1100" spc="0">
                <a:latin typeface="Century Gothic"/>
                <a:cs typeface="Century Gothic"/>
                <a:hlinkClick r:id="rId3"/>
              </a:rPr>
              <a:t>om</a:t>
            </a:r>
            <a:r>
              <a:rPr dirty="0" smtClean="0" sz="1100" spc="0">
                <a:latin typeface="Century Gothic"/>
                <a:cs typeface="Century Gothic"/>
                <a:hlinkClick r:id="rId4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99"/>
              </a:spcBef>
            </a:pPr>
            <a:r>
              <a:rPr dirty="0" smtClean="0" sz="1100" spc="-4">
                <a:latin typeface="Century Gothic"/>
                <a:cs typeface="Century Gothic"/>
                <a:hlinkClick r:id="rId5"/>
              </a:rPr>
              <a:t>w</a:t>
            </a:r>
            <a:r>
              <a:rPr dirty="0" smtClean="0" sz="1100" spc="-4">
                <a:latin typeface="Century Gothic"/>
                <a:cs typeface="Century Gothic"/>
                <a:hlinkClick r:id="rId5"/>
              </a:rPr>
              <a:t>w</a:t>
            </a:r>
            <a:r>
              <a:rPr dirty="0" smtClean="0" sz="1100" spc="-4">
                <a:latin typeface="Century Gothic"/>
                <a:cs typeface="Century Gothic"/>
                <a:hlinkClick r:id="rId5"/>
              </a:rPr>
              <a:t>w</a:t>
            </a:r>
            <a:r>
              <a:rPr dirty="0" smtClean="0" sz="1100" spc="-4">
                <a:latin typeface="Century Gothic"/>
                <a:cs typeface="Century Gothic"/>
                <a:hlinkClick r:id="rId5"/>
              </a:rPr>
              <a:t>.</a:t>
            </a:r>
            <a:r>
              <a:rPr dirty="0" smtClean="0" sz="1100" spc="-4">
                <a:latin typeface="Century Gothic"/>
                <a:cs typeface="Century Gothic"/>
                <a:hlinkClick r:id="rId5"/>
              </a:rPr>
              <a:t>w</a:t>
            </a:r>
            <a:r>
              <a:rPr dirty="0" smtClean="0" sz="1100" spc="0">
                <a:latin typeface="Century Gothic"/>
                <a:cs typeface="Century Gothic"/>
                <a:hlinkClick r:id="rId5"/>
              </a:rPr>
              <a:t>e</a:t>
            </a:r>
            <a:r>
              <a:rPr dirty="0" smtClean="0" sz="1100" spc="4">
                <a:latin typeface="Century Gothic"/>
                <a:cs typeface="Century Gothic"/>
                <a:hlinkClick r:id="rId5"/>
              </a:rPr>
              <a:t>b</a:t>
            </a:r>
            <a:r>
              <a:rPr dirty="0" smtClean="0" sz="1100" spc="0">
                <a:latin typeface="Century Gothic"/>
                <a:cs typeface="Century Gothic"/>
                <a:hlinkClick r:id="rId5"/>
              </a:rPr>
              <a:t>s</a:t>
            </a:r>
            <a:r>
              <a:rPr dirty="0" smtClean="0" sz="1100" spc="4">
                <a:latin typeface="Century Gothic"/>
                <a:cs typeface="Century Gothic"/>
                <a:hlinkClick r:id="rId5"/>
              </a:rPr>
              <a:t>i</a:t>
            </a:r>
            <a:r>
              <a:rPr dirty="0" smtClean="0" sz="1100" spc="0">
                <a:latin typeface="Century Gothic"/>
                <a:cs typeface="Century Gothic"/>
                <a:hlinkClick r:id="rId5"/>
              </a:rPr>
              <a:t>te</a:t>
            </a:r>
            <a:r>
              <a:rPr dirty="0" smtClean="0" sz="1100" spc="-4">
                <a:latin typeface="Century Gothic"/>
                <a:cs typeface="Century Gothic"/>
                <a:hlinkClick r:id="rId5"/>
              </a:rPr>
              <a:t>.</a:t>
            </a:r>
            <a:r>
              <a:rPr dirty="0" smtClean="0" sz="1100" spc="4">
                <a:latin typeface="Century Gothic"/>
                <a:cs typeface="Century Gothic"/>
                <a:hlinkClick r:id="rId5"/>
              </a:rPr>
              <a:t>c</a:t>
            </a:r>
            <a:r>
              <a:rPr dirty="0" smtClean="0" sz="1100" spc="0">
                <a:latin typeface="Century Gothic"/>
                <a:cs typeface="Century Gothic"/>
                <a:hlinkClick r:id="rId5"/>
              </a:rPr>
              <a:t>om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676688"/>
            <a:ext cx="111054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50"/>
              </a:lnSpc>
              <a:spcBef>
                <a:spcPts val="62"/>
              </a:spcBef>
            </a:pPr>
            <a:r>
              <a:rPr dirty="0" smtClean="0" sz="1100" spc="-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J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h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oe,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3242473"/>
            <a:ext cx="5935846" cy="1107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4724" marR="12992">
              <a:lnSpc>
                <a:spcPts val="1250"/>
              </a:lnSpc>
              <a:spcBef>
                <a:spcPts val="62"/>
              </a:spcBef>
            </a:pP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orem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sum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amet,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tet</a:t>
            </a:r>
            <a:r>
              <a:rPr dirty="0" smtClean="0" sz="1100" spc="-14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ng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do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eiusm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te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-9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endParaRPr sz="1100">
              <a:latin typeface="Century Gothic"/>
              <a:cs typeface="Century Gothic"/>
            </a:endParaRPr>
          </a:p>
          <a:p>
            <a:pPr marL="12700" marR="227192">
              <a:lnSpc>
                <a:spcPts val="1348"/>
              </a:lnSpc>
              <a:spcBef>
                <a:spcPts val="62"/>
              </a:spcBef>
            </a:pP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c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d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dunt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b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re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et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agna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a.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ad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m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9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am,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strud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 marR="227192">
              <a:lnSpc>
                <a:spcPts val="1348"/>
              </a:lnSpc>
              <a:spcBef>
                <a:spcPts val="138"/>
              </a:spcBef>
            </a:pPr>
            <a:r>
              <a:rPr dirty="0" smtClean="0" sz="1100" spc="0">
                <a:latin typeface="Century Gothic"/>
                <a:cs typeface="Century Gothic"/>
              </a:rPr>
              <a:t>exe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tat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14">
                <a:latin typeface="Century Gothic"/>
                <a:cs typeface="Century Gothic"/>
              </a:rPr>
              <a:t>m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bo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ex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om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43"/>
              </a:spcBef>
            </a:pP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quat.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aute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or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eh</a:t>
            </a:r>
            <a:r>
              <a:rPr dirty="0" smtClean="0" sz="1100" spc="4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1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upta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vel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se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um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33"/>
              </a:spcBef>
            </a:pP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eu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fu</a:t>
            </a:r>
            <a:r>
              <a:rPr dirty="0" smtClean="0" sz="1100" spc="-9">
                <a:latin typeface="Century Gothic"/>
                <a:cs typeface="Century Gothic"/>
              </a:rPr>
              <a:t>g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4">
                <a:latin typeface="Century Gothic"/>
                <a:cs typeface="Century Gothic"/>
              </a:rPr>
              <a:t>a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at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r.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xc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pte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nt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oc</a:t>
            </a:r>
            <a:r>
              <a:rPr dirty="0" smtClean="0" sz="1100" spc="9">
                <a:latin typeface="Century Gothic"/>
                <a:cs typeface="Century Gothic"/>
              </a:rPr>
              <a:t>c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at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pidatat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ent,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su</a:t>
            </a:r>
            <a:r>
              <a:rPr dirty="0" smtClean="0" sz="1100" spc="19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33"/>
              </a:spcBef>
            </a:pP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pa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of</a:t>
            </a:r>
            <a:r>
              <a:rPr dirty="0" smtClean="0" sz="1100" spc="-9">
                <a:latin typeface="Century Gothic"/>
                <a:cs typeface="Century Gothic"/>
              </a:rPr>
              <a:t>f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de</a:t>
            </a:r>
            <a:r>
              <a:rPr dirty="0" smtClean="0" sz="1100" spc="-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unt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9">
                <a:latin typeface="Century Gothic"/>
                <a:cs typeface="Century Gothic"/>
              </a:rPr>
              <a:t>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bo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um.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560733"/>
            <a:ext cx="5982356" cy="1862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4724" marR="12992">
              <a:lnSpc>
                <a:spcPts val="1250"/>
              </a:lnSpc>
              <a:spcBef>
                <a:spcPts val="62"/>
              </a:spcBef>
            </a:pP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4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pi</a:t>
            </a:r>
            <a:r>
              <a:rPr dirty="0" smtClean="0" sz="1100" spc="-9">
                <a:latin typeface="Century Gothic"/>
                <a:cs typeface="Century Gothic"/>
              </a:rPr>
              <a:t>c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9">
                <a:latin typeface="Century Gothic"/>
                <a:cs typeface="Century Gothic"/>
              </a:rPr>
              <a:t>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nde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natus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14">
                <a:latin typeface="Century Gothic"/>
                <a:cs typeface="Century Gothic"/>
              </a:rPr>
              <a:t>e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ror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ptatem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an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um</a:t>
            </a:r>
            <a:endParaRPr sz="1100">
              <a:latin typeface="Century Gothic"/>
              <a:cs typeface="Century Gothic"/>
            </a:endParaRPr>
          </a:p>
          <a:p>
            <a:pPr marL="12700" marR="192249">
              <a:lnSpc>
                <a:spcPts val="1348"/>
              </a:lnSpc>
              <a:spcBef>
                <a:spcPts val="77"/>
              </a:spcBef>
            </a:pP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emq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udan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tam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rem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1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que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-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ab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0">
                <a:latin typeface="Century Gothic"/>
                <a:cs typeface="Century Gothic"/>
              </a:rPr>
              <a:t>ent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re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 marR="192249">
              <a:lnSpc>
                <a:spcPts val="1348"/>
              </a:lnSpc>
              <a:spcBef>
                <a:spcPts val="133"/>
              </a:spcBef>
            </a:pPr>
            <a:r>
              <a:rPr dirty="0" smtClean="0" sz="1100" spc="0">
                <a:latin typeface="Century Gothic"/>
                <a:cs typeface="Century Gothic"/>
              </a:rPr>
              <a:t>ve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ta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14">
                <a:latin typeface="Century Gothic"/>
                <a:cs typeface="Century Gothic"/>
              </a:rPr>
              <a:t>h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to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b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v</a:t>
            </a:r>
            <a:r>
              <a:rPr dirty="0" smtClean="0" sz="1100" spc="1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sunt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ex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b</a:t>
            </a:r>
            <a:r>
              <a:rPr dirty="0" smtClean="0" sz="1100" spc="0">
                <a:latin typeface="Century Gothic"/>
                <a:cs typeface="Century Gothic"/>
              </a:rPr>
              <a:t>o.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Ne</a:t>
            </a:r>
            <a:r>
              <a:rPr dirty="0" smtClean="0" sz="1100" spc="-1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sam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 marR="192249">
              <a:lnSpc>
                <a:spcPts val="1348"/>
              </a:lnSpc>
              <a:spcBef>
                <a:spcPts val="133"/>
              </a:spcBef>
            </a:pP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ptatem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q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tas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atur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aut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aut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fu</a:t>
            </a:r>
            <a:r>
              <a:rPr dirty="0" smtClean="0" sz="1100" spc="-9">
                <a:latin typeface="Century Gothic"/>
                <a:cs typeface="Century Gothic"/>
              </a:rPr>
              <a:t>g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sed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q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untur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 marR="192249">
              <a:lnSpc>
                <a:spcPts val="1348"/>
              </a:lnSpc>
              <a:spcBef>
                <a:spcPts val="133"/>
              </a:spcBef>
            </a:pP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agni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rat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upta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qui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unt.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Ne</a:t>
            </a:r>
            <a:r>
              <a:rPr dirty="0" smtClean="0" sz="1100" spc="4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or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quam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st,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 marR="192249">
              <a:lnSpc>
                <a:spcPts val="1348"/>
              </a:lnSpc>
              <a:spcBef>
                <a:spcPts val="133"/>
              </a:spcBef>
            </a:pPr>
            <a:r>
              <a:rPr dirty="0" smtClean="0" sz="1100" spc="0">
                <a:latin typeface="Century Gothic"/>
                <a:cs typeface="Century Gothic"/>
              </a:rPr>
              <a:t>qui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sum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or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amet,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43"/>
              </a:spcBef>
            </a:pPr>
            <a:r>
              <a:rPr dirty="0" smtClean="0" sz="1100" spc="0">
                <a:latin typeface="Century Gothic"/>
                <a:cs typeface="Century Gothic"/>
              </a:rPr>
              <a:t>etu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9">
                <a:latin typeface="Century Gothic"/>
                <a:cs typeface="Century Gothic"/>
              </a:rPr>
              <a:t>d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vel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sed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nu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eius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te</a:t>
            </a:r>
            <a:r>
              <a:rPr dirty="0" smtClean="0" sz="1100" spc="-1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po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c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unt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b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re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et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34"/>
              </a:spcBef>
            </a:pP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agnam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at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up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at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.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ad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ven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am,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st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um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34"/>
              </a:spcBef>
            </a:pPr>
            <a:r>
              <a:rPr dirty="0" smtClean="0" sz="1100" spc="0">
                <a:latin typeface="Century Gothic"/>
                <a:cs typeface="Century Gothic"/>
              </a:rPr>
              <a:t>exe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tat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nem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po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-4">
                <a:latin typeface="Century Gothic"/>
                <a:cs typeface="Century Gothic"/>
              </a:rPr>
              <a:t>c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p</a:t>
            </a:r>
            <a:r>
              <a:rPr dirty="0" smtClean="0" sz="1100" spc="9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b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osam,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ut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al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-9">
                <a:latin typeface="Century Gothic"/>
                <a:cs typeface="Century Gothic"/>
              </a:rPr>
              <a:t>q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ex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14">
                <a:latin typeface="Century Gothic"/>
                <a:cs typeface="Century Gothic"/>
              </a:rPr>
              <a:t>d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ts val="1348"/>
              </a:lnSpc>
              <a:spcBef>
                <a:spcPts val="134"/>
              </a:spcBef>
            </a:pP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atu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?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633627"/>
            <a:ext cx="5988867" cy="35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50"/>
              </a:lnSpc>
              <a:spcBef>
                <a:spcPts val="62"/>
              </a:spcBef>
            </a:pPr>
            <a:r>
              <a:rPr dirty="0" smtClean="0" sz="1100" spc="0">
                <a:latin typeface="Century Gothic"/>
                <a:cs typeface="Century Gothic"/>
              </a:rPr>
              <a:t>Qu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utem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eum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u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re</a:t>
            </a:r>
            <a:r>
              <a:rPr dirty="0" smtClean="0" sz="1100" spc="-4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re</a:t>
            </a:r>
            <a:r>
              <a:rPr dirty="0" smtClean="0" sz="1100" spc="-9">
                <a:latin typeface="Century Gothic"/>
                <a:cs typeface="Century Gothic"/>
              </a:rPr>
              <a:t>h</a:t>
            </a:r>
            <a:r>
              <a:rPr dirty="0" smtClean="0" sz="1100" spc="0">
                <a:latin typeface="Century Gothic"/>
                <a:cs typeface="Century Gothic"/>
              </a:rPr>
              <a:t>en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r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ptate</a:t>
            </a:r>
            <a:r>
              <a:rPr dirty="0" smtClean="0" sz="1100" spc="-9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-4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se</a:t>
            </a:r>
            <a:r>
              <a:rPr dirty="0" smtClean="0" sz="1100" spc="-1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quam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h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m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s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ae</a:t>
            </a:r>
            <a:endParaRPr sz="1100">
              <a:latin typeface="Century Gothic"/>
              <a:cs typeface="Century Gothic"/>
            </a:endParaRPr>
          </a:p>
          <a:p>
            <a:pPr marL="12700" marR="21031">
              <a:lnSpc>
                <a:spcPct val="102172"/>
              </a:lnSpc>
              <a:spcBef>
                <a:spcPts val="77"/>
              </a:spcBef>
            </a:pP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4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s</a:t>
            </a:r>
            <a:r>
              <a:rPr dirty="0" smtClean="0" sz="1100" spc="0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q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0">
                <a:latin typeface="Century Gothic"/>
                <a:cs typeface="Century Gothic"/>
              </a:rPr>
              <a:t>atu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,</a:t>
            </a:r>
            <a:r>
              <a:rPr dirty="0" smtClean="0" sz="1100" spc="-19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l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um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qui</a:t>
            </a:r>
            <a:r>
              <a:rPr dirty="0" smtClean="0" sz="1100" spc="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d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o</a:t>
            </a:r>
            <a:r>
              <a:rPr dirty="0" smtClean="0" sz="1100" spc="-9">
                <a:latin typeface="Century Gothic"/>
                <a:cs typeface="Century Gothic"/>
              </a:rPr>
              <a:t>r</a:t>
            </a:r>
            <a:r>
              <a:rPr dirty="0" smtClean="0" sz="1100" spc="0">
                <a:latin typeface="Century Gothic"/>
                <a:cs typeface="Century Gothic"/>
              </a:rPr>
              <a:t>em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eum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fu</a:t>
            </a:r>
            <a:r>
              <a:rPr dirty="0" smtClean="0" sz="1100" spc="-9">
                <a:latin typeface="Century Gothic"/>
                <a:cs typeface="Century Gothic"/>
              </a:rPr>
              <a:t>g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at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quo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9">
                <a:latin typeface="Century Gothic"/>
                <a:cs typeface="Century Gothic"/>
              </a:rPr>
              <a:t>v</a:t>
            </a:r>
            <a:r>
              <a:rPr dirty="0" smtClean="0" sz="1100" spc="-14">
                <a:latin typeface="Century Gothic"/>
                <a:cs typeface="Century Gothic"/>
              </a:rPr>
              <a:t>o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up</a:t>
            </a:r>
            <a:r>
              <a:rPr dirty="0" smtClean="0" sz="1100" spc="-14">
                <a:latin typeface="Century Gothic"/>
                <a:cs typeface="Century Gothic"/>
              </a:rPr>
              <a:t>t</a:t>
            </a:r>
            <a:r>
              <a:rPr dirty="0" smtClean="0" sz="1100" spc="0">
                <a:latin typeface="Century Gothic"/>
                <a:cs typeface="Century Gothic"/>
              </a:rPr>
              <a:t>as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n</a:t>
            </a:r>
            <a:r>
              <a:rPr dirty="0" smtClean="0" sz="1100" spc="-9">
                <a:latin typeface="Century Gothic"/>
                <a:cs typeface="Century Gothic"/>
              </a:rPr>
              <a:t>u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l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 </a:t>
            </a:r>
            <a:r>
              <a:rPr dirty="0" smtClean="0" sz="1100" spc="-9">
                <a:latin typeface="Century Gothic"/>
                <a:cs typeface="Century Gothic"/>
              </a:rPr>
              <a:t>p</a:t>
            </a:r>
            <a:r>
              <a:rPr dirty="0" smtClean="0" sz="1100" spc="0">
                <a:latin typeface="Century Gothic"/>
                <a:cs typeface="Century Gothic"/>
              </a:rPr>
              <a:t>a</a:t>
            </a:r>
            <a:r>
              <a:rPr dirty="0" smtClean="0" sz="1100" spc="4">
                <a:latin typeface="Century Gothic"/>
                <a:cs typeface="Century Gothic"/>
              </a:rPr>
              <a:t>r</a:t>
            </a:r>
            <a:r>
              <a:rPr dirty="0" smtClean="0" sz="1100" spc="-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atur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615464"/>
            <a:ext cx="720233" cy="35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50"/>
              </a:lnSpc>
              <a:spcBef>
                <a:spcPts val="62"/>
              </a:spcBef>
            </a:pPr>
            <a:r>
              <a:rPr dirty="0" smtClean="0" sz="1100" spc="0">
                <a:latin typeface="Century Gothic"/>
                <a:cs typeface="Century Gothic"/>
              </a:rPr>
              <a:t>S</a:t>
            </a:r>
            <a:r>
              <a:rPr dirty="0" smtClean="0" sz="1100" spc="9">
                <a:latin typeface="Century Gothic"/>
                <a:cs typeface="Century Gothic"/>
              </a:rPr>
              <a:t>i</a:t>
            </a:r>
            <a:r>
              <a:rPr dirty="0" smtClean="0" sz="1100" spc="-14">
                <a:latin typeface="Century Gothic"/>
                <a:cs typeface="Century Gothic"/>
              </a:rPr>
              <a:t>n</a:t>
            </a:r>
            <a:r>
              <a:rPr dirty="0" smtClean="0" sz="1100" spc="4">
                <a:latin typeface="Century Gothic"/>
                <a:cs typeface="Century Gothic"/>
              </a:rPr>
              <a:t>c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0">
                <a:latin typeface="Century Gothic"/>
                <a:cs typeface="Century Gothic"/>
              </a:rPr>
              <a:t>r</a:t>
            </a:r>
            <a:r>
              <a:rPr dirty="0" smtClean="0" sz="1100" spc="-9">
                <a:latin typeface="Century Gothic"/>
                <a:cs typeface="Century Gothic"/>
              </a:rPr>
              <a:t>e</a:t>
            </a:r>
            <a:r>
              <a:rPr dirty="0" smtClean="0" sz="1100" spc="4">
                <a:latin typeface="Century Gothic"/>
                <a:cs typeface="Century Gothic"/>
              </a:rPr>
              <a:t>l</a:t>
            </a:r>
            <a:r>
              <a:rPr dirty="0" smtClean="0" sz="1100" spc="-4">
                <a:latin typeface="Century Gothic"/>
                <a:cs typeface="Century Gothic"/>
              </a:rPr>
              <a:t>y</a:t>
            </a:r>
            <a:r>
              <a:rPr dirty="0" smtClean="0" sz="1100" spc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77"/>
              </a:spcBef>
            </a:pPr>
            <a:r>
              <a:rPr dirty="0" smtClean="0" sz="1100" spc="-14">
                <a:latin typeface="Century Gothic"/>
                <a:cs typeface="Century Gothic"/>
              </a:rPr>
              <a:t>A</a:t>
            </a:r>
            <a:r>
              <a:rPr dirty="0" smtClean="0" sz="1100" spc="0">
                <a:latin typeface="Century Gothic"/>
                <a:cs typeface="Century Gothic"/>
              </a:rPr>
              <a:t>nn</a:t>
            </a:r>
            <a:r>
              <a:rPr dirty="0" smtClean="0" sz="1100" spc="-4">
                <a:latin typeface="Century Gothic"/>
                <a:cs typeface="Century Gothic"/>
              </a:rPr>
              <a:t> </a:t>
            </a:r>
            <a:r>
              <a:rPr dirty="0" smtClean="0" sz="1100" spc="0">
                <a:latin typeface="Century Gothic"/>
                <a:cs typeface="Century Gothic"/>
              </a:rPr>
              <a:t>Sm</a:t>
            </a:r>
            <a:r>
              <a:rPr dirty="0" smtClean="0" sz="1100" spc="4">
                <a:latin typeface="Century Gothic"/>
                <a:cs typeface="Century Gothic"/>
              </a:rPr>
              <a:t>i</a:t>
            </a:r>
            <a:r>
              <a:rPr dirty="0" smtClean="0" sz="1100" spc="0">
                <a:latin typeface="Century Gothic"/>
                <a:cs typeface="Century Gothic"/>
              </a:rPr>
              <a:t>th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8016" y="9569907"/>
            <a:ext cx="120393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r>
              <a:rPr dirty="0" smtClean="0" baseline="2275" sz="1800" spc="-4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mtClean="0" baseline="2275" sz="1800" spc="-4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mtClean="0" baseline="2275" sz="1800" spc="4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mtClean="0" baseline="2275" sz="1800" spc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.</a:t>
            </a:r>
            <a:r>
              <a:rPr dirty="0" smtClean="0" baseline="2275" sz="1800" spc="-9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</a:t>
            </a:r>
            <a:r>
              <a:rPr dirty="0" smtClean="0" baseline="2275" sz="1800" spc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e</a:t>
            </a:r>
            <a:r>
              <a:rPr dirty="0" smtClean="0" baseline="2275" sz="1800" spc="4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b</a:t>
            </a:r>
            <a:r>
              <a:rPr dirty="0" smtClean="0" baseline="2275" sz="1800" spc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si</a:t>
            </a:r>
            <a:r>
              <a:rPr dirty="0" smtClean="0" baseline="2275" sz="1800" spc="4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t</a:t>
            </a:r>
            <a:r>
              <a:rPr dirty="0" smtClean="0" baseline="2275" sz="1800" spc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e.</a:t>
            </a:r>
            <a:r>
              <a:rPr dirty="0" smtClean="0" baseline="2275" sz="1800" spc="-4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c</a:t>
            </a:r>
            <a:r>
              <a:rPr dirty="0" smtClean="0" baseline="2275" sz="1800" spc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om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