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png" Extension="png"/>
  <Default ContentType="image/jpg" Extension="jpg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3098800" cy="1955800"/>
  <p:notesSz cx="3098800" cy="19558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jpg" Type="http://schemas.openxmlformats.org/officeDocument/2006/relationships/image"/><Relationship Id="rId4" Target="../media/image3.pn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0" y="0"/>
            <a:ext cx="3087243" cy="194437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899920" y="123825"/>
            <a:ext cx="915669" cy="118745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94945" y="1376045"/>
            <a:ext cx="365125" cy="363854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0" y="1834515"/>
            <a:ext cx="2942590" cy="110109"/>
          </a:xfrm>
          <a:custGeom>
            <a:avLst/>
            <a:gdLst/>
            <a:ahLst/>
            <a:cxnLst/>
            <a:rect b="b" l="l" r="r" t="t"/>
            <a:pathLst>
              <a:path h="110108" w="2942590">
                <a:moveTo>
                  <a:pt x="2942590" y="110108"/>
                </a:moveTo>
                <a:lnTo>
                  <a:pt x="2942590" y="0"/>
                </a:lnTo>
                <a:lnTo>
                  <a:pt x="0" y="0"/>
                </a:lnTo>
                <a:lnTo>
                  <a:pt x="0" y="110108"/>
                </a:lnTo>
                <a:lnTo>
                  <a:pt x="2942590" y="110108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32080" y="304500"/>
            <a:ext cx="1308443" cy="165608"/>
          </a:xfrm>
          <a:prstGeom prst="rect">
            <a:avLst/>
          </a:prstGeom>
        </p:spPr>
        <p:txBody>
          <a:bodyPr bIns="0" lIns="0" rIns="0" rtlCol="0" tIns="7778" wrap="square">
            <a:noAutofit/>
          </a:bodyPr>
          <a:lstStyle/>
          <a:p>
            <a:pPr marL="12700">
              <a:lnSpc>
                <a:spcPts val="1225"/>
              </a:lnSpc>
            </a:pPr>
            <a:r>
              <a:rPr b="1" dirty="0" i="1" smtClean="0" spc="-2" sz="110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b="1" dirty="0" i="1" smtClean="0" spc="-2" sz="1100">
                <a:solidFill>
                  <a:srgbClr val="FFFFFF"/>
                </a:solidFill>
                <a:latin typeface="Times New Roman"/>
                <a:cs typeface="Times New Roman"/>
              </a:rPr>
              <a:t>IR</a:t>
            </a:r>
            <a:r>
              <a:rPr b="1" dirty="0" i="1" smtClean="0" spc="-2" sz="110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b="1" dirty="0" i="1" smtClean="0" spc="-2" sz="1100">
                <a:solidFill>
                  <a:srgbClr val="FFFFFF"/>
                </a:solidFill>
                <a:latin typeface="Times New Roman"/>
                <a:cs typeface="Times New Roman"/>
              </a:rPr>
              <a:t>T,</a:t>
            </a:r>
            <a:r>
              <a:rPr b="1" dirty="0" i="1" smtClean="0" spc="-2" sz="11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b="1" dirty="0" i="1" smtClean="0" spc="-2" sz="11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b="1" dirty="0" i="1" smtClean="0" spc="-2" sz="11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b="1" dirty="0" i="1" smtClean="0" spc="-2" sz="1100">
                <a:solidFill>
                  <a:srgbClr val="FFFFFF"/>
                </a:solidFill>
                <a:latin typeface="Times New Roman"/>
                <a:cs typeface="Times New Roman"/>
              </a:rPr>
              <a:t>ST</a:t>
            </a:r>
            <a:r>
              <a:rPr b="1" dirty="0" i="1" smtClean="0" spc="-2" sz="11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b="1" dirty="0" i="1" smtClean="0" spc="-2" sz="11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b="1" dirty="0" i="1" smtClean="0" spc="-2" sz="11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b="1" dirty="0" i="1" smtClean="0" spc="-2" sz="1100">
                <a:solidFill>
                  <a:srgbClr val="FFFFFF"/>
                </a:solidFill>
                <a:latin typeface="Times New Roman"/>
                <a:cs typeface="Times New Roman"/>
              </a:rPr>
              <a:t>ME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2080" y="622394"/>
            <a:ext cx="398633" cy="270764"/>
          </a:xfrm>
          <a:prstGeom prst="rect">
            <a:avLst/>
          </a:prstGeom>
        </p:spPr>
        <p:txBody>
          <a:bodyPr bIns="0" lIns="0" rIns="0" rtlCol="0" tIns="635" wrap="square">
            <a:noAutofit/>
          </a:bodyPr>
          <a:lstStyle/>
          <a:p>
            <a:pPr marL="15748">
              <a:lnSpc>
                <a:spcPct val="95825"/>
              </a:lnSpc>
            </a:pPr>
            <a:r>
              <a:rPr b="1" dirty="0" smtClean="0" spc="-1" sz="700">
                <a:latin typeface="Times New Roman"/>
                <a:cs typeface="Times New Roman"/>
              </a:rPr>
              <a:t>S</a:t>
            </a:r>
            <a:r>
              <a:rPr b="1" dirty="0" smtClean="0" spc="-1" sz="700">
                <a:latin typeface="Times New Roman"/>
                <a:cs typeface="Times New Roman"/>
              </a:rPr>
              <a:t>E</a:t>
            </a:r>
            <a:r>
              <a:rPr b="1" dirty="0" smtClean="0" spc="-1" sz="700">
                <a:latin typeface="Times New Roman"/>
                <a:cs typeface="Times New Roman"/>
              </a:rPr>
              <a:t>R</a:t>
            </a:r>
            <a:r>
              <a:rPr b="1" dirty="0" smtClean="0" spc="-1" sz="700">
                <a:latin typeface="Times New Roman"/>
                <a:cs typeface="Times New Roman"/>
              </a:rPr>
              <a:t> </a:t>
            </a:r>
            <a:r>
              <a:rPr b="1" dirty="0" smtClean="0" spc="-1" sz="700">
                <a:latin typeface="Times New Roman"/>
                <a:cs typeface="Times New Roman"/>
              </a:rPr>
              <a:t>NO:</a:t>
            </a:r>
            <a:endParaRPr sz="700">
              <a:latin typeface="Times New Roman"/>
              <a:cs typeface="Times New Roman"/>
            </a:endParaRPr>
          </a:p>
          <a:p>
            <a:pPr marL="12700" marR="13258">
              <a:lnSpc>
                <a:spcPct val="95825"/>
              </a:lnSpc>
              <a:spcBef>
                <a:spcPts val="430"/>
              </a:spcBef>
            </a:pPr>
            <a:r>
              <a:rPr b="1" dirty="0" smtClean="0" spc="2" sz="700">
                <a:latin typeface="Times New Roman"/>
                <a:cs typeface="Times New Roman"/>
              </a:rPr>
              <a:t>D</a:t>
            </a:r>
            <a:r>
              <a:rPr b="1" dirty="0" smtClean="0" spc="2" sz="700">
                <a:latin typeface="Times New Roman"/>
                <a:cs typeface="Times New Roman"/>
              </a:rPr>
              <a:t>.</a:t>
            </a:r>
            <a:r>
              <a:rPr b="1" dirty="0" smtClean="0" spc="2" sz="700">
                <a:latin typeface="Times New Roman"/>
                <a:cs typeface="Times New Roman"/>
              </a:rPr>
              <a:t>O</a:t>
            </a:r>
            <a:r>
              <a:rPr b="1" dirty="0" smtClean="0" spc="2" sz="700">
                <a:latin typeface="Times New Roman"/>
                <a:cs typeface="Times New Roman"/>
              </a:rPr>
              <a:t>.</a:t>
            </a:r>
            <a:r>
              <a:rPr b="1" dirty="0" smtClean="0" spc="2" sz="700">
                <a:latin typeface="Times New Roman"/>
                <a:cs typeface="Times New Roman"/>
              </a:rPr>
              <a:t>B</a:t>
            </a:r>
            <a:r>
              <a:rPr b="1" dirty="0" smtClean="0" spc="2" sz="700">
                <a:latin typeface="Times New Roman"/>
                <a:cs typeface="Times New Roman"/>
              </a:rPr>
              <a:t>: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3612" y="623918"/>
            <a:ext cx="605382" cy="270764"/>
          </a:xfrm>
          <a:prstGeom prst="rect">
            <a:avLst/>
          </a:prstGeom>
        </p:spPr>
        <p:txBody>
          <a:bodyPr bIns="0" lIns="0" rIns="0" rtlCol="0" tIns="635" wrap="square">
            <a:noAutofit/>
          </a:bodyPr>
          <a:lstStyle/>
          <a:p>
            <a:pPr marL="15748">
              <a:lnSpc>
                <a:spcPct val="95825"/>
              </a:lnSpc>
            </a:pPr>
            <a:r>
              <a:rPr b="1" dirty="0" smtClean="0" spc="0" sz="700">
                <a:latin typeface="Times New Roman"/>
                <a:cs typeface="Times New Roman"/>
              </a:rPr>
              <a:t>H</a:t>
            </a:r>
            <a:r>
              <a:rPr b="1" dirty="0" smtClean="0" spc="0" sz="700">
                <a:latin typeface="Times New Roman"/>
                <a:cs typeface="Times New Roman"/>
              </a:rPr>
              <a:t>I</a:t>
            </a:r>
            <a:r>
              <a:rPr b="1" dirty="0" smtClean="0" spc="0" sz="700">
                <a:latin typeface="Times New Roman"/>
                <a:cs typeface="Times New Roman"/>
              </a:rPr>
              <a:t>S</a:t>
            </a:r>
            <a:r>
              <a:rPr b="1" dirty="0" smtClean="0" spc="0" sz="700">
                <a:latin typeface="Times New Roman"/>
                <a:cs typeface="Times New Roman"/>
              </a:rPr>
              <a:t> </a:t>
            </a:r>
            <a:r>
              <a:rPr b="1" dirty="0" smtClean="0" spc="0" sz="700">
                <a:latin typeface="Times New Roman"/>
                <a:cs typeface="Times New Roman"/>
              </a:rPr>
              <a:t>00A</a:t>
            </a:r>
            <a:r>
              <a:rPr b="1" dirty="0" smtClean="0" spc="0" sz="700">
                <a:latin typeface="Times New Roman"/>
                <a:cs typeface="Times New Roman"/>
              </a:rPr>
              <a:t>B</a:t>
            </a:r>
            <a:r>
              <a:rPr b="1" dirty="0" smtClean="0" spc="0" sz="700">
                <a:latin typeface="Times New Roman"/>
                <a:cs typeface="Times New Roman"/>
              </a:rPr>
              <a:t>1234</a:t>
            </a:r>
            <a:endParaRPr sz="700">
              <a:latin typeface="Times New Roman"/>
              <a:cs typeface="Times New Roman"/>
            </a:endParaRPr>
          </a:p>
          <a:p>
            <a:pPr marL="12700" marR="13258">
              <a:lnSpc>
                <a:spcPct val="95825"/>
              </a:lnSpc>
              <a:spcBef>
                <a:spcPts val="430"/>
              </a:spcBef>
            </a:pPr>
            <a:r>
              <a:rPr b="1" dirty="0" smtClean="0" spc="-1" sz="700">
                <a:latin typeface="Times New Roman"/>
                <a:cs typeface="Times New Roman"/>
              </a:rPr>
              <a:t>01</a:t>
            </a:r>
            <a:r>
              <a:rPr b="1" dirty="0" smtClean="0" spc="-1" sz="700">
                <a:latin typeface="Times New Roman"/>
                <a:cs typeface="Times New Roman"/>
              </a:rPr>
              <a:t> </a:t>
            </a:r>
            <a:r>
              <a:rPr b="1" dirty="0" smtClean="0" spc="-1" sz="700">
                <a:latin typeface="Times New Roman"/>
                <a:cs typeface="Times New Roman"/>
              </a:rPr>
              <a:t>AUG</a:t>
            </a:r>
            <a:r>
              <a:rPr b="1" dirty="0" smtClean="0" spc="-1" sz="700">
                <a:latin typeface="Times New Roman"/>
                <a:cs typeface="Times New Roman"/>
              </a:rPr>
              <a:t> </a:t>
            </a:r>
            <a:r>
              <a:rPr b="1" dirty="0" smtClean="0" spc="-1" sz="700">
                <a:latin typeface="Times New Roman"/>
                <a:cs typeface="Times New Roman"/>
              </a:rPr>
              <a:t>1985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2080" y="930242"/>
            <a:ext cx="1325643" cy="271068"/>
          </a:xfrm>
          <a:prstGeom prst="rect">
            <a:avLst/>
          </a:prstGeom>
        </p:spPr>
        <p:txBody>
          <a:bodyPr bIns="0" lIns="0" rIns="0" rtlCol="0" tIns="1905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14" sz="700">
                <a:latin typeface="Times New Roman"/>
                <a:cs typeface="Times New Roman"/>
              </a:rPr>
              <a:t>M</a:t>
            </a:r>
            <a:r>
              <a:rPr b="1" dirty="0" smtClean="0" spc="0" sz="700">
                <a:latin typeface="Times New Roman"/>
                <a:cs typeface="Times New Roman"/>
              </a:rPr>
              <a:t>OB</a:t>
            </a:r>
            <a:r>
              <a:rPr b="1" dirty="0" smtClean="0" spc="4" sz="700">
                <a:latin typeface="Times New Roman"/>
                <a:cs typeface="Times New Roman"/>
              </a:rPr>
              <a:t>I</a:t>
            </a:r>
            <a:r>
              <a:rPr b="1" dirty="0" smtClean="0" spc="4" sz="700">
                <a:latin typeface="Times New Roman"/>
                <a:cs typeface="Times New Roman"/>
              </a:rPr>
              <a:t>L</a:t>
            </a:r>
            <a:r>
              <a:rPr b="1" dirty="0" smtClean="0" spc="0" sz="700">
                <a:latin typeface="Times New Roman"/>
                <a:cs typeface="Times New Roman"/>
              </a:rPr>
              <a:t>E</a:t>
            </a:r>
            <a:r>
              <a:rPr b="1" dirty="0" smtClean="0" spc="-33" sz="700">
                <a:latin typeface="Times New Roman"/>
                <a:cs typeface="Times New Roman"/>
              </a:rPr>
              <a:t> </a:t>
            </a:r>
            <a:r>
              <a:rPr b="1" dirty="0" smtClean="0" spc="0" sz="700">
                <a:latin typeface="Times New Roman"/>
                <a:cs typeface="Times New Roman"/>
              </a:rPr>
              <a:t>NO:</a:t>
            </a:r>
            <a:r>
              <a:rPr b="1" dirty="0" smtClean="0" spc="0" sz="700">
                <a:latin typeface="Times New Roman"/>
                <a:cs typeface="Times New Roman"/>
              </a:rPr>
              <a:t>    </a:t>
            </a:r>
            <a:r>
              <a:rPr b="1" dirty="0" smtClean="0" spc="147" sz="700">
                <a:latin typeface="Times New Roman"/>
                <a:cs typeface="Times New Roman"/>
              </a:rPr>
              <a:t> </a:t>
            </a:r>
            <a:r>
              <a:rPr b="1" dirty="0" smtClean="0" spc="0" sz="700">
                <a:latin typeface="Times New Roman"/>
                <a:cs typeface="Times New Roman"/>
              </a:rPr>
              <a:t>+1</a:t>
            </a:r>
            <a:r>
              <a:rPr b="1" dirty="0" smtClean="0" spc="-2" sz="700">
                <a:latin typeface="Times New Roman"/>
                <a:cs typeface="Times New Roman"/>
              </a:rPr>
              <a:t> </a:t>
            </a:r>
            <a:r>
              <a:rPr b="1" dirty="0" smtClean="0" spc="0" sz="700">
                <a:latin typeface="Times New Roman"/>
                <a:cs typeface="Times New Roman"/>
              </a:rPr>
              <a:t>1</a:t>
            </a:r>
            <a:r>
              <a:rPr b="1" dirty="0" smtClean="0" spc="4" sz="700">
                <a:latin typeface="Times New Roman"/>
                <a:cs typeface="Times New Roman"/>
              </a:rPr>
              <a:t>1</a:t>
            </a:r>
            <a:r>
              <a:rPr b="1" dirty="0" smtClean="0" spc="0" sz="700">
                <a:latin typeface="Times New Roman"/>
                <a:cs typeface="Times New Roman"/>
              </a:rPr>
              <a:t>1</a:t>
            </a:r>
            <a:r>
              <a:rPr b="1" dirty="0" smtClean="0" spc="-5" sz="700">
                <a:latin typeface="Times New Roman"/>
                <a:cs typeface="Times New Roman"/>
              </a:rPr>
              <a:t> </a:t>
            </a:r>
            <a:r>
              <a:rPr b="1" dirty="0" smtClean="0" spc="0" sz="700">
                <a:latin typeface="Times New Roman"/>
                <a:cs typeface="Times New Roman"/>
              </a:rPr>
              <a:t>654</a:t>
            </a:r>
            <a:r>
              <a:rPr b="1" dirty="0" smtClean="0" spc="-5" sz="700">
                <a:latin typeface="Times New Roman"/>
                <a:cs typeface="Times New Roman"/>
              </a:rPr>
              <a:t> </a:t>
            </a:r>
            <a:r>
              <a:rPr b="1" dirty="0" smtClean="0" spc="0" sz="700">
                <a:latin typeface="Times New Roman"/>
                <a:cs typeface="Times New Roman"/>
              </a:rPr>
              <a:t>7890</a:t>
            </a:r>
            <a:endParaRPr sz="700">
              <a:latin typeface="Times New Roman"/>
              <a:cs typeface="Times New Roman"/>
            </a:endParaRPr>
          </a:p>
          <a:p>
            <a:pPr marL="12700" marR="13487">
              <a:lnSpc>
                <a:spcPct val="95825"/>
              </a:lnSpc>
              <a:spcBef>
                <a:spcPts val="420"/>
              </a:spcBef>
            </a:pPr>
            <a:r>
              <a:rPr b="1" dirty="0" smtClean="0" spc="4" sz="700">
                <a:latin typeface="Times New Roman"/>
                <a:cs typeface="Times New Roman"/>
              </a:rPr>
              <a:t>E</a:t>
            </a:r>
            <a:r>
              <a:rPr b="1" dirty="0" smtClean="0" spc="0" sz="700">
                <a:latin typeface="Times New Roman"/>
                <a:cs typeface="Times New Roman"/>
              </a:rPr>
              <a:t>X</a:t>
            </a:r>
            <a:r>
              <a:rPr b="1" dirty="0" smtClean="0" spc="9" sz="700">
                <a:latin typeface="Times New Roman"/>
                <a:cs typeface="Times New Roman"/>
              </a:rPr>
              <a:t>P</a:t>
            </a:r>
            <a:r>
              <a:rPr b="1" dirty="0" smtClean="0" spc="4" sz="700">
                <a:latin typeface="Times New Roman"/>
                <a:cs typeface="Times New Roman"/>
              </a:rPr>
              <a:t>I</a:t>
            </a:r>
            <a:r>
              <a:rPr b="1" dirty="0" smtClean="0" spc="0" sz="700">
                <a:latin typeface="Times New Roman"/>
                <a:cs typeface="Times New Roman"/>
              </a:rPr>
              <a:t>R</a:t>
            </a:r>
            <a:r>
              <a:rPr b="1" dirty="0" smtClean="0" spc="4" sz="700">
                <a:latin typeface="Times New Roman"/>
                <a:cs typeface="Times New Roman"/>
              </a:rPr>
              <a:t>E</a:t>
            </a:r>
            <a:r>
              <a:rPr b="1" dirty="0" smtClean="0" spc="0" sz="700">
                <a:latin typeface="Times New Roman"/>
                <a:cs typeface="Times New Roman"/>
              </a:rPr>
              <a:t>D:</a:t>
            </a:r>
            <a:r>
              <a:rPr b="1" dirty="0" smtClean="0" spc="0" sz="700">
                <a:latin typeface="Times New Roman"/>
                <a:cs typeface="Times New Roman"/>
              </a:rPr>
              <a:t>          </a:t>
            </a:r>
            <a:r>
              <a:rPr b="1" dirty="0" smtClean="0" spc="21" sz="700">
                <a:latin typeface="Times New Roman"/>
                <a:cs typeface="Times New Roman"/>
              </a:rPr>
              <a:t> </a:t>
            </a:r>
            <a:r>
              <a:rPr b="1" dirty="0" smtClean="0" spc="4" sz="700">
                <a:latin typeface="Times New Roman"/>
                <a:cs typeface="Times New Roman"/>
              </a:rPr>
              <a:t>F</a:t>
            </a:r>
            <a:r>
              <a:rPr b="1" dirty="0" smtClean="0" spc="4" sz="700">
                <a:latin typeface="Times New Roman"/>
                <a:cs typeface="Times New Roman"/>
              </a:rPr>
              <a:t>E</a:t>
            </a:r>
            <a:r>
              <a:rPr b="1" dirty="0" smtClean="0" spc="4" sz="700">
                <a:latin typeface="Times New Roman"/>
                <a:cs typeface="Times New Roman"/>
              </a:rPr>
              <a:t>B</a:t>
            </a:r>
            <a:r>
              <a:rPr b="1" dirty="0" smtClean="0" spc="4" sz="700">
                <a:latin typeface="Times New Roman"/>
                <a:cs typeface="Times New Roman"/>
              </a:rPr>
              <a:t>,</a:t>
            </a:r>
            <a:r>
              <a:rPr b="1" dirty="0" smtClean="0" spc="0" sz="700">
                <a:latin typeface="Times New Roman"/>
                <a:cs typeface="Times New Roman"/>
              </a:rPr>
              <a:t>2018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44295" y="1454574"/>
            <a:ext cx="1635382" cy="379133"/>
          </a:xfrm>
          <a:prstGeom prst="rect">
            <a:avLst/>
          </a:prstGeom>
        </p:spPr>
        <p:txBody>
          <a:bodyPr bIns="0" lIns="0" rIns="0" rtlCol="0" tIns="10985" wrap="square">
            <a:noAutofit/>
          </a:bodyPr>
          <a:lstStyle/>
          <a:p>
            <a:pPr marL="12700">
              <a:lnSpc>
                <a:spcPts val="1730"/>
              </a:lnSpc>
            </a:pPr>
            <a:r>
              <a:rPr b="1" dirty="0" smtClean="0" spc="2" sz="1600">
                <a:solidFill>
                  <a:srgbClr val="FFFFFF"/>
                </a:solidFill>
                <a:latin typeface="Times New Roman"/>
                <a:cs typeface="Times New Roman"/>
              </a:rPr>
              <a:t>INV</a:t>
            </a:r>
            <a:r>
              <a:rPr b="1" dirty="0" smtClean="0" spc="2" sz="16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b="1" dirty="0" smtClean="0" spc="2" sz="1600">
                <a:solidFill>
                  <a:srgbClr val="FFFFFF"/>
                </a:solidFill>
                <a:latin typeface="Times New Roman"/>
                <a:cs typeface="Times New Roman"/>
              </a:rPr>
              <a:t>ST</a:t>
            </a:r>
            <a:r>
              <a:rPr b="1" dirty="0" smtClean="0" spc="2" sz="16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b="1" dirty="0" smtClean="0" spc="2" sz="160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b="1" dirty="0" smtClean="0" spc="2" sz="16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b="1" dirty="0" smtClean="0" spc="2" sz="16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b="1" dirty="0" smtClean="0" spc="2" sz="16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b="1" dirty="0" smtClean="0" spc="2" sz="16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endParaRPr sz="1600">
              <a:latin typeface="Times New Roman"/>
              <a:cs typeface="Times New Roman"/>
            </a:endParaRPr>
          </a:p>
          <a:p>
            <a:pPr algn="r" marR="129207">
              <a:lnSpc>
                <a:spcPct val="95825"/>
              </a:lnSpc>
              <a:spcBef>
                <a:spcPts val="163"/>
              </a:spcBef>
            </a:pPr>
            <a:r>
              <a:rPr b="1" dirty="0" i="1" smtClean="0" spc="-1" sz="800">
                <a:latin typeface="Times New Roman"/>
                <a:cs typeface="Times New Roman"/>
              </a:rPr>
              <a:t>P</a:t>
            </a:r>
            <a:r>
              <a:rPr b="1" dirty="0" i="1" smtClean="0" spc="-1" sz="800">
                <a:latin typeface="Times New Roman"/>
                <a:cs typeface="Times New Roman"/>
              </a:rPr>
              <a:t>R</a:t>
            </a:r>
            <a:r>
              <a:rPr b="1" dirty="0" i="1" smtClean="0" spc="-1" sz="800">
                <a:latin typeface="Times New Roman"/>
                <a:cs typeface="Times New Roman"/>
              </a:rPr>
              <a:t>I</a:t>
            </a:r>
            <a:r>
              <a:rPr b="1" dirty="0" i="1" smtClean="0" spc="-1" sz="800">
                <a:latin typeface="Times New Roman"/>
                <a:cs typeface="Times New Roman"/>
              </a:rPr>
              <a:t>V</a:t>
            </a:r>
            <a:r>
              <a:rPr b="1" dirty="0" i="1" smtClean="0" spc="-1" sz="800">
                <a:latin typeface="Times New Roman"/>
                <a:cs typeface="Times New Roman"/>
              </a:rPr>
              <a:t>A</a:t>
            </a:r>
            <a:r>
              <a:rPr b="1" dirty="0" i="1" smtClean="0" spc="-1" sz="800">
                <a:latin typeface="Times New Roman"/>
                <a:cs typeface="Times New Roman"/>
              </a:rPr>
              <a:t>TE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