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2004" y="930655"/>
            <a:ext cx="1499052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Sam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le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p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L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1535938"/>
            <a:ext cx="1607322" cy="1224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J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1,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2</a:t>
            </a:r>
            <a:r>
              <a:rPr dirty="0" smtClean="0" baseline="2275" sz="1800" spc="4">
                <a:latin typeface="Calibri"/>
                <a:cs typeface="Calibri"/>
              </a:rPr>
              <a:t>0</a:t>
            </a:r>
            <a:r>
              <a:rPr dirty="0" smtClean="0" baseline="2275" sz="1800" spc="-9">
                <a:latin typeface="Calibri"/>
                <a:cs typeface="Calibri"/>
              </a:rPr>
              <a:t>0</a:t>
            </a:r>
            <a:r>
              <a:rPr dirty="0" smtClean="0" baseline="2275" sz="1800" spc="0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  <a:spcBef>
                <a:spcPts val="857"/>
              </a:spcBef>
            </a:pP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arl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Sm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Loss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ig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ecialist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gage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o.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1</a:t>
            </a:r>
            <a:r>
              <a:rPr dirty="0" smtClean="0" sz="1200" spc="4">
                <a:latin typeface="Calibri"/>
                <a:cs typeface="Calibri"/>
              </a:rPr>
              <a:t>2</a:t>
            </a:r>
            <a:r>
              <a:rPr dirty="0" smtClean="0" sz="1200" spc="0">
                <a:latin typeface="Calibri"/>
                <a:cs typeface="Calibri"/>
              </a:rPr>
              <a:t>34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-4">
                <a:latin typeface="Calibri"/>
                <a:cs typeface="Calibri"/>
              </a:rPr>
              <a:t>v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Road</a:t>
            </a:r>
            <a:endParaRPr sz="1200">
              <a:latin typeface="Calibri"/>
              <a:cs typeface="Calibri"/>
            </a:endParaRPr>
          </a:p>
          <a:p>
            <a:pPr marL="12700" marR="27905">
              <a:lnSpc>
                <a:spcPct val="101725"/>
              </a:lnSpc>
            </a:pP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il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WI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3</a:t>
            </a:r>
            <a:r>
              <a:rPr dirty="0" smtClean="0" sz="1200" spc="4">
                <a:latin typeface="Calibri"/>
                <a:cs typeface="Calibri"/>
              </a:rPr>
              <a:t>3</a:t>
            </a:r>
            <a:r>
              <a:rPr dirty="0" smtClean="0" sz="1200" spc="-9">
                <a:latin typeface="Calibri"/>
                <a:cs typeface="Calibri"/>
              </a:rPr>
              <a:t>3</a:t>
            </a:r>
            <a:r>
              <a:rPr dirty="0" smtClean="0" sz="1200" spc="0">
                <a:latin typeface="Calibri"/>
                <a:cs typeface="Calibri"/>
              </a:rPr>
              <a:t>33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37056" y="2954781"/>
            <a:ext cx="1774774" cy="8533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774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RE: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J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J</a:t>
            </a:r>
            <a:r>
              <a:rPr dirty="0" smtClean="0" baseline="2275" sz="1800" spc="4">
                <a:latin typeface="Calibri"/>
                <a:cs typeface="Calibri"/>
              </a:rPr>
              <a:t>o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0"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  <a:spcBef>
                <a:spcPts val="860"/>
              </a:spcBef>
            </a:pPr>
            <a:r>
              <a:rPr dirty="0" smtClean="0" sz="1200" spc="0">
                <a:latin typeface="Calibri"/>
                <a:cs typeface="Calibri"/>
              </a:rPr>
              <a:t>2</a:t>
            </a:r>
            <a:r>
              <a:rPr dirty="0" smtClean="0" sz="1200" spc="4">
                <a:latin typeface="Calibri"/>
                <a:cs typeface="Calibri"/>
              </a:rPr>
              <a:t>1</a:t>
            </a:r>
            <a:r>
              <a:rPr dirty="0" smtClean="0" sz="1200" spc="0">
                <a:latin typeface="Calibri"/>
                <a:cs typeface="Calibri"/>
              </a:rPr>
              <a:t>7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La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  <a:p>
            <a:pPr marL="12700" marR="22860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Otis,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1</a:t>
            </a:r>
            <a:r>
              <a:rPr dirty="0" smtClean="0" sz="1200" spc="0">
                <a:latin typeface="Calibri"/>
                <a:cs typeface="Calibri"/>
              </a:rPr>
              <a:t>2</a:t>
            </a:r>
            <a:r>
              <a:rPr dirty="0" smtClean="0" sz="1200" spc="4">
                <a:latin typeface="Calibri"/>
                <a:cs typeface="Calibri"/>
              </a:rPr>
              <a:t>3</a:t>
            </a:r>
            <a:r>
              <a:rPr dirty="0" smtClean="0" sz="1200" spc="-9">
                <a:latin typeface="Calibri"/>
                <a:cs typeface="Calibri"/>
              </a:rPr>
              <a:t>4</a:t>
            </a:r>
            <a:r>
              <a:rPr dirty="0" smtClean="0" sz="1200" spc="0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dirty="0" smtClean="0" sz="1200" spc="0">
                <a:latin typeface="Calibri"/>
                <a:cs typeface="Calibri"/>
              </a:rPr>
              <a:t>Ac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: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9</a:t>
            </a:r>
            <a:r>
              <a:rPr dirty="0" smtClean="0" sz="1200" spc="4">
                <a:latin typeface="Calibri"/>
                <a:cs typeface="Calibri"/>
              </a:rPr>
              <a:t>8</a:t>
            </a:r>
            <a:r>
              <a:rPr dirty="0" smtClean="0" sz="1200" spc="-9">
                <a:latin typeface="Calibri"/>
                <a:cs typeface="Calibri"/>
              </a:rPr>
              <a:t>3</a:t>
            </a:r>
            <a:r>
              <a:rPr dirty="0" smtClean="0" sz="1200" spc="0">
                <a:latin typeface="Calibri"/>
                <a:cs typeface="Calibri"/>
              </a:rPr>
              <a:t>7</a:t>
            </a:r>
            <a:r>
              <a:rPr dirty="0" smtClean="0" sz="1200" spc="-4">
                <a:latin typeface="Calibri"/>
                <a:cs typeface="Calibri"/>
              </a:rPr>
              <a:t>4</a:t>
            </a:r>
            <a:r>
              <a:rPr dirty="0" smtClean="0" sz="1200" spc="0">
                <a:latin typeface="Calibri"/>
                <a:cs typeface="Calibri"/>
              </a:rPr>
              <a:t>0</a:t>
            </a:r>
            <a:r>
              <a:rPr dirty="0" smtClean="0" sz="1200" spc="4">
                <a:latin typeface="Calibri"/>
                <a:cs typeface="Calibri"/>
              </a:rPr>
              <a:t>9</a:t>
            </a:r>
            <a:r>
              <a:rPr dirty="0" smtClean="0" sz="1200" spc="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4000627"/>
            <a:ext cx="5981435" cy="50064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05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4">
                <a:latin typeface="Calibri"/>
                <a:cs typeface="Calibri"/>
              </a:rPr>
              <a:t>D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a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M</a:t>
            </a:r>
            <a:r>
              <a:rPr dirty="0" smtClean="0" baseline="2275" sz="1800" spc="0">
                <a:latin typeface="Calibri"/>
                <a:cs typeface="Calibri"/>
              </a:rPr>
              <a:t>s.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Sm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2700" marR="63219">
              <a:lnSpc>
                <a:spcPct val="163194"/>
              </a:lnSpc>
              <a:spcBef>
                <a:spcPts val="310"/>
              </a:spcBef>
            </a:pPr>
            <a:r>
              <a:rPr dirty="0" smtClean="0" sz="1200" spc="0">
                <a:latin typeface="Calibri"/>
                <a:cs typeface="Calibri"/>
              </a:rPr>
              <a:t>[</a:t>
            </a:r>
            <a:r>
              <a:rPr dirty="0" smtClean="0" sz="1200" spc="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ype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4">
                <a:latin typeface="Calibri"/>
                <a:cs typeface="Calibri"/>
              </a:rPr>
              <a:t>-</a:t>
            </a:r>
            <a:r>
              <a:rPr dirty="0" smtClean="0" sz="1200" spc="0">
                <a:latin typeface="Calibri"/>
                <a:cs typeface="Calibri"/>
              </a:rPr>
              <a:t>out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u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eki</a:t>
            </a:r>
            <a:r>
              <a:rPr dirty="0" smtClean="0" sz="1200" spc="-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g;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see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los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“C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eclos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re?”]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lo</a:t>
            </a:r>
            <a:r>
              <a:rPr dirty="0" smtClean="0" sz="1200" spc="-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elp</a:t>
            </a:r>
            <a:endParaRPr sz="1200">
              <a:latin typeface="Calibri"/>
              <a:cs typeface="Calibri"/>
            </a:endParaRPr>
          </a:p>
          <a:p>
            <a:pPr marL="12700" marR="111572">
              <a:lnSpc>
                <a:spcPts val="1464"/>
              </a:lnSpc>
            </a:pP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gage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ack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rack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19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le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14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ge.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We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34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v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11572">
              <a:lnSpc>
                <a:spcPts val="1464"/>
              </a:lnSpc>
              <a:spcBef>
                <a:spcPts val="118"/>
              </a:spcBef>
            </a:pP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ov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20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ars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k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357509">
              <a:lnSpc>
                <a:spcPts val="1464"/>
              </a:lnSpc>
              <a:spcBef>
                <a:spcPts val="911"/>
              </a:spcBef>
            </a:pPr>
            <a:r>
              <a:rPr dirty="0" smtClean="0" sz="1200" spc="0">
                <a:latin typeface="Calibri"/>
                <a:cs typeface="Calibri"/>
              </a:rPr>
              <a:t>[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lain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ecial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ip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irc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es.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ll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ie</a:t>
            </a:r>
            <a:r>
              <a:rPr dirty="0" smtClean="0" sz="1200" spc="9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ly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im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357509">
              <a:lnSpc>
                <a:spcPts val="1464"/>
              </a:lnSpc>
              <a:spcBef>
                <a:spcPts val="121"/>
              </a:spcBef>
            </a:pP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oints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out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you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ace.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]</a:t>
            </a:r>
            <a:endParaRPr sz="1200">
              <a:latin typeface="Calibri"/>
              <a:cs typeface="Calibri"/>
            </a:endParaRPr>
          </a:p>
          <a:p>
            <a:pPr marL="12700" marR="153024">
              <a:lnSpc>
                <a:spcPts val="1464"/>
              </a:lnSpc>
              <a:spcBef>
                <a:spcPts val="911"/>
              </a:spcBef>
            </a:pPr>
            <a:r>
              <a:rPr dirty="0" smtClean="0" sz="1200" spc="0">
                <a:latin typeface="Calibri"/>
                <a:cs typeface="Calibri"/>
              </a:rPr>
              <a:t>Our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gest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ild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le</a:t>
            </a:r>
            <a:r>
              <a:rPr dirty="0" smtClean="0" sz="1200" spc="-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isa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2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ecial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gram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l.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lose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53024">
              <a:lnSpc>
                <a:spcPts val="1464"/>
              </a:lnSpc>
              <a:spcBef>
                <a:spcPts val="118"/>
              </a:spcBef>
            </a:pP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ly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ve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out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ric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(T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are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ew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al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53024">
              <a:lnSpc>
                <a:spcPts val="1464"/>
              </a:lnSpc>
              <a:spcBef>
                <a:spcPts val="118"/>
              </a:spcBef>
            </a:pP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ies.)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9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oc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said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ovi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li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ely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oy’s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evel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911"/>
              </a:spcBef>
            </a:pPr>
            <a:r>
              <a:rPr dirty="0" smtClean="0" sz="1200" spc="0">
                <a:latin typeface="Calibri"/>
                <a:cs typeface="Calibri"/>
              </a:rPr>
              <a:t>[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lain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sed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u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4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.]</a:t>
            </a:r>
            <a:endParaRPr sz="1200">
              <a:latin typeface="Calibri"/>
              <a:cs typeface="Calibri"/>
            </a:endParaRPr>
          </a:p>
          <a:p>
            <a:pPr marL="12700" marR="18667" indent="35052">
              <a:lnSpc>
                <a:spcPts val="1464"/>
              </a:lnSpc>
              <a:spcBef>
                <a:spcPts val="911"/>
              </a:spcBef>
            </a:pPr>
            <a:r>
              <a:rPr dirty="0" smtClean="0" sz="1200" spc="0">
                <a:latin typeface="Calibri"/>
                <a:cs typeface="Calibri"/>
              </a:rPr>
              <a:t>We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ell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gage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loss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eca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la</a:t>
            </a:r>
            <a:r>
              <a:rPr dirty="0" smtClean="0" sz="1200" spc="34">
                <a:latin typeface="Calibri"/>
                <a:cs typeface="Calibri"/>
              </a:rPr>
              <a:t>y</a:t>
            </a:r>
            <a:r>
              <a:rPr dirty="0" smtClean="0" sz="1200" spc="4">
                <a:latin typeface="Calibri"/>
                <a:cs typeface="Calibri"/>
              </a:rPr>
              <a:t>-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8667">
              <a:lnSpc>
                <a:spcPts val="1464"/>
              </a:lnSpc>
              <a:spcBef>
                <a:spcPts val="118"/>
              </a:spcBef>
            </a:pPr>
            <a:r>
              <a:rPr dirty="0" smtClean="0" sz="1200" spc="0">
                <a:latin typeface="Calibri"/>
                <a:cs typeface="Calibri"/>
              </a:rPr>
              <a:t>very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ard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me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ec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ever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ial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le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e.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There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8667">
              <a:lnSpc>
                <a:spcPts val="1464"/>
              </a:lnSpc>
              <a:spcBef>
                <a:spcPts val="118"/>
              </a:spcBef>
            </a:pPr>
            <a:r>
              <a:rPr dirty="0" smtClean="0" sz="1200" spc="0">
                <a:latin typeface="Calibri"/>
                <a:cs typeface="Calibri"/>
              </a:rPr>
              <a:t>are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14">
                <a:latin typeface="Calibri"/>
                <a:cs typeface="Calibri"/>
              </a:rPr>
              <a:t>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ses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agi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amily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5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indent="35052">
              <a:lnSpc>
                <a:spcPts val="1464"/>
              </a:lnSpc>
              <a:spcBef>
                <a:spcPts val="911"/>
              </a:spcBef>
            </a:pP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employ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ess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20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rs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17"/>
              </a:spcBef>
            </a:pPr>
            <a:r>
              <a:rPr dirty="0" smtClean="0" sz="1200" spc="0">
                <a:latin typeface="Calibri"/>
                <a:cs typeface="Calibri"/>
              </a:rPr>
              <a:t>mas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He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la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ior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em</a:t>
            </a:r>
            <a:r>
              <a:rPr dirty="0" smtClean="0" sz="1200" spc="9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loy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last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loym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17"/>
              </a:spcBef>
            </a:pP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only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6</a:t>
            </a:r>
            <a:r>
              <a:rPr dirty="0" smtClean="0" sz="1200" spc="4">
                <a:latin typeface="Calibri"/>
                <a:cs typeface="Calibri"/>
              </a:rPr>
              <a:t>0</a:t>
            </a:r>
            <a:r>
              <a:rPr dirty="0" smtClean="0" sz="1200" spc="0">
                <a:latin typeface="Calibri"/>
                <a:cs typeface="Calibri"/>
              </a:rPr>
              <a:t>%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ri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e.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le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3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rs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17"/>
              </a:spcBef>
            </a:pPr>
            <a:r>
              <a:rPr dirty="0" smtClean="0" sz="1200" spc="0">
                <a:latin typeface="Calibri"/>
                <a:cs typeface="Calibri"/>
              </a:rPr>
              <a:t>aid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ece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1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e,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le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ll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17"/>
              </a:spcBef>
            </a:pP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gage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ecem</a:t>
            </a:r>
            <a:r>
              <a:rPr dirty="0" smtClean="0" sz="1200" spc="9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1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gh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ril.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Our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</a:t>
            </a:r>
            <a:r>
              <a:rPr dirty="0" smtClean="0" sz="1200" spc="-1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26305">
              <a:lnSpc>
                <a:spcPts val="1464"/>
              </a:lnSpc>
              <a:spcBef>
                <a:spcPts val="923"/>
              </a:spcBef>
            </a:pPr>
            <a:r>
              <a:rPr dirty="0" smtClean="0" sz="1200" spc="0">
                <a:latin typeface="Calibri"/>
                <a:cs typeface="Calibri"/>
              </a:rPr>
              <a:t>[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lain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etti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ack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ac</a:t>
            </a:r>
            <a:r>
              <a:rPr dirty="0" smtClean="0" sz="1200" spc="-9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Co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vi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3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you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26305">
              <a:lnSpc>
                <a:spcPts val="1464"/>
              </a:lnSpc>
              <a:spcBef>
                <a:spcPts val="106"/>
              </a:spcBef>
            </a:pP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.]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930655"/>
            <a:ext cx="5977508" cy="71193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7752" marR="15205">
              <a:lnSpc>
                <a:spcPts val="1320"/>
              </a:lnSpc>
              <a:spcBef>
                <a:spcPts val="66"/>
              </a:spcBef>
            </a:pPr>
            <a:r>
              <a:rPr dirty="0" smtClean="0" baseline="2275" sz="1800" spc="0">
                <a:latin typeface="Calibri"/>
                <a:cs typeface="Calibri"/>
              </a:rPr>
              <a:t>We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0">
                <a:latin typeface="Calibri"/>
                <a:cs typeface="Calibri"/>
              </a:rPr>
              <a:t>ill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b</a:t>
            </a:r>
            <a:r>
              <a:rPr dirty="0" smtClean="0" baseline="2275" sz="1800" spc="0">
                <a:latin typeface="Calibri"/>
                <a:cs typeface="Calibri"/>
              </a:rPr>
              <a:t>le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ma</a:t>
            </a:r>
            <a:r>
              <a:rPr dirty="0" smtClean="0" baseline="2275" sz="1800" spc="-4">
                <a:latin typeface="Calibri"/>
                <a:cs typeface="Calibri"/>
              </a:rPr>
              <a:t>k</a:t>
            </a:r>
            <a:r>
              <a:rPr dirty="0" smtClean="0" baseline="2275" sz="1800" spc="0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g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f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ll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ayme</a:t>
            </a:r>
            <a:r>
              <a:rPr dirty="0" smtClean="0" baseline="2275" sz="1800" spc="-4">
                <a:latin typeface="Calibri"/>
                <a:cs typeface="Calibri"/>
              </a:rPr>
              <a:t>n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g</a:t>
            </a:r>
            <a:r>
              <a:rPr dirty="0" smtClean="0" baseline="2275" sz="1800" spc="0">
                <a:latin typeface="Calibri"/>
                <a:cs typeface="Calibri"/>
              </a:rPr>
              <a:t>ain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so</a:t>
            </a:r>
            <a:r>
              <a:rPr dirty="0" smtClean="0" baseline="2275" sz="1800" spc="-4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J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got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-9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me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w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k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as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f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ril</a:t>
            </a:r>
            <a:endParaRPr sz="1200">
              <a:latin typeface="Calibri"/>
              <a:cs typeface="Calibri"/>
            </a:endParaRPr>
          </a:p>
          <a:p>
            <a:pPr marL="12700" marR="165785" algn="just">
              <a:lnSpc>
                <a:spcPts val="1464"/>
              </a:lnSpc>
              <a:spcBef>
                <a:spcPts val="53"/>
              </a:spcBef>
            </a:pPr>
            <a:r>
              <a:rPr dirty="0" smtClean="0" sz="1200" spc="4">
                <a:latin typeface="Calibri"/>
                <a:cs typeface="Calibri"/>
              </a:rPr>
              <a:t>15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b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me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ly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1.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id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ess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65785" algn="just">
              <a:lnSpc>
                <a:spcPts val="1464"/>
              </a:lnSpc>
              <a:spcBef>
                <a:spcPts val="112"/>
              </a:spcBef>
            </a:pP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’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ase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x</a:t>
            </a:r>
            <a:r>
              <a:rPr dirty="0" smtClean="0" sz="1200" spc="0">
                <a:latin typeface="Calibri"/>
                <a:cs typeface="Calibri"/>
              </a:rPr>
              <a:t>im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ely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9</a:t>
            </a:r>
            <a:r>
              <a:rPr dirty="0" smtClean="0" sz="1200" spc="0">
                <a:latin typeface="Calibri"/>
                <a:cs typeface="Calibri"/>
              </a:rPr>
              <a:t>0%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9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65785" algn="just">
              <a:lnSpc>
                <a:spcPts val="1464"/>
              </a:lnSpc>
              <a:spcBef>
                <a:spcPts val="112"/>
              </a:spcBef>
            </a:pPr>
            <a:r>
              <a:rPr dirty="0" smtClean="0" sz="1200" spc="0">
                <a:latin typeface="Calibri"/>
                <a:cs typeface="Calibri"/>
              </a:rPr>
              <a:t>lay</a:t>
            </a:r>
            <a:r>
              <a:rPr dirty="0" smtClean="0" sz="1200" spc="4">
                <a:latin typeface="Calibri"/>
                <a:cs typeface="Calibri"/>
              </a:rPr>
              <a:t>-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f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12700" marR="149055" indent="35052">
              <a:lnSpc>
                <a:spcPts val="1464"/>
              </a:lnSpc>
              <a:spcBef>
                <a:spcPts val="923"/>
              </a:spcBef>
            </a:pPr>
            <a:r>
              <a:rPr dirty="0" smtClean="0" sz="1200" spc="0">
                <a:latin typeface="Calibri"/>
                <a:cs typeface="Calibri"/>
              </a:rPr>
              <a:t>One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od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1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’s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ew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b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ea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y,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ew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49055">
              <a:lnSpc>
                <a:spcPts val="1464"/>
              </a:lnSpc>
              <a:spcBef>
                <a:spcPts val="115"/>
              </a:spcBef>
            </a:pPr>
            <a:r>
              <a:rPr dirty="0" smtClean="0" sz="1200" spc="0">
                <a:latin typeface="Calibri"/>
                <a:cs typeface="Calibri"/>
              </a:rPr>
              <a:t>em</a:t>
            </a:r>
            <a:r>
              <a:rPr dirty="0" smtClean="0" sz="1200" spc="9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loyer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en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ess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3</a:t>
            </a:r>
            <a:r>
              <a:rPr dirty="0" smtClean="0" sz="1200" spc="0">
                <a:latin typeface="Calibri"/>
                <a:cs typeface="Calibri"/>
              </a:rPr>
              <a:t>5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34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rs.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li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some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49055">
              <a:lnSpc>
                <a:spcPts val="1464"/>
              </a:lnSpc>
              <a:spcBef>
                <a:spcPts val="115"/>
              </a:spcBef>
            </a:pP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’s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s,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go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la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J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go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49055">
              <a:lnSpc>
                <a:spcPts val="1464"/>
              </a:lnSpc>
              <a:spcBef>
                <a:spcPts val="115"/>
              </a:spcBef>
            </a:pP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ow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47752" marR="15205">
              <a:lnSpc>
                <a:spcPct val="101725"/>
              </a:lnSpc>
              <a:spcBef>
                <a:spcPts val="911"/>
              </a:spcBef>
            </a:pPr>
            <a:r>
              <a:rPr dirty="0" smtClean="0" sz="1200" spc="0">
                <a:latin typeface="Calibri"/>
                <a:cs typeface="Calibri"/>
              </a:rPr>
              <a:t>[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ey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u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set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asi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you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o.]</a:t>
            </a:r>
            <a:endParaRPr sz="1200">
              <a:latin typeface="Calibri"/>
              <a:cs typeface="Calibri"/>
            </a:endParaRPr>
          </a:p>
          <a:p>
            <a:pPr marL="12700" marR="292277">
              <a:lnSpc>
                <a:spcPts val="1464"/>
              </a:lnSpc>
              <a:spcBef>
                <a:spcPts val="923"/>
              </a:spcBef>
            </a:pPr>
            <a:r>
              <a:rPr dirty="0" smtClean="0" sz="1200" spc="0">
                <a:latin typeface="Calibri"/>
                <a:cs typeface="Calibri"/>
              </a:rPr>
              <a:t>We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sav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out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$</a:t>
            </a:r>
            <a:r>
              <a:rPr dirty="0" smtClean="0" sz="1200" spc="0">
                <a:latin typeface="Calibri"/>
                <a:cs typeface="Calibri"/>
              </a:rPr>
              <a:t>2</a:t>
            </a:r>
            <a:r>
              <a:rPr dirty="0" smtClean="0" sz="1200" spc="-9">
                <a:latin typeface="Calibri"/>
                <a:cs typeface="Calibri"/>
              </a:rPr>
              <a:t>,</a:t>
            </a:r>
            <a:r>
              <a:rPr dirty="0" smtClean="0" sz="1200" spc="0">
                <a:latin typeface="Calibri"/>
                <a:cs typeface="Calibri"/>
              </a:rPr>
              <a:t>7</a:t>
            </a:r>
            <a:r>
              <a:rPr dirty="0" smtClean="0" sz="1200" spc="4">
                <a:latin typeface="Calibri"/>
                <a:cs typeface="Calibri"/>
              </a:rPr>
              <a:t>0</a:t>
            </a:r>
            <a:r>
              <a:rPr dirty="0" smtClean="0" sz="1200" spc="0">
                <a:latin typeface="Calibri"/>
                <a:cs typeface="Calibri"/>
              </a:rPr>
              <a:t>0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oward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ga</a:t>
            </a:r>
            <a:r>
              <a:rPr dirty="0" smtClean="0" sz="1200" spc="-9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2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arch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1.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ey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292277">
              <a:lnSpc>
                <a:spcPts val="1464"/>
              </a:lnSpc>
              <a:spcBef>
                <a:spcPts val="114"/>
              </a:spcBef>
            </a:pP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We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ey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292277">
              <a:lnSpc>
                <a:spcPts val="1464"/>
              </a:lnSpc>
              <a:spcBef>
                <a:spcPts val="114"/>
              </a:spcBef>
            </a:pP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s.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911"/>
              </a:spcBef>
            </a:pP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owever,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ov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last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1</a:t>
            </a:r>
            <a:r>
              <a:rPr dirty="0" smtClean="0" sz="1200" spc="4">
                <a:latin typeface="Calibri"/>
                <a:cs typeface="Calibri"/>
              </a:rPr>
              <a:t>1</a:t>
            </a:r>
            <a:r>
              <a:rPr dirty="0" smtClean="0" sz="1200" spc="-9">
                <a:latin typeface="Calibri"/>
                <a:cs typeface="Calibri"/>
              </a:rPr>
              <a:t>9</a:t>
            </a:r>
            <a:r>
              <a:rPr dirty="0" smtClean="0" sz="1200" spc="0">
                <a:latin typeface="Calibri"/>
                <a:cs typeface="Calibri"/>
              </a:rPr>
              <a:t>6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issan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axima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ger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x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18"/>
              </a:spcBef>
            </a:pPr>
            <a:r>
              <a:rPr dirty="0" smtClean="0" sz="1200" spc="0">
                <a:latin typeface="Calibri"/>
                <a:cs typeface="Calibri"/>
              </a:rPr>
              <a:t>Si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’s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ew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b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-1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$</a:t>
            </a:r>
            <a:r>
              <a:rPr dirty="0" smtClean="0" sz="1200" spc="4">
                <a:latin typeface="Calibri"/>
                <a:cs typeface="Calibri"/>
              </a:rPr>
              <a:t>2</a:t>
            </a:r>
            <a:r>
              <a:rPr dirty="0" smtClean="0" sz="1200" spc="0">
                <a:latin typeface="Calibri"/>
                <a:cs typeface="Calibri"/>
              </a:rPr>
              <a:t>,0</a:t>
            </a:r>
            <a:r>
              <a:rPr dirty="0" smtClean="0" sz="1200" spc="-4">
                <a:latin typeface="Calibri"/>
                <a:cs typeface="Calibri"/>
              </a:rPr>
              <a:t>0</a:t>
            </a:r>
            <a:r>
              <a:rPr dirty="0" smtClean="0" sz="1200" spc="0">
                <a:latin typeface="Calibri"/>
                <a:cs typeface="Calibri"/>
              </a:rPr>
              <a:t>0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18"/>
              </a:spcBef>
            </a:pP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saved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own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(2</a:t>
            </a:r>
            <a:r>
              <a:rPr dirty="0" smtClean="0" sz="1200" spc="-9">
                <a:latin typeface="Calibri"/>
                <a:cs typeface="Calibri"/>
              </a:rPr>
              <a:t>0</a:t>
            </a:r>
            <a:r>
              <a:rPr dirty="0" smtClean="0" sz="1200" spc="-9">
                <a:latin typeface="Calibri"/>
                <a:cs typeface="Calibri"/>
              </a:rPr>
              <a:t>0</a:t>
            </a:r>
            <a:r>
              <a:rPr dirty="0" smtClean="0" sz="1200" spc="0">
                <a:latin typeface="Calibri"/>
                <a:cs typeface="Calibri"/>
              </a:rPr>
              <a:t>0)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We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$</a:t>
            </a:r>
            <a:r>
              <a:rPr dirty="0" smtClean="0" sz="1200" spc="0">
                <a:latin typeface="Calibri"/>
                <a:cs typeface="Calibri"/>
              </a:rPr>
              <a:t>7</a:t>
            </a:r>
            <a:r>
              <a:rPr dirty="0" smtClean="0" sz="1200" spc="4">
                <a:latin typeface="Calibri"/>
                <a:cs typeface="Calibri"/>
              </a:rPr>
              <a:t>0</a:t>
            </a:r>
            <a:r>
              <a:rPr dirty="0" smtClean="0" sz="1200" spc="0">
                <a:latin typeface="Calibri"/>
                <a:cs typeface="Calibri"/>
              </a:rPr>
              <a:t>0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464"/>
              </a:lnSpc>
              <a:spcBef>
                <a:spcPts val="118"/>
              </a:spcBef>
            </a:pP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ect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as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$</a:t>
            </a:r>
            <a:r>
              <a:rPr dirty="0" smtClean="0" sz="1200" spc="0">
                <a:latin typeface="Calibri"/>
                <a:cs typeface="Calibri"/>
              </a:rPr>
              <a:t>8</a:t>
            </a:r>
            <a:r>
              <a:rPr dirty="0" smtClean="0" sz="1200" spc="4">
                <a:latin typeface="Calibri"/>
                <a:cs typeface="Calibri"/>
              </a:rPr>
              <a:t>0</a:t>
            </a:r>
            <a:r>
              <a:rPr dirty="0" smtClean="0" sz="1200" spc="0">
                <a:latin typeface="Calibri"/>
                <a:cs typeface="Calibri"/>
              </a:rPr>
              <a:t>0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14">
                <a:latin typeface="Calibri"/>
                <a:cs typeface="Calibri"/>
              </a:rPr>
              <a:t>(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am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eg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lar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)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ach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ar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st</a:t>
            </a:r>
            <a:endParaRPr sz="1200">
              <a:latin typeface="Calibri"/>
              <a:cs typeface="Calibri"/>
            </a:endParaRPr>
          </a:p>
          <a:p>
            <a:pPr marL="12700" marR="168162">
              <a:lnSpc>
                <a:spcPts val="1464"/>
              </a:lnSpc>
              <a:spcBef>
                <a:spcPts val="911"/>
              </a:spcBef>
            </a:pPr>
            <a:r>
              <a:rPr dirty="0" smtClean="0" sz="1200" spc="4">
                <a:latin typeface="Calibri"/>
                <a:cs typeface="Calibri"/>
              </a:rPr>
              <a:t>1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[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ach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evi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-14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et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(</a:t>
            </a:r>
            <a:r>
              <a:rPr dirty="0" smtClean="0" sz="1200" spc="-14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ses)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la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ec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68162">
              <a:lnSpc>
                <a:spcPts val="1464"/>
              </a:lnSpc>
              <a:spcBef>
                <a:spcPts val="118"/>
              </a:spcBef>
            </a:pP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ype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of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d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you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you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.]</a:t>
            </a:r>
            <a:endParaRPr sz="1200">
              <a:latin typeface="Calibri"/>
              <a:cs typeface="Calibri"/>
            </a:endParaRPr>
          </a:p>
          <a:p>
            <a:pPr marL="12700" marR="23890">
              <a:lnSpc>
                <a:spcPts val="1464"/>
              </a:lnSpc>
              <a:spcBef>
                <a:spcPts val="911"/>
              </a:spcBef>
            </a:pPr>
            <a:r>
              <a:rPr dirty="0" smtClean="0" sz="1200" spc="0">
                <a:latin typeface="Calibri"/>
                <a:cs typeface="Calibri"/>
              </a:rPr>
              <a:t>Our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ial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los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If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lo</a:t>
            </a:r>
            <a:r>
              <a:rPr dirty="0" smtClean="0" sz="1200" spc="-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23890">
              <a:lnSpc>
                <a:spcPts val="1464"/>
              </a:lnSpc>
              <a:spcBef>
                <a:spcPts val="120"/>
              </a:spcBef>
            </a:pP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volves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ayme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$</a:t>
            </a:r>
            <a:r>
              <a:rPr dirty="0" smtClean="0" sz="1200" spc="0">
                <a:latin typeface="Calibri"/>
                <a:cs typeface="Calibri"/>
              </a:rPr>
              <a:t>8</a:t>
            </a:r>
            <a:r>
              <a:rPr dirty="0" smtClean="0" sz="1200" spc="4">
                <a:latin typeface="Calibri"/>
                <a:cs typeface="Calibri"/>
              </a:rPr>
              <a:t>0</a:t>
            </a:r>
            <a:r>
              <a:rPr dirty="0" smtClean="0" sz="1200" spc="0">
                <a:latin typeface="Calibri"/>
                <a:cs typeface="Calibri"/>
              </a:rPr>
              <a:t>0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ow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we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u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see</a:t>
            </a:r>
            <a:r>
              <a:rPr dirty="0" smtClean="0" sz="1200" spc="2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23890">
              <a:lnSpc>
                <a:spcPts val="1464"/>
              </a:lnSpc>
              <a:spcBef>
                <a:spcPts val="120"/>
              </a:spcBef>
            </a:pP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ave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imi</a:t>
            </a:r>
            <a:r>
              <a:rPr dirty="0" smtClean="0" sz="1200" spc="-4">
                <a:latin typeface="Calibri"/>
                <a:cs typeface="Calibri"/>
              </a:rPr>
              <a:t>z</a:t>
            </a:r>
            <a:r>
              <a:rPr dirty="0" smtClean="0" sz="1200" spc="0">
                <a:latin typeface="Calibri"/>
                <a:cs typeface="Calibri"/>
              </a:rPr>
              <a:t>ed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all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-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ses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ost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0">
                <a:latin typeface="Calibri"/>
                <a:cs typeface="Calibri"/>
              </a:rPr>
              <a:t>me.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P</a:t>
            </a:r>
            <a:r>
              <a:rPr dirty="0" smtClean="0" sz="1200" spc="-4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se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ts val="1450"/>
              </a:lnSpc>
              <a:spcBef>
                <a:spcPts val="192"/>
              </a:spcBef>
            </a:pP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yo</a:t>
            </a:r>
            <a:r>
              <a:rPr dirty="0" smtClean="0" baseline="2275" sz="1800" spc="4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-9">
                <a:latin typeface="Calibri"/>
                <a:cs typeface="Calibri"/>
              </a:rPr>
              <a:t>s</a:t>
            </a:r>
            <a:r>
              <a:rPr dirty="0" smtClean="0" baseline="2275" sz="1800" spc="0">
                <a:latin typeface="Calibri"/>
                <a:cs typeface="Calibri"/>
              </a:rPr>
              <a:t>elf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n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9">
                <a:latin typeface="Calibri"/>
                <a:cs typeface="Calibri"/>
              </a:rPr>
              <a:t>u</a:t>
            </a:r>
            <a:r>
              <a:rPr dirty="0" smtClean="0" baseline="2275" sz="1800" spc="0">
                <a:latin typeface="Calibri"/>
                <a:cs typeface="Calibri"/>
              </a:rPr>
              <a:t>r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os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9">
                <a:latin typeface="Calibri"/>
                <a:cs typeface="Calibri"/>
              </a:rPr>
              <a:t>i</a:t>
            </a:r>
            <a:r>
              <a:rPr dirty="0" smtClean="0" baseline="2275" sz="1800" spc="0">
                <a:latin typeface="Calibri"/>
                <a:cs typeface="Calibri"/>
              </a:rPr>
              <a:t>on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d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ry</a:t>
            </a:r>
            <a:r>
              <a:rPr dirty="0" smtClean="0" baseline="2275" sz="1800" spc="-9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e</a:t>
            </a:r>
            <a:r>
              <a:rPr dirty="0" smtClean="0" baseline="2275" sz="1800" spc="-9">
                <a:latin typeface="Calibri"/>
                <a:cs typeface="Calibri"/>
              </a:rPr>
              <a:t>l</a:t>
            </a:r>
            <a:r>
              <a:rPr dirty="0" smtClean="0" baseline="2275" sz="1800" spc="4">
                <a:latin typeface="Calibri"/>
                <a:cs typeface="Calibri"/>
              </a:rPr>
              <a:t>p</a:t>
            </a:r>
            <a:r>
              <a:rPr dirty="0" smtClean="0" baseline="2275" sz="1800" spc="0">
                <a:latin typeface="Calibri"/>
                <a:cs typeface="Calibri"/>
              </a:rPr>
              <a:t>.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We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t</a:t>
            </a:r>
            <a:r>
              <a:rPr dirty="0" smtClean="0" baseline="2275" sz="1800" spc="-4">
                <a:latin typeface="Calibri"/>
                <a:cs typeface="Calibri"/>
              </a:rPr>
              <a:t>h</a:t>
            </a:r>
            <a:r>
              <a:rPr dirty="0" smtClean="0" baseline="2275" sz="1800" spc="0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k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you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v</a:t>
            </a:r>
            <a:r>
              <a:rPr dirty="0" smtClean="0" baseline="2275" sz="1800" spc="-9">
                <a:latin typeface="Calibri"/>
                <a:cs typeface="Calibri"/>
              </a:rPr>
              <a:t>e</a:t>
            </a:r>
            <a:r>
              <a:rPr dirty="0" smtClean="0" baseline="2275" sz="1800" spc="0">
                <a:latin typeface="Calibri"/>
                <a:cs typeface="Calibri"/>
              </a:rPr>
              <a:t>ry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m</a:t>
            </a:r>
            <a:r>
              <a:rPr dirty="0" smtClean="0" baseline="2275" sz="1800" spc="9">
                <a:latin typeface="Calibri"/>
                <a:cs typeface="Calibri"/>
              </a:rPr>
              <a:t>u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h</a:t>
            </a:r>
            <a:r>
              <a:rPr dirty="0" smtClean="0" baseline="2275" sz="1800" spc="-4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or</a:t>
            </a:r>
            <a:r>
              <a:rPr dirty="0" smtClean="0" baseline="2275" sz="1800" spc="4">
                <a:latin typeface="Calibri"/>
                <a:cs typeface="Calibri"/>
              </a:rPr>
              <a:t> </a:t>
            </a:r>
            <a:r>
              <a:rPr dirty="0" smtClean="0" baseline="2275" sz="1800" spc="-9">
                <a:latin typeface="Calibri"/>
                <a:cs typeface="Calibri"/>
              </a:rPr>
              <a:t>a</a:t>
            </a:r>
            <a:r>
              <a:rPr dirty="0" smtClean="0" baseline="2275" sz="1800" spc="4">
                <a:latin typeface="Calibri"/>
                <a:cs typeface="Calibri"/>
              </a:rPr>
              <a:t>n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0">
                <a:latin typeface="Calibri"/>
                <a:cs typeface="Calibri"/>
              </a:rPr>
              <a:t> </a:t>
            </a:r>
            <a:r>
              <a:rPr dirty="0" smtClean="0" baseline="2275" sz="1800" spc="4">
                <a:latin typeface="Calibri"/>
                <a:cs typeface="Calibri"/>
              </a:rPr>
              <a:t>e</a:t>
            </a:r>
            <a:r>
              <a:rPr dirty="0" smtClean="0" baseline="2275" sz="1800" spc="-4">
                <a:latin typeface="Calibri"/>
                <a:cs typeface="Calibri"/>
              </a:rPr>
              <a:t>f</a:t>
            </a:r>
            <a:r>
              <a:rPr dirty="0" smtClean="0" baseline="2275" sz="1800" spc="4">
                <a:latin typeface="Calibri"/>
                <a:cs typeface="Calibri"/>
              </a:rPr>
              <a:t>f</a:t>
            </a:r>
            <a:r>
              <a:rPr dirty="0" smtClean="0" baseline="2275" sz="1800" spc="0">
                <a:latin typeface="Calibri"/>
                <a:cs typeface="Calibri"/>
              </a:rPr>
              <a:t>o</a:t>
            </a:r>
            <a:r>
              <a:rPr dirty="0" smtClean="0" baseline="2275" sz="1800" spc="-4">
                <a:latin typeface="Calibri"/>
                <a:cs typeface="Calibri"/>
              </a:rPr>
              <a:t>r</a:t>
            </a:r>
            <a:r>
              <a:rPr dirty="0" smtClean="0" baseline="2275" sz="1800" spc="0">
                <a:latin typeface="Calibri"/>
                <a:cs typeface="Calibri"/>
              </a:rPr>
              <a:t>t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0">
                <a:latin typeface="Calibri"/>
                <a:cs typeface="Calibri"/>
              </a:rPr>
              <a:t>y</a:t>
            </a:r>
            <a:r>
              <a:rPr dirty="0" smtClean="0" baseline="2275" sz="1800" spc="-9">
                <a:latin typeface="Calibri"/>
                <a:cs typeface="Calibri"/>
              </a:rPr>
              <a:t>o</a:t>
            </a:r>
            <a:r>
              <a:rPr dirty="0" smtClean="0" baseline="2275" sz="1800" spc="0">
                <a:latin typeface="Calibri"/>
                <a:cs typeface="Calibri"/>
              </a:rPr>
              <a:t>u</a:t>
            </a:r>
            <a:r>
              <a:rPr dirty="0" smtClean="0" baseline="2275" sz="1800" spc="9">
                <a:latin typeface="Calibri"/>
                <a:cs typeface="Calibri"/>
              </a:rPr>
              <a:t> </a:t>
            </a:r>
            <a:r>
              <a:rPr dirty="0" smtClean="0" baseline="2275" sz="1800" spc="-4">
                <a:latin typeface="Calibri"/>
                <a:cs typeface="Calibri"/>
              </a:rPr>
              <a:t>c</a:t>
            </a:r>
            <a:r>
              <a:rPr dirty="0" smtClean="0" baseline="2275" sz="1800" spc="0">
                <a:latin typeface="Calibri"/>
                <a:cs typeface="Calibri"/>
              </a:rPr>
              <a:t>an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47"/>
              </a:spcBef>
            </a:pPr>
            <a:r>
              <a:rPr dirty="0" smtClean="0" sz="1200" spc="0">
                <a:latin typeface="Calibri"/>
                <a:cs typeface="Calibri"/>
              </a:rPr>
              <a:t>ma</a:t>
            </a:r>
            <a:r>
              <a:rPr dirty="0" smtClean="0" sz="1200" spc="-4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e.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923"/>
              </a:spcBef>
            </a:pPr>
            <a:r>
              <a:rPr dirty="0" smtClean="0" sz="1200" spc="4">
                <a:latin typeface="Calibri"/>
                <a:cs typeface="Calibri"/>
              </a:rPr>
              <a:t>[</a:t>
            </a:r>
            <a:r>
              <a:rPr dirty="0" smtClean="0" sz="1200" spc="0">
                <a:latin typeface="Calibri"/>
                <a:cs typeface="Calibri"/>
              </a:rPr>
              <a:t>If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you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ex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9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19">
                <a:latin typeface="Calibri"/>
                <a:cs typeface="Calibri"/>
              </a:rPr>
              <a:t>k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g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h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an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voc</a:t>
            </a:r>
            <a:r>
              <a:rPr dirty="0" smtClean="0" sz="1200" spc="-14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e,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1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ame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d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m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ion;</a:t>
            </a:r>
            <a:endParaRPr sz="1200">
              <a:latin typeface="Calibri"/>
              <a:cs typeface="Calibri"/>
            </a:endParaRPr>
          </a:p>
          <a:p>
            <a:pPr marL="12700" marR="15205">
              <a:lnSpc>
                <a:spcPct val="101725"/>
              </a:lnSpc>
              <a:spcBef>
                <a:spcPts val="105"/>
              </a:spcBef>
            </a:pP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ise,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r>
              <a:rPr dirty="0" smtClean="0" sz="1200" spc="-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yo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-1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t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0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i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.]</a:t>
            </a:r>
            <a:endParaRPr sz="1200">
              <a:latin typeface="Calibri"/>
              <a:cs typeface="Calibri"/>
            </a:endParaRPr>
          </a:p>
          <a:p>
            <a:pPr marL="12700" marR="106501">
              <a:lnSpc>
                <a:spcPts val="1464"/>
              </a:lnSpc>
              <a:spcBef>
                <a:spcPts val="923"/>
              </a:spcBef>
            </a:pPr>
            <a:r>
              <a:rPr dirty="0" smtClean="0" sz="1200" spc="0">
                <a:latin typeface="Calibri"/>
                <a:cs typeface="Calibri"/>
              </a:rPr>
              <a:t>Pl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ase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act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ec</a:t>
            </a:r>
            <a:r>
              <a:rPr dirty="0" smtClean="0" sz="1200" spc="-9">
                <a:latin typeface="Calibri"/>
                <a:cs typeface="Calibri"/>
              </a:rPr>
              <a:t>l</a:t>
            </a:r>
            <a:r>
              <a:rPr dirty="0" smtClean="0" sz="1200" spc="0">
                <a:latin typeface="Calibri"/>
                <a:cs typeface="Calibri"/>
              </a:rPr>
              <a:t>os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re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v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9">
                <a:latin typeface="Calibri"/>
                <a:cs typeface="Calibri"/>
              </a:rPr>
              <a:t>i</a:t>
            </a:r>
            <a:r>
              <a:rPr dirty="0" smtClean="0" sz="1200" spc="0">
                <a:latin typeface="Calibri"/>
                <a:cs typeface="Calibri"/>
              </a:rPr>
              <a:t>on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-9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s</a:t>
            </a:r>
            <a:r>
              <a:rPr dirty="0" smtClean="0" sz="1200" spc="-9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lo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4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-9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,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at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(p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9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9">
                <a:latin typeface="Calibri"/>
                <a:cs typeface="Calibri"/>
              </a:rPr>
              <a:t>m</a:t>
            </a:r>
            <a:r>
              <a:rPr dirty="0" smtClean="0" sz="1200" spc="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)</a:t>
            </a:r>
            <a:r>
              <a:rPr dirty="0" smtClean="0" sz="1200" spc="-9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d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0">
                <a:latin typeface="Calibri"/>
                <a:cs typeface="Calibri"/>
              </a:rPr>
              <a:t>ss</a:t>
            </a:r>
            <a:r>
              <a:rPr dirty="0" smtClean="0" sz="1200" spc="0">
                <a:latin typeface="Calibri"/>
                <a:cs typeface="Calibri"/>
              </a:rPr>
              <a:t> </a:t>
            </a:r>
            <a:endParaRPr sz="1200">
              <a:latin typeface="Calibri"/>
              <a:cs typeface="Calibri"/>
            </a:endParaRPr>
          </a:p>
          <a:p>
            <a:pPr marL="12700" marR="106501">
              <a:lnSpc>
                <a:spcPts val="1464"/>
              </a:lnSpc>
              <a:spcBef>
                <a:spcPts val="106"/>
              </a:spcBef>
            </a:pP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is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4">
                <a:latin typeface="Calibri"/>
                <a:cs typeface="Calibri"/>
              </a:rPr>
              <a:t>f</a:t>
            </a:r>
            <a:r>
              <a:rPr dirty="0" smtClean="0" sz="1200" spc="4">
                <a:latin typeface="Calibri"/>
                <a:cs typeface="Calibri"/>
              </a:rPr>
              <a:t>u</a:t>
            </a:r>
            <a:r>
              <a:rPr dirty="0" smtClean="0" sz="1200" spc="-9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t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 marL="47752" marR="15205">
              <a:lnSpc>
                <a:spcPct val="101725"/>
              </a:lnSpc>
              <a:spcBef>
                <a:spcPts val="923"/>
              </a:spcBef>
            </a:pPr>
            <a:r>
              <a:rPr dirty="0" smtClean="0" sz="1200" spc="0">
                <a:latin typeface="Calibri"/>
                <a:cs typeface="Calibri"/>
              </a:rPr>
              <a:t>Si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-4">
                <a:latin typeface="Calibri"/>
                <a:cs typeface="Calibri"/>
              </a:rPr>
              <a:t>c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ely,</a:t>
            </a:r>
            <a:endParaRPr sz="1200">
              <a:latin typeface="Calibri"/>
              <a:cs typeface="Calibri"/>
            </a:endParaRPr>
          </a:p>
          <a:p>
            <a:pPr marL="47752" marR="15205">
              <a:lnSpc>
                <a:spcPct val="101725"/>
              </a:lnSpc>
              <a:spcBef>
                <a:spcPts val="914"/>
              </a:spcBef>
            </a:pPr>
            <a:r>
              <a:rPr dirty="0" smtClean="0" sz="1200" spc="0">
                <a:latin typeface="Calibri"/>
                <a:cs typeface="Calibri"/>
              </a:rPr>
              <a:t>J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h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9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  <a:p>
            <a:pPr marL="47752" marR="15205">
              <a:lnSpc>
                <a:spcPct val="101725"/>
              </a:lnSpc>
              <a:spcBef>
                <a:spcPts val="923"/>
              </a:spcBef>
            </a:pPr>
            <a:r>
              <a:rPr dirty="0" smtClean="0" sz="1200" spc="0">
                <a:latin typeface="Calibri"/>
                <a:cs typeface="Calibri"/>
              </a:rPr>
              <a:t>Ja</a:t>
            </a:r>
            <a:r>
              <a:rPr dirty="0" smtClean="0" sz="1200" spc="4">
                <a:latin typeface="Calibri"/>
                <a:cs typeface="Calibri"/>
              </a:rPr>
              <a:t>n</a:t>
            </a:r>
            <a:r>
              <a:rPr dirty="0" smtClean="0" sz="1200" spc="0">
                <a:latin typeface="Calibri"/>
                <a:cs typeface="Calibri"/>
              </a:rPr>
              <a:t>e</a:t>
            </a:r>
            <a:r>
              <a:rPr dirty="0" smtClean="0" sz="1200" spc="-4">
                <a:latin typeface="Calibri"/>
                <a:cs typeface="Calibri"/>
              </a:rPr>
              <a:t> </a:t>
            </a:r>
            <a:r>
              <a:rPr dirty="0" smtClean="0" sz="1200" spc="-4">
                <a:latin typeface="Calibri"/>
                <a:cs typeface="Calibri"/>
              </a:rPr>
              <a:t>B</a:t>
            </a:r>
            <a:r>
              <a:rPr dirty="0" smtClean="0" sz="1200" spc="0">
                <a:latin typeface="Calibri"/>
                <a:cs typeface="Calibri"/>
              </a:rPr>
              <a:t>o</a:t>
            </a:r>
            <a:r>
              <a:rPr dirty="0" smtClean="0" sz="1200" spc="4">
                <a:latin typeface="Calibri"/>
                <a:cs typeface="Calibri"/>
              </a:rPr>
              <a:t>r</a:t>
            </a:r>
            <a:r>
              <a:rPr dirty="0" smtClean="0" sz="1200" spc="0">
                <a:latin typeface="Calibri"/>
                <a:cs typeface="Calibri"/>
              </a:rPr>
              <a:t>r</a:t>
            </a:r>
            <a:r>
              <a:rPr dirty="0" smtClean="0" sz="1200" spc="4">
                <a:latin typeface="Calibri"/>
                <a:cs typeface="Calibri"/>
              </a:rPr>
              <a:t>o</a:t>
            </a:r>
            <a:r>
              <a:rPr dirty="0" smtClean="0" sz="1200" spc="-4">
                <a:latin typeface="Calibri"/>
                <a:cs typeface="Calibri"/>
              </a:rPr>
              <a:t>w</a:t>
            </a:r>
            <a:r>
              <a:rPr dirty="0" smtClean="0" sz="1200" spc="0">
                <a:latin typeface="Calibri"/>
                <a:cs typeface="Calibri"/>
              </a:rPr>
              <a:t>er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