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902004" y="937439"/>
            <a:ext cx="1507258" cy="5316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{Y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ur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}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113"/>
              </a:spcBef>
            </a:pPr>
            <a:r>
              <a:rPr dirty="0" smtClean="0" sz="1100" spc="0" b="1">
                <a:latin typeface="Arial"/>
                <a:cs typeface="Arial"/>
              </a:rPr>
              <a:t>{Y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ur</a:t>
            </a:r>
            <a:r>
              <a:rPr dirty="0" smtClean="0" sz="1100" spc="19" b="1">
                <a:latin typeface="Arial"/>
                <a:cs typeface="Arial"/>
              </a:rPr>
              <a:t> 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ress}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75"/>
              </a:spcBef>
            </a:pPr>
            <a:r>
              <a:rPr dirty="0" smtClean="0" sz="1100" spc="0" b="1">
                <a:latin typeface="Arial"/>
                <a:cs typeface="Arial"/>
              </a:rPr>
              <a:t>{Y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ur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P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ne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mber}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1664641"/>
            <a:ext cx="1894092" cy="714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{F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ame}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113"/>
              </a:spcBef>
            </a:pPr>
            <a:r>
              <a:rPr dirty="0" smtClean="0" sz="1100" spc="14" b="1">
                <a:latin typeface="Arial"/>
                <a:cs typeface="Arial"/>
              </a:rPr>
              <a:t>{</a:t>
            </a:r>
            <a:r>
              <a:rPr dirty="0" smtClean="0" sz="1100" spc="-2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ress}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175"/>
              </a:spcBef>
            </a:pPr>
            <a:r>
              <a:rPr dirty="0" smtClean="0" sz="1100" spc="0" b="1">
                <a:latin typeface="Arial"/>
                <a:cs typeface="Arial"/>
              </a:rPr>
              <a:t>{P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mbe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}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175"/>
              </a:spcBef>
            </a:pP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{co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rso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}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2572945"/>
            <a:ext cx="4592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{D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e}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2934133"/>
            <a:ext cx="5817641" cy="348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RE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{co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1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/</a:t>
            </a:r>
            <a:r>
              <a:rPr dirty="0" smtClean="0" sz="1100" spc="0" b="1">
                <a:latin typeface="Arial"/>
                <a:cs typeface="Arial"/>
              </a:rPr>
              <a:t>re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ructu</a:t>
            </a:r>
            <a:r>
              <a:rPr dirty="0" smtClean="0" sz="1100" spc="-9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g</a:t>
            </a:r>
            <a:r>
              <a:rPr dirty="0" smtClean="0" sz="1100" spc="-4" b="1">
                <a:latin typeface="Arial"/>
                <a:cs typeface="Arial"/>
              </a:rPr>
              <a:t>/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-14" b="1">
                <a:latin typeface="Arial"/>
                <a:cs typeface="Arial"/>
              </a:rPr>
              <a:t>g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s}</a:t>
            </a:r>
            <a:r>
              <a:rPr dirty="0" smtClean="0" sz="1100" spc="19" b="1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2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{</a:t>
            </a:r>
            <a:r>
              <a:rPr dirty="0" smtClean="0" sz="1100" spc="0" b="1">
                <a:latin typeface="Arial"/>
                <a:cs typeface="Arial"/>
              </a:rPr>
              <a:t>mor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g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g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0" b="1">
                <a:latin typeface="Arial"/>
                <a:cs typeface="Arial"/>
              </a:rPr>
              <a:t>redit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rd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other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113"/>
              </a:spcBef>
            </a:pP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pa</a:t>
            </a:r>
            <a:r>
              <a:rPr dirty="0" smtClean="0" sz="1100" spc="-29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ment}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3830626"/>
            <a:ext cx="167617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9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cern: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190290"/>
            <a:ext cx="5953534" cy="346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ca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ds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9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ay</a:t>
            </a:r>
            <a:endParaRPr sz="1100">
              <a:latin typeface="Arial"/>
              <a:cs typeface="Arial"/>
            </a:endParaRPr>
          </a:p>
          <a:p>
            <a:pPr marL="12700" marR="21031">
              <a:lnSpc>
                <a:spcPct val="95825"/>
              </a:lnSpc>
              <a:spcBef>
                <a:spcPts val="98"/>
              </a:spcBef>
            </a:pP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{</a:t>
            </a:r>
            <a:r>
              <a:rPr dirty="0" smtClean="0" sz="1100" spc="0" b="1">
                <a:latin typeface="Arial"/>
                <a:cs typeface="Arial"/>
              </a:rPr>
              <a:t>red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ce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my</a:t>
            </a:r>
            <a:r>
              <a:rPr dirty="0" smtClean="0" sz="1100" spc="-1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month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4" b="1">
                <a:latin typeface="Arial"/>
                <a:cs typeface="Arial"/>
              </a:rPr>
              <a:t>a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ments,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oid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ore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ure,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9" b="1">
                <a:latin typeface="Arial"/>
                <a:cs typeface="Arial"/>
              </a:rPr>
              <a:t>.</a:t>
            </a:r>
            <a:r>
              <a:rPr dirty="0" smtClean="0" sz="1100" spc="14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4732834"/>
            <a:ext cx="5792131" cy="5313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9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ems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{da</a:t>
            </a:r>
            <a:r>
              <a:rPr dirty="0" smtClean="0" sz="1100" spc="-9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4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{</a:t>
            </a:r>
            <a:r>
              <a:rPr dirty="0" smtClean="0" sz="1100" spc="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0" b="1">
                <a:latin typeface="Arial"/>
                <a:cs typeface="Arial"/>
              </a:rPr>
              <a:t>ns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9" b="1">
                <a:latin typeface="Arial"/>
                <a:cs typeface="Arial"/>
              </a:rPr>
              <a:t>f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al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rds</a:t>
            </a:r>
            <a:r>
              <a:rPr dirty="0" smtClean="0" sz="1100" spc="-14" b="1">
                <a:latin typeface="Arial"/>
                <a:cs typeface="Arial"/>
              </a:rPr>
              <a:t>h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p,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ch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as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at</a:t>
            </a:r>
            <a:r>
              <a:rPr dirty="0" smtClean="0" sz="1100" spc="-9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14" b="1">
                <a:latin typeface="Arial"/>
                <a:cs typeface="Arial"/>
              </a:rPr>
              <a:t>v</a:t>
            </a:r>
            <a:r>
              <a:rPr dirty="0" smtClean="0" sz="1100" spc="0" b="1">
                <a:latin typeface="Arial"/>
                <a:cs typeface="Arial"/>
              </a:rPr>
              <a:t>orc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marL="12700" marR="93393">
              <a:lnSpc>
                <a:spcPts val="1296"/>
              </a:lnSpc>
              <a:spcBef>
                <a:spcPts val="113"/>
              </a:spcBef>
            </a:pPr>
            <a:r>
              <a:rPr dirty="0" smtClean="0" sz="1100" spc="0" b="1">
                <a:latin typeface="Arial"/>
                <a:cs typeface="Arial"/>
              </a:rPr>
              <a:t>med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s,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et</a:t>
            </a:r>
            <a:r>
              <a:rPr dirty="0" smtClean="0" sz="1100" spc="-9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.</a:t>
            </a:r>
            <a:r>
              <a:rPr dirty="0" smtClean="0" sz="1100" spc="0" b="1">
                <a:latin typeface="Arial"/>
                <a:cs typeface="Arial"/>
              </a:rPr>
              <a:t>;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b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spe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nce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had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</a:t>
            </a:r>
            <a:r>
              <a:rPr dirty="0" smtClean="0" sz="1100" spc="-9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mou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ol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ar</a:t>
            </a:r>
            <a:r>
              <a:rPr dirty="0" smtClean="0" sz="1100" spc="-1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}</a:t>
            </a:r>
            <a:r>
              <a:rPr dirty="0" smtClean="0" sz="1100" spc="14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h,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93393">
              <a:lnSpc>
                <a:spcPts val="1296"/>
              </a:lnSpc>
              <a:spcBef>
                <a:spcPts val="178"/>
              </a:spcBef>
            </a:pP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9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has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{o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areas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re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ou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ed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nd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u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mon</a:t>
            </a:r>
            <a:r>
              <a:rPr dirty="0" smtClean="0" sz="1100" spc="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y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ch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mo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19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461560"/>
            <a:ext cx="5966972" cy="895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es,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am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emb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ssed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29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  <a:p>
            <a:pPr marL="12700" marR="51231">
              <a:lnSpc>
                <a:spcPts val="1296"/>
              </a:lnSpc>
              <a:spcBef>
                <a:spcPts val="98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.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ution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3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{a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-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amou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p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51231">
              <a:lnSpc>
                <a:spcPts val="1296"/>
              </a:lnSpc>
              <a:spcBef>
                <a:spcPts val="178"/>
              </a:spcBef>
            </a:pPr>
            <a:r>
              <a:rPr dirty="0" smtClean="0" sz="1100" spc="0" b="1">
                <a:latin typeface="Arial"/>
                <a:cs typeface="Arial"/>
              </a:rPr>
              <a:t>month,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0" b="1">
                <a:latin typeface="Arial"/>
                <a:cs typeface="Arial"/>
              </a:rPr>
              <a:t>ort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u</a:t>
            </a:r>
            <a:r>
              <a:rPr dirty="0" smtClean="0" sz="1100" spc="-4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-9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of</a:t>
            </a:r>
            <a:r>
              <a:rPr dirty="0" smtClean="0" sz="1100" spc="-14" b="1">
                <a:latin typeface="Arial"/>
                <a:cs typeface="Arial"/>
              </a:rPr>
              <a:t> 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0" b="1">
                <a:latin typeface="Arial"/>
                <a:cs typeface="Arial"/>
              </a:rPr>
              <a:t>h</a:t>
            </a:r>
            <a:r>
              <a:rPr dirty="0" smtClean="0" sz="1100" spc="-14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ou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14" b="1">
                <a:latin typeface="Arial"/>
                <a:cs typeface="Arial"/>
              </a:rPr>
              <a:t>w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et</a:t>
            </a:r>
            <a:r>
              <a:rPr dirty="0" smtClean="0" sz="1100" spc="-9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.</a:t>
            </a:r>
            <a:r>
              <a:rPr dirty="0" smtClean="0" sz="1100" spc="9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ou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51231">
              <a:lnSpc>
                <a:spcPts val="1296"/>
              </a:lnSpc>
              <a:spcBef>
                <a:spcPts val="178"/>
              </a:spcBef>
            </a:pPr>
            <a:r>
              <a:rPr dirty="0" smtClean="0" sz="1100" spc="0">
                <a:latin typeface="Arial"/>
                <a:cs typeface="Arial"/>
              </a:rPr>
              <a:t>su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{</a:t>
            </a:r>
            <a:r>
              <a:rPr dirty="0" smtClean="0" sz="1100" spc="4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ore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o</a:t>
            </a:r>
            <a:r>
              <a:rPr dirty="0" smtClean="0" sz="1100" spc="-4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ure,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4" b="1">
                <a:latin typeface="Arial"/>
                <a:cs typeface="Arial"/>
              </a:rPr>
              <a:t>e</a:t>
            </a:r>
            <a:r>
              <a:rPr dirty="0" smtClean="0" sz="1100" spc="-4" b="1">
                <a:latin typeface="Arial"/>
                <a:cs typeface="Arial"/>
              </a:rPr>
              <a:t>posses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-1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9" b="1">
                <a:latin typeface="Arial"/>
                <a:cs typeface="Arial"/>
              </a:rPr>
              <a:t> 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-4" b="1">
                <a:latin typeface="Arial"/>
                <a:cs typeface="Arial"/>
              </a:rPr>
              <a:t>o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4" b="1">
                <a:latin typeface="Arial"/>
                <a:cs typeface="Arial"/>
              </a:rPr>
              <a:t>l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-14" b="1">
                <a:latin typeface="Arial"/>
                <a:cs typeface="Arial"/>
              </a:rPr>
              <a:t>c</a:t>
            </a:r>
            <a:r>
              <a:rPr dirty="0" smtClean="0" sz="1100" spc="4" b="1">
                <a:latin typeface="Arial"/>
                <a:cs typeface="Arial"/>
              </a:rPr>
              <a:t>t</a:t>
            </a:r>
            <a:r>
              <a:rPr dirty="0" smtClean="0" sz="1100" spc="4" b="1">
                <a:latin typeface="Arial"/>
                <a:cs typeface="Arial"/>
              </a:rPr>
              <a:t>i</a:t>
            </a:r>
            <a:r>
              <a:rPr dirty="0" smtClean="0" sz="1100" spc="-4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-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agenc</a:t>
            </a:r>
            <a:r>
              <a:rPr dirty="0" smtClean="0" sz="1100" spc="-25" b="1">
                <a:latin typeface="Arial"/>
                <a:cs typeface="Arial"/>
              </a:rPr>
              <a:t>y</a:t>
            </a:r>
            <a:r>
              <a:rPr dirty="0" smtClean="0" sz="1100" spc="0" b="1">
                <a:latin typeface="Arial"/>
                <a:cs typeface="Arial"/>
              </a:rPr>
              <a:t>,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51231">
              <a:lnSpc>
                <a:spcPts val="1296"/>
              </a:lnSpc>
              <a:spcBef>
                <a:spcPts val="178"/>
              </a:spcBef>
            </a:pPr>
            <a:r>
              <a:rPr dirty="0" smtClean="0" sz="1100" spc="0" b="1">
                <a:latin typeface="Arial"/>
                <a:cs typeface="Arial"/>
              </a:rPr>
              <a:t>etc</a:t>
            </a:r>
            <a:r>
              <a:rPr dirty="0" smtClean="0" sz="1100" spc="4" b="1">
                <a:latin typeface="Arial"/>
                <a:cs typeface="Arial"/>
              </a:rPr>
              <a:t>.</a:t>
            </a:r>
            <a:r>
              <a:rPr dirty="0" smtClean="0" sz="1100" spc="-9" b="1">
                <a:latin typeface="Arial"/>
                <a:cs typeface="Arial"/>
              </a:rPr>
              <a:t>}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scuss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903264"/>
            <a:ext cx="65815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7262928"/>
            <a:ext cx="104863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0" b="1">
                <a:latin typeface="Arial"/>
                <a:cs typeface="Arial"/>
              </a:rPr>
              <a:t>{S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n</a:t>
            </a:r>
            <a:r>
              <a:rPr dirty="0" smtClean="0" sz="1100" spc="-4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er</a:t>
            </a:r>
            <a:r>
              <a:rPr dirty="0" smtClean="0" sz="1100" spc="4" b="1">
                <a:latin typeface="Arial"/>
                <a:cs typeface="Arial"/>
              </a:rPr>
              <a:t> </a:t>
            </a:r>
            <a:r>
              <a:rPr dirty="0" smtClean="0" sz="1100" spc="-4" b="1">
                <a:latin typeface="Arial"/>
                <a:cs typeface="Arial"/>
              </a:rPr>
              <a:t>N</a:t>
            </a:r>
            <a:r>
              <a:rPr dirty="0" smtClean="0" sz="1100" spc="0" b="1">
                <a:latin typeface="Arial"/>
                <a:cs typeface="Arial"/>
              </a:rPr>
              <a:t>am</a:t>
            </a:r>
            <a:r>
              <a:rPr dirty="0" smtClean="0" sz="1100" spc="-1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}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