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902004" y="937439"/>
            <a:ext cx="1507258" cy="531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latin typeface="Arial"/>
                <a:cs typeface="Arial"/>
              </a:rPr>
              <a:t>{Y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ur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am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}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113"/>
              </a:spcBef>
            </a:pPr>
            <a:r>
              <a:rPr dirty="0" smtClean="0" sz="1100" spc="0" b="1">
                <a:latin typeface="Arial"/>
                <a:cs typeface="Arial"/>
              </a:rPr>
              <a:t>{Y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ur</a:t>
            </a:r>
            <a:r>
              <a:rPr dirty="0" smtClean="0" sz="1100" spc="19" b="1">
                <a:latin typeface="Arial"/>
                <a:cs typeface="Arial"/>
              </a:rPr>
              <a:t> </a:t>
            </a:r>
            <a:r>
              <a:rPr dirty="0" smtClean="0" sz="1100" spc="-39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ress}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75"/>
              </a:spcBef>
            </a:pPr>
            <a:r>
              <a:rPr dirty="0" smtClean="0" sz="1100" spc="0" b="1">
                <a:latin typeface="Arial"/>
                <a:cs typeface="Arial"/>
              </a:rPr>
              <a:t>{Y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ur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P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ne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mber}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1664641"/>
            <a:ext cx="1894092" cy="714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latin typeface="Arial"/>
                <a:cs typeface="Arial"/>
              </a:rPr>
              <a:t>{F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on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ame}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113"/>
              </a:spcBef>
            </a:pPr>
            <a:r>
              <a:rPr dirty="0" smtClean="0" sz="1100" spc="14" b="1">
                <a:latin typeface="Arial"/>
                <a:cs typeface="Arial"/>
              </a:rPr>
              <a:t>{</a:t>
            </a:r>
            <a:r>
              <a:rPr dirty="0" smtClean="0" sz="1100" spc="-29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ress}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175"/>
              </a:spcBef>
            </a:pPr>
            <a:r>
              <a:rPr dirty="0" smtClean="0" sz="1100" spc="0" b="1">
                <a:latin typeface="Arial"/>
                <a:cs typeface="Arial"/>
              </a:rPr>
              <a:t>{P</a:t>
            </a: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mbe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}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175"/>
              </a:spcBef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{co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p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rso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}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2572945"/>
            <a:ext cx="4592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latin typeface="Arial"/>
                <a:cs typeface="Arial"/>
              </a:rPr>
              <a:t>{D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e}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2934133"/>
            <a:ext cx="5817641" cy="3484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RE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{co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4" b="1">
                <a:latin typeface="Arial"/>
                <a:cs typeface="Arial"/>
              </a:rPr>
              <a:t>/</a:t>
            </a:r>
            <a:r>
              <a:rPr dirty="0" smtClean="0" sz="1100" spc="0" b="1">
                <a:latin typeface="Arial"/>
                <a:cs typeface="Arial"/>
              </a:rPr>
              <a:t>re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ructu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g</a:t>
            </a:r>
            <a:r>
              <a:rPr dirty="0" smtClean="0" sz="1100" spc="-4" b="1">
                <a:latin typeface="Arial"/>
                <a:cs typeface="Arial"/>
              </a:rPr>
              <a:t>/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or</a:t>
            </a:r>
            <a:r>
              <a:rPr dirty="0" smtClean="0" sz="1100" spc="-14" b="1">
                <a:latin typeface="Arial"/>
                <a:cs typeface="Arial"/>
              </a:rPr>
              <a:t>g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s}</a:t>
            </a:r>
            <a:r>
              <a:rPr dirty="0" smtClean="0" sz="1100" spc="19" b="1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2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{</a:t>
            </a:r>
            <a:r>
              <a:rPr dirty="0" smtClean="0" sz="1100" spc="0" b="1">
                <a:latin typeface="Arial"/>
                <a:cs typeface="Arial"/>
              </a:rPr>
              <a:t>mor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g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g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redit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rd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or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other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113"/>
              </a:spcBef>
            </a:pP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pa</a:t>
            </a:r>
            <a:r>
              <a:rPr dirty="0" smtClean="0" sz="1100" spc="-29" b="1">
                <a:latin typeface="Arial"/>
                <a:cs typeface="Arial"/>
              </a:rPr>
              <a:t>y</a:t>
            </a:r>
            <a:r>
              <a:rPr dirty="0" smtClean="0" sz="1100" spc="0" b="1">
                <a:latin typeface="Arial"/>
                <a:cs typeface="Arial"/>
              </a:rPr>
              <a:t>ment}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3830626"/>
            <a:ext cx="167617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39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cern: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190290"/>
            <a:ext cx="5953534" cy="346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ca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al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ds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ay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98"/>
              </a:spcBef>
            </a:pP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{</a:t>
            </a:r>
            <a:r>
              <a:rPr dirty="0" smtClean="0" sz="1100" spc="0" b="1">
                <a:latin typeface="Arial"/>
                <a:cs typeface="Arial"/>
              </a:rPr>
              <a:t>red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ce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my</a:t>
            </a:r>
            <a:r>
              <a:rPr dirty="0" smtClean="0" sz="1100" spc="-1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month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p</a:t>
            </a:r>
            <a:r>
              <a:rPr dirty="0" smtClean="0" sz="1100" spc="4" b="1">
                <a:latin typeface="Arial"/>
                <a:cs typeface="Arial"/>
              </a:rPr>
              <a:t>a</a:t>
            </a:r>
            <a:r>
              <a:rPr dirty="0" smtClean="0" sz="1100" spc="-25" b="1">
                <a:latin typeface="Arial"/>
                <a:cs typeface="Arial"/>
              </a:rPr>
              <a:t>y</a:t>
            </a:r>
            <a:r>
              <a:rPr dirty="0" smtClean="0" sz="1100" spc="0" b="1">
                <a:latin typeface="Arial"/>
                <a:cs typeface="Arial"/>
              </a:rPr>
              <a:t>ments,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oid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ore</a:t>
            </a:r>
            <a:r>
              <a:rPr dirty="0" smtClean="0" sz="1100" spc="-14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ure,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9" b="1">
                <a:latin typeface="Arial"/>
                <a:cs typeface="Arial"/>
              </a:rPr>
              <a:t>.</a:t>
            </a:r>
            <a:r>
              <a:rPr dirty="0" smtClean="0" sz="1100" spc="14" b="1">
                <a:latin typeface="Arial"/>
                <a:cs typeface="Arial"/>
              </a:rPr>
              <a:t>}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732834"/>
            <a:ext cx="5792131" cy="5313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ems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an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{da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4" b="1">
                <a:latin typeface="Arial"/>
                <a:cs typeface="Arial"/>
              </a:rPr>
              <a:t>}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{</a:t>
            </a:r>
            <a:r>
              <a:rPr dirty="0" smtClean="0" sz="1100" spc="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ns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or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f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al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rds</a:t>
            </a:r>
            <a:r>
              <a:rPr dirty="0" smtClean="0" sz="1100" spc="-14" b="1">
                <a:latin typeface="Arial"/>
                <a:cs typeface="Arial"/>
              </a:rPr>
              <a:t>h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p,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ch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as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at</a:t>
            </a:r>
            <a:r>
              <a:rPr dirty="0" smtClean="0" sz="1100" spc="-9" b="1">
                <a:latin typeface="Arial"/>
                <a:cs typeface="Arial"/>
              </a:rPr>
              <a:t>h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12700" marR="93393">
              <a:lnSpc>
                <a:spcPts val="1296"/>
              </a:lnSpc>
              <a:spcBef>
                <a:spcPts val="113"/>
              </a:spcBef>
            </a:pPr>
            <a:r>
              <a:rPr dirty="0" smtClean="0" sz="1100" spc="0" b="1">
                <a:latin typeface="Arial"/>
                <a:cs typeface="Arial"/>
              </a:rPr>
              <a:t>med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s,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et</a:t>
            </a:r>
            <a:r>
              <a:rPr dirty="0" smtClean="0" sz="1100" spc="-9" b="1">
                <a:latin typeface="Arial"/>
                <a:cs typeface="Arial"/>
              </a:rPr>
              <a:t>c</a:t>
            </a:r>
            <a:r>
              <a:rPr dirty="0" smtClean="0" sz="1100" spc="4" b="1">
                <a:latin typeface="Arial"/>
                <a:cs typeface="Arial"/>
              </a:rPr>
              <a:t>.</a:t>
            </a:r>
            <a:r>
              <a:rPr dirty="0" smtClean="0" sz="1100" spc="0" b="1">
                <a:latin typeface="Arial"/>
                <a:cs typeface="Arial"/>
              </a:rPr>
              <a:t>;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b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spe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}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nce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had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{</a:t>
            </a:r>
            <a:r>
              <a:rPr dirty="0" smtClean="0" sz="1100" spc="-9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mou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ol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ar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}</a:t>
            </a:r>
            <a:r>
              <a:rPr dirty="0" smtClean="0" sz="1100" spc="14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h,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93393">
              <a:lnSpc>
                <a:spcPts val="1296"/>
              </a:lnSpc>
              <a:spcBef>
                <a:spcPts val="178"/>
              </a:spcBef>
            </a:pP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9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has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{o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areas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14" b="1">
                <a:latin typeface="Arial"/>
                <a:cs typeface="Arial"/>
              </a:rPr>
              <a:t>w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25" b="1">
                <a:latin typeface="Arial"/>
                <a:cs typeface="Arial"/>
              </a:rPr>
              <a:t>y</a:t>
            </a:r>
            <a:r>
              <a:rPr dirty="0" smtClean="0" sz="1100" spc="0" b="1">
                <a:latin typeface="Arial"/>
                <a:cs typeface="Arial"/>
              </a:rPr>
              <a:t>ou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ed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nd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25" b="1">
                <a:latin typeface="Arial"/>
                <a:cs typeface="Arial"/>
              </a:rPr>
              <a:t>y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mon</a:t>
            </a:r>
            <a:r>
              <a:rPr dirty="0" smtClean="0" sz="1100" spc="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ch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mo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19" b="1">
                <a:latin typeface="Arial"/>
                <a:cs typeface="Arial"/>
              </a:rPr>
              <a:t>}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461560"/>
            <a:ext cx="5966972" cy="895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es,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am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emb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ssed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29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os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12700" marR="51231">
              <a:lnSpc>
                <a:spcPts val="1296"/>
              </a:lnSpc>
              <a:spcBef>
                <a:spcPts val="98"/>
              </a:spcBef>
            </a:pP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ac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oc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so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ution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34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{a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amou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p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51231">
              <a:lnSpc>
                <a:spcPts val="1296"/>
              </a:lnSpc>
              <a:spcBef>
                <a:spcPts val="178"/>
              </a:spcBef>
            </a:pPr>
            <a:r>
              <a:rPr dirty="0" smtClean="0" sz="1100" spc="0" b="1">
                <a:latin typeface="Arial"/>
                <a:cs typeface="Arial"/>
              </a:rPr>
              <a:t>month,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0" b="1">
                <a:latin typeface="Arial"/>
                <a:cs typeface="Arial"/>
              </a:rPr>
              <a:t>ort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on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of</a:t>
            </a:r>
            <a:r>
              <a:rPr dirty="0" smtClean="0" sz="1100" spc="-14" b="1">
                <a:latin typeface="Arial"/>
                <a:cs typeface="Arial"/>
              </a:rPr>
              <a:t> </a:t>
            </a:r>
            <a:r>
              <a:rPr dirty="0" smtClean="0" sz="1100" spc="14" b="1">
                <a:latin typeface="Arial"/>
                <a:cs typeface="Arial"/>
              </a:rPr>
              <a:t>w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25" b="1">
                <a:latin typeface="Arial"/>
                <a:cs typeface="Arial"/>
              </a:rPr>
              <a:t>y</a:t>
            </a:r>
            <a:r>
              <a:rPr dirty="0" smtClean="0" sz="1100" spc="0" b="1">
                <a:latin typeface="Arial"/>
                <a:cs typeface="Arial"/>
              </a:rPr>
              <a:t>ou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14" b="1">
                <a:latin typeface="Arial"/>
                <a:cs typeface="Arial"/>
              </a:rPr>
              <a:t>w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et</a:t>
            </a:r>
            <a:r>
              <a:rPr dirty="0" smtClean="0" sz="1100" spc="-9" b="1">
                <a:latin typeface="Arial"/>
                <a:cs typeface="Arial"/>
              </a:rPr>
              <a:t>c</a:t>
            </a:r>
            <a:r>
              <a:rPr dirty="0" smtClean="0" sz="1100" spc="4" b="1">
                <a:latin typeface="Arial"/>
                <a:cs typeface="Arial"/>
              </a:rPr>
              <a:t>.</a:t>
            </a:r>
            <a:r>
              <a:rPr dirty="0" smtClean="0" sz="1100" spc="9" b="1">
                <a:latin typeface="Arial"/>
                <a:cs typeface="Arial"/>
              </a:rPr>
              <a:t>}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51231">
              <a:lnSpc>
                <a:spcPts val="1296"/>
              </a:lnSpc>
              <a:spcBef>
                <a:spcPts val="178"/>
              </a:spcBef>
            </a:pPr>
            <a:r>
              <a:rPr dirty="0" smtClean="0" sz="1100" spc="0">
                <a:latin typeface="Arial"/>
                <a:cs typeface="Arial"/>
              </a:rPr>
              <a:t>su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{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ore</a:t>
            </a:r>
            <a:r>
              <a:rPr dirty="0" smtClean="0" sz="1100" spc="-14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ure,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4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posses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-14" b="1">
                <a:latin typeface="Arial"/>
                <a:cs typeface="Arial"/>
              </a:rPr>
              <a:t>c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4" b="1">
                <a:latin typeface="Arial"/>
                <a:cs typeface="Arial"/>
              </a:rPr>
              <a:t>on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agenc</a:t>
            </a:r>
            <a:r>
              <a:rPr dirty="0" smtClean="0" sz="1100" spc="-25" b="1">
                <a:latin typeface="Arial"/>
                <a:cs typeface="Arial"/>
              </a:rPr>
              <a:t>y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51231">
              <a:lnSpc>
                <a:spcPts val="1296"/>
              </a:lnSpc>
              <a:spcBef>
                <a:spcPts val="178"/>
              </a:spcBef>
            </a:pPr>
            <a:r>
              <a:rPr dirty="0" smtClean="0" sz="1100" spc="0" b="1">
                <a:latin typeface="Arial"/>
                <a:cs typeface="Arial"/>
              </a:rPr>
              <a:t>etc</a:t>
            </a:r>
            <a:r>
              <a:rPr dirty="0" smtClean="0" sz="1100" spc="4" b="1">
                <a:latin typeface="Arial"/>
                <a:cs typeface="Arial"/>
              </a:rPr>
              <a:t>.</a:t>
            </a:r>
            <a:r>
              <a:rPr dirty="0" smtClean="0" sz="1100" spc="-9" b="1">
                <a:latin typeface="Arial"/>
                <a:cs typeface="Arial"/>
              </a:rPr>
              <a:t>}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so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ss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scuss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903264"/>
            <a:ext cx="65815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nc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262928"/>
            <a:ext cx="104863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latin typeface="Arial"/>
                <a:cs typeface="Arial"/>
              </a:rPr>
              <a:t>{S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er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am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}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