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jpg" Extension="jpg"/>
  <Default ContentType="image/png" Extension="png"/>
  <Override ContentType="application/vnd.openxmlformats-officedocument.presentationml.slide+xml" PartName="/ppt/slides/slide2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5486400" cy="3657600"/>
  <p:notesSz cx="5486400" cy="3657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Relationship Id="rId10" Target="../media/image9.png" Type="http://schemas.openxmlformats.org/officeDocument/2006/relationships/image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g" Type="http://schemas.openxmlformats.org/officeDocument/2006/relationships/image"/><Relationship Id="rId3" Target="../media/image10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5486400" cy="36576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886073" y="2559532"/>
            <a:ext cx="734220" cy="35108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17220" y="1965960"/>
            <a:ext cx="1623060" cy="178307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04444" y="1498092"/>
            <a:ext cx="2706624" cy="33528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773472" y="306166"/>
            <a:ext cx="729898" cy="962944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68193" y="708266"/>
            <a:ext cx="1642745" cy="2310765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101975" y="754380"/>
            <a:ext cx="1575180" cy="2218512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519424" y="591121"/>
            <a:ext cx="740308" cy="234124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269740" y="2387739"/>
            <a:ext cx="882535" cy="904100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491744" y="1517546"/>
            <a:ext cx="2049272" cy="630811"/>
          </a:xfrm>
          <a:prstGeom prst="rect">
            <a:avLst/>
          </a:prstGeom>
        </p:spPr>
        <p:txBody>
          <a:bodyPr bIns="0" lIns="0" rIns="0" rtlCol="0" tIns="16764" wrap="square">
            <a:noAutofit/>
          </a:bodyPr>
          <a:lstStyle/>
          <a:p>
            <a:pPr marL="12700">
              <a:lnSpc>
                <a:spcPts val="2640"/>
              </a:lnSpc>
            </a:pPr>
            <a:r>
              <a:rPr dirty="0" smtClean="0" spc="1" sz="2400">
                <a:latin typeface="Embassy BT"/>
                <a:cs typeface="Embassy BT"/>
              </a:rPr>
              <a:t>Hap</a:t>
            </a:r>
            <a:r>
              <a:rPr dirty="0" smtClean="0" spc="1" sz="2400">
                <a:latin typeface="Embassy BT"/>
                <a:cs typeface="Embassy BT"/>
              </a:rPr>
              <a:t>p</a:t>
            </a:r>
            <a:r>
              <a:rPr dirty="0" smtClean="0" spc="1" sz="2400">
                <a:latin typeface="Embassy BT"/>
                <a:cs typeface="Embassy BT"/>
              </a:rPr>
              <a:t>y</a:t>
            </a:r>
            <a:r>
              <a:rPr dirty="0" smtClean="0" spc="1" sz="2400">
                <a:latin typeface="Embassy BT"/>
                <a:cs typeface="Embassy BT"/>
              </a:rPr>
              <a:t> </a:t>
            </a:r>
            <a:r>
              <a:rPr dirty="0" smtClean="0" spc="1" sz="2400">
                <a:latin typeface="Embassy BT"/>
                <a:cs typeface="Embassy BT"/>
              </a:rPr>
              <a:t>B</a:t>
            </a:r>
            <a:r>
              <a:rPr dirty="0" smtClean="0" spc="1" sz="2400">
                <a:latin typeface="Embassy BT"/>
                <a:cs typeface="Embassy BT"/>
              </a:rPr>
              <a:t>i</a:t>
            </a:r>
            <a:r>
              <a:rPr dirty="0" smtClean="0" spc="1" sz="2400">
                <a:latin typeface="Embassy BT"/>
                <a:cs typeface="Embassy BT"/>
              </a:rPr>
              <a:t>rt</a:t>
            </a:r>
            <a:r>
              <a:rPr dirty="0" smtClean="0" spc="1" sz="2400">
                <a:latin typeface="Embassy BT"/>
                <a:cs typeface="Embassy BT"/>
              </a:rPr>
              <a:t>h</a:t>
            </a:r>
            <a:r>
              <a:rPr dirty="0" smtClean="0" spc="1" sz="2400">
                <a:latin typeface="Embassy BT"/>
                <a:cs typeface="Embassy BT"/>
              </a:rPr>
              <a:t>da</a:t>
            </a:r>
            <a:r>
              <a:rPr dirty="0" smtClean="0" spc="1" sz="2400">
                <a:latin typeface="Embassy BT"/>
                <a:cs typeface="Embassy BT"/>
              </a:rPr>
              <a:t>y</a:t>
            </a:r>
            <a:r>
              <a:rPr dirty="0" smtClean="0" spc="1" sz="2400">
                <a:latin typeface="Embassy BT"/>
                <a:cs typeface="Embassy BT"/>
              </a:rPr>
              <a:t>!</a:t>
            </a:r>
            <a:endParaRPr sz="2400">
              <a:latin typeface="Embassy BT"/>
              <a:cs typeface="Embassy BT"/>
            </a:endParaRPr>
          </a:p>
          <a:p>
            <a:pPr marL="567740" marR="45719">
              <a:lnSpc>
                <a:spcPct val="95825"/>
              </a:lnSpc>
              <a:spcBef>
                <a:spcPts val="950"/>
              </a:spcBef>
            </a:pPr>
            <a:r>
              <a:rPr dirty="0" smtClean="0" spc="-39" sz="1000">
                <a:latin typeface="Times New Roman"/>
                <a:cs typeface="Times New Roman"/>
              </a:rPr>
              <a:t>T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O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K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I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A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R</a:t>
            </a:r>
            <a:r>
              <a:rPr dirty="0" smtClean="0" spc="-39" sz="1000">
                <a:latin typeface="Times New Roman"/>
                <a:cs typeface="Times New Roman"/>
              </a:rPr>
              <a:t> </a:t>
            </a:r>
            <a:r>
              <a:rPr dirty="0" smtClean="0" spc="-39" sz="1000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-53"/>
            <a:ext cx="5486400" cy="36576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99744" y="1086612"/>
            <a:ext cx="3506724" cy="781812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747899" y="2498610"/>
            <a:ext cx="1" cy="1158989"/>
          </a:xfrm>
          <a:custGeom>
            <a:avLst/>
            <a:gdLst/>
            <a:ahLst/>
            <a:cxnLst/>
            <a:rect b="b" l="l" r="r" t="t"/>
            <a:pathLst>
              <a:path h="1158989" w="1">
                <a:moveTo>
                  <a:pt x="0" y="115898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1077264" y="1121324"/>
            <a:ext cx="3335290" cy="752601"/>
          </a:xfrm>
          <a:prstGeom prst="rect">
            <a:avLst/>
          </a:prstGeom>
        </p:spPr>
        <p:txBody>
          <a:bodyPr bIns="0" lIns="0" rIns="0" rtlCol="0" tIns="7651" wrap="square">
            <a:noAutofit/>
          </a:bodyPr>
          <a:lstStyle/>
          <a:p>
            <a:pPr algn="ctr">
              <a:lnSpc>
                <a:spcPts val="1205"/>
              </a:lnSpc>
            </a:pPr>
            <a:r>
              <a:rPr dirty="0" i="1" smtClean="0" spc="-2" sz="1100">
                <a:latin typeface="Times New Roman"/>
                <a:cs typeface="Times New Roman"/>
              </a:rPr>
              <a:t>Y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o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u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m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a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k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e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e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a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c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h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d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a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y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s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p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e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c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i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a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l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j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u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s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t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b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y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b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e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i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n</a:t>
            </a:r>
            <a:r>
              <a:rPr dirty="0" i="1" smtClean="0" spc="-2" sz="1100">
                <a:latin typeface="Times New Roman"/>
                <a:cs typeface="Times New Roman"/>
              </a:rPr>
              <a:t> </a:t>
            </a:r>
            <a:r>
              <a:rPr dirty="0" i="1" smtClean="0" spc="-2" sz="1100">
                <a:latin typeface="Times New Roman"/>
                <a:cs typeface="Times New Roman"/>
              </a:rPr>
              <a:t>g</a:t>
            </a:r>
            <a:endParaRPr sz="1100">
              <a:latin typeface="Times New Roman"/>
              <a:cs typeface="Times New Roman"/>
            </a:endParaRPr>
          </a:p>
          <a:p>
            <a:pPr algn="ctr" marL="123596" marR="133545">
              <a:lnSpc>
                <a:spcPct val="95825"/>
              </a:lnSpc>
              <a:spcBef>
                <a:spcPts val="209"/>
              </a:spcBef>
            </a:pPr>
            <a:r>
              <a:rPr dirty="0" i="1" smtClean="0" spc="-15" sz="1100">
                <a:latin typeface="Times New Roman"/>
                <a:cs typeface="Times New Roman"/>
              </a:rPr>
              <a:t>y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o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u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r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s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e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l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f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.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I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h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o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p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e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y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o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u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’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r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e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e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n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j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o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y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i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n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g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y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o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u</a:t>
            </a:r>
            <a:r>
              <a:rPr dirty="0" i="1" smtClean="0" spc="-15" sz="1100">
                <a:latin typeface="Times New Roman"/>
                <a:cs typeface="Times New Roman"/>
              </a:rPr>
              <a:t> </a:t>
            </a:r>
            <a:r>
              <a:rPr dirty="0" i="1" smtClean="0" spc="-15" sz="110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  <a:p>
            <a:pPr algn="ctr" indent="0" marL="46371" marR="56167">
              <a:lnSpc>
                <a:spcPts val="1540"/>
              </a:lnSpc>
              <a:spcBef>
                <a:spcPts val="157"/>
              </a:spcBef>
            </a:pPr>
            <a:r>
              <a:rPr dirty="0" i="1" smtClean="0" sz="1100">
                <a:latin typeface="Times New Roman"/>
                <a:cs typeface="Times New Roman"/>
              </a:rPr>
              <a:t>s</a:t>
            </a:r>
            <a:r>
              <a:rPr dirty="0" i="1" smtClean="0" spc="-72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p</a:t>
            </a:r>
            <a:r>
              <a:rPr dirty="0" i="1" smtClean="0" spc="-2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-80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c</a:t>
            </a:r>
            <a:r>
              <a:rPr dirty="0" i="1" smtClean="0" spc="-80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i</a:t>
            </a:r>
            <a:r>
              <a:rPr dirty="0" i="1" smtClean="0" spc="-53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l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66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d</a:t>
            </a:r>
            <a:r>
              <a:rPr dirty="0" i="1" smtClean="0" spc="-49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y</a:t>
            </a:r>
            <a:r>
              <a:rPr dirty="0" i="1" smtClean="0" spc="-31" sz="1100">
                <a:latin typeface="Times New Roman"/>
                <a:cs typeface="Times New Roman"/>
              </a:rPr>
              <a:t> </a:t>
            </a:r>
            <a:r>
              <a:rPr dirty="0" i="1" smtClean="0" spc="-136" sz="1100">
                <a:latin typeface="Times New Roman"/>
                <a:cs typeface="Times New Roman"/>
              </a:rPr>
              <a:t>—</a:t>
            </a:r>
            <a:r>
              <a:rPr dirty="0" i="1" smtClean="0" spc="-10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m</a:t>
            </a:r>
            <a:r>
              <a:rPr dirty="0" i="1" smtClean="0" spc="61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7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y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147" sz="1100">
                <a:latin typeface="Times New Roman"/>
                <a:cs typeface="Times New Roman"/>
              </a:rPr>
              <a:t> </a:t>
            </a:r>
            <a:r>
              <a:rPr dirty="0" i="1" smtClean="0" spc="5" sz="1100">
                <a:latin typeface="Times New Roman"/>
                <a:cs typeface="Times New Roman"/>
              </a:rPr>
              <a:t>l</a:t>
            </a:r>
            <a:r>
              <a:rPr dirty="0" i="1" smtClean="0" spc="-119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i</a:t>
            </a:r>
            <a:r>
              <a:rPr dirty="0" i="1" smtClean="0" spc="-53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f</a:t>
            </a:r>
            <a:r>
              <a:rPr dirty="0" i="1" smtClean="0" spc="-6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9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c</a:t>
            </a:r>
            <a:r>
              <a:rPr dirty="0" i="1" smtClean="0" spc="-70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o</a:t>
            </a:r>
            <a:r>
              <a:rPr dirty="0" i="1" smtClean="0" spc="-9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n</a:t>
            </a:r>
            <a:r>
              <a:rPr dirty="0" i="1" smtClean="0" spc="21" sz="1100">
                <a:latin typeface="Times New Roman"/>
                <a:cs typeface="Times New Roman"/>
              </a:rPr>
              <a:t> </a:t>
            </a:r>
            <a:r>
              <a:rPr dirty="0" i="1" smtClean="0" spc="93" sz="1100">
                <a:latin typeface="Times New Roman"/>
                <a:cs typeface="Times New Roman"/>
              </a:rPr>
              <a:t>t</a:t>
            </a:r>
            <a:r>
              <a:rPr dirty="0" i="1" smtClean="0" spc="-114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i</a:t>
            </a:r>
            <a:r>
              <a:rPr dirty="0" i="1" smtClean="0" spc="-6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n</a:t>
            </a:r>
            <a:r>
              <a:rPr dirty="0" i="1" smtClean="0" spc="11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u</a:t>
            </a:r>
            <a:r>
              <a:rPr dirty="0" i="1" smtClean="0" spc="-10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113" sz="1100">
                <a:latin typeface="Times New Roman"/>
                <a:cs typeface="Times New Roman"/>
              </a:rPr>
              <a:t> </a:t>
            </a:r>
            <a:r>
              <a:rPr dirty="0" i="1" smtClean="0" spc="93" sz="1100">
                <a:latin typeface="Times New Roman"/>
                <a:cs typeface="Times New Roman"/>
              </a:rPr>
              <a:t>t</a:t>
            </a:r>
            <a:r>
              <a:rPr dirty="0" i="1" smtClean="0" spc="-114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o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81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b</a:t>
            </a:r>
            <a:r>
              <a:rPr dirty="0" i="1" smtClean="0" spc="-9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r</a:t>
            </a:r>
            <a:r>
              <a:rPr dirty="0" i="1" smtClean="0" spc="-4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i</a:t>
            </a:r>
            <a:r>
              <a:rPr dirty="0" i="1" smtClean="0" spc="-6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n</a:t>
            </a:r>
            <a:r>
              <a:rPr dirty="0" i="1" smtClean="0" spc="11" sz="1100">
                <a:latin typeface="Times New Roman"/>
                <a:cs typeface="Times New Roman"/>
              </a:rPr>
              <a:t> </a:t>
            </a:r>
            <a:r>
              <a:rPr dirty="0" i="1" smtClean="0" spc="15" sz="1100">
                <a:latin typeface="Times New Roman"/>
                <a:cs typeface="Times New Roman"/>
              </a:rPr>
              <a:t>g</a:t>
            </a:r>
            <a:r>
              <a:rPr dirty="0" i="1" smtClean="0" spc="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y</a:t>
            </a:r>
            <a:r>
              <a:rPr dirty="0" i="1" smtClean="0" spc="-31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o</a:t>
            </a:r>
            <a:r>
              <a:rPr dirty="0" i="1" smtClean="0" spc="-9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u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179" sz="1100">
                <a:latin typeface="Times New Roman"/>
                <a:cs typeface="Times New Roman"/>
              </a:rPr>
              <a:t> </a:t>
            </a:r>
            <a:r>
              <a:rPr dirty="0" i="1" smtClean="0" spc="93" sz="1100">
                <a:latin typeface="Times New Roman"/>
                <a:cs typeface="Times New Roman"/>
              </a:rPr>
              <a:t>t</a:t>
            </a:r>
            <a:r>
              <a:rPr dirty="0" i="1" smtClean="0" spc="-114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h</a:t>
            </a:r>
            <a:r>
              <a:rPr dirty="0" i="1" smtClean="0" spc="-3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113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b</a:t>
            </a:r>
            <a:r>
              <a:rPr dirty="0" i="1" smtClean="0" spc="-108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s</a:t>
            </a:r>
            <a:r>
              <a:rPr dirty="0" i="1" smtClean="0" spc="-72" sz="1100">
                <a:latin typeface="Times New Roman"/>
                <a:cs typeface="Times New Roman"/>
              </a:rPr>
              <a:t> </a:t>
            </a:r>
            <a:r>
              <a:rPr dirty="0" i="1" smtClean="0" spc="93" sz="1100">
                <a:latin typeface="Times New Roman"/>
                <a:cs typeface="Times New Roman"/>
              </a:rPr>
              <a:t>t</a:t>
            </a:r>
            <a:r>
              <a:rPr dirty="0" i="1" smtClean="0" spc="339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d</a:t>
            </a:r>
            <a:r>
              <a:rPr dirty="0" i="1" smtClean="0" spc="-49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y</a:t>
            </a:r>
            <a:r>
              <a:rPr dirty="0" i="1" smtClean="0" spc="-46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s</a:t>
            </a:r>
            <a:r>
              <a:rPr dirty="0" i="1" smtClean="0" spc="0" sz="1100">
                <a:latin typeface="Times New Roman"/>
                <a:cs typeface="Times New Roman"/>
              </a:rPr>
              <a:t> </a:t>
            </a:r>
            <a:r>
              <a:rPr dirty="0" i="1" smtClean="0" spc="9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h</a:t>
            </a:r>
            <a:r>
              <a:rPr dirty="0" i="1" smtClean="0" spc="-27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e</a:t>
            </a:r>
            <a:r>
              <a:rPr dirty="0" i="1" smtClean="0" spc="-6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a</a:t>
            </a:r>
            <a:r>
              <a:rPr dirty="0" i="1" smtClean="0" spc="-75" sz="1100">
                <a:latin typeface="Times New Roman"/>
                <a:cs typeface="Times New Roman"/>
              </a:rPr>
              <a:t> </a:t>
            </a:r>
            <a:r>
              <a:rPr dirty="0" i="1" smtClean="0" spc="0" sz="1100">
                <a:latin typeface="Times New Roman"/>
                <a:cs typeface="Times New Roman"/>
              </a:rPr>
              <a:t>d</a:t>
            </a:r>
            <a:r>
              <a:rPr dirty="0" i="1" smtClean="0" spc="-49" sz="1100">
                <a:latin typeface="Times New Roman"/>
                <a:cs typeface="Times New Roman"/>
              </a:rPr>
              <a:t> </a:t>
            </a:r>
            <a:r>
              <a:rPr dirty="0" i="1" smtClean="0" spc="-19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