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johnsmith@domain.com" TargetMode="External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object 315"/>
          <p:cNvSpPr/>
          <p:nvPr/>
        </p:nvSpPr>
        <p:spPr>
          <a:xfrm>
            <a:off x="460248" y="685800"/>
            <a:ext cx="6630670" cy="76200"/>
          </a:xfrm>
          <a:custGeom>
            <a:avLst/>
            <a:gdLst/>
            <a:ahLst/>
            <a:cxnLst/>
            <a:rect l="l" t="t" r="r" b="b"/>
            <a:pathLst>
              <a:path w="6630670" h="76200">
                <a:moveTo>
                  <a:pt x="0" y="76200"/>
                </a:moveTo>
                <a:lnTo>
                  <a:pt x="6630670" y="76200"/>
                </a:lnTo>
                <a:lnTo>
                  <a:pt x="663067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3C666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6" name="object 316"/>
          <p:cNvSpPr/>
          <p:nvPr/>
        </p:nvSpPr>
        <p:spPr>
          <a:xfrm>
            <a:off x="460248" y="762000"/>
            <a:ext cx="68579" cy="248411"/>
          </a:xfrm>
          <a:custGeom>
            <a:avLst/>
            <a:gdLst/>
            <a:ahLst/>
            <a:cxnLst/>
            <a:rect l="l" t="t" r="r" b="b"/>
            <a:pathLst>
              <a:path w="68579" h="248411">
                <a:moveTo>
                  <a:pt x="0" y="248411"/>
                </a:moveTo>
                <a:lnTo>
                  <a:pt x="68579" y="248411"/>
                </a:lnTo>
                <a:lnTo>
                  <a:pt x="68579" y="0"/>
                </a:lnTo>
                <a:lnTo>
                  <a:pt x="0" y="0"/>
                </a:lnTo>
                <a:lnTo>
                  <a:pt x="0" y="248411"/>
                </a:lnTo>
                <a:close/>
              </a:path>
            </a:pathLst>
          </a:custGeom>
          <a:solidFill>
            <a:srgbClr val="3C666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7" name="object 317"/>
          <p:cNvSpPr/>
          <p:nvPr/>
        </p:nvSpPr>
        <p:spPr>
          <a:xfrm>
            <a:off x="7022338" y="762000"/>
            <a:ext cx="68579" cy="248411"/>
          </a:xfrm>
          <a:custGeom>
            <a:avLst/>
            <a:gdLst/>
            <a:ahLst/>
            <a:cxnLst/>
            <a:rect l="l" t="t" r="r" b="b"/>
            <a:pathLst>
              <a:path w="68579" h="248411">
                <a:moveTo>
                  <a:pt x="0" y="248411"/>
                </a:moveTo>
                <a:lnTo>
                  <a:pt x="68579" y="248411"/>
                </a:lnTo>
                <a:lnTo>
                  <a:pt x="68579" y="0"/>
                </a:lnTo>
                <a:lnTo>
                  <a:pt x="0" y="0"/>
                </a:lnTo>
                <a:lnTo>
                  <a:pt x="0" y="248411"/>
                </a:lnTo>
                <a:close/>
              </a:path>
            </a:pathLst>
          </a:custGeom>
          <a:solidFill>
            <a:srgbClr val="3C666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8" name="object 318"/>
          <p:cNvSpPr/>
          <p:nvPr/>
        </p:nvSpPr>
        <p:spPr>
          <a:xfrm>
            <a:off x="460248" y="1010361"/>
            <a:ext cx="6630670" cy="76504"/>
          </a:xfrm>
          <a:custGeom>
            <a:avLst/>
            <a:gdLst/>
            <a:ahLst/>
            <a:cxnLst/>
            <a:rect l="l" t="t" r="r" b="b"/>
            <a:pathLst>
              <a:path w="6630670" h="76504">
                <a:moveTo>
                  <a:pt x="0" y="76504"/>
                </a:moveTo>
                <a:lnTo>
                  <a:pt x="6630670" y="76504"/>
                </a:lnTo>
                <a:lnTo>
                  <a:pt x="6630670" y="0"/>
                </a:lnTo>
                <a:lnTo>
                  <a:pt x="0" y="0"/>
                </a:lnTo>
                <a:lnTo>
                  <a:pt x="0" y="76504"/>
                </a:lnTo>
                <a:close/>
              </a:path>
            </a:pathLst>
          </a:custGeom>
          <a:solidFill>
            <a:srgbClr val="3C666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9" name="object 319"/>
          <p:cNvSpPr/>
          <p:nvPr/>
        </p:nvSpPr>
        <p:spPr>
          <a:xfrm>
            <a:off x="528828" y="762000"/>
            <a:ext cx="6493510" cy="248411"/>
          </a:xfrm>
          <a:custGeom>
            <a:avLst/>
            <a:gdLst/>
            <a:ahLst/>
            <a:cxnLst/>
            <a:rect l="l" t="t" r="r" b="b"/>
            <a:pathLst>
              <a:path w="6493510" h="248411">
                <a:moveTo>
                  <a:pt x="0" y="248411"/>
                </a:moveTo>
                <a:lnTo>
                  <a:pt x="6493510" y="248411"/>
                </a:lnTo>
                <a:lnTo>
                  <a:pt x="6493510" y="0"/>
                </a:lnTo>
                <a:lnTo>
                  <a:pt x="0" y="0"/>
                </a:lnTo>
                <a:lnTo>
                  <a:pt x="0" y="248411"/>
                </a:lnTo>
                <a:close/>
              </a:path>
            </a:pathLst>
          </a:custGeom>
          <a:solidFill>
            <a:srgbClr val="3C6667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460248" y="1182877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40894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460248" y="1202689"/>
            <a:ext cx="68579" cy="170688"/>
          </a:xfrm>
          <a:custGeom>
            <a:avLst/>
            <a:gdLst/>
            <a:ahLst/>
            <a:cxnLst/>
            <a:rect l="l" t="t" r="r" b="b"/>
            <a:pathLst>
              <a:path w="68579" h="170688">
                <a:moveTo>
                  <a:pt x="0" y="170688"/>
                </a:moveTo>
                <a:lnTo>
                  <a:pt x="68579" y="170688"/>
                </a:lnTo>
                <a:lnTo>
                  <a:pt x="68579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022338" y="1202689"/>
            <a:ext cx="68579" cy="170688"/>
          </a:xfrm>
          <a:custGeom>
            <a:avLst/>
            <a:gdLst/>
            <a:ahLst/>
            <a:cxnLst/>
            <a:rect l="l" t="t" r="r" b="b"/>
            <a:pathLst>
              <a:path w="68579" h="170688">
                <a:moveTo>
                  <a:pt x="0" y="170688"/>
                </a:moveTo>
                <a:lnTo>
                  <a:pt x="68579" y="170688"/>
                </a:lnTo>
                <a:lnTo>
                  <a:pt x="68579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460248" y="1392427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39370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528828" y="1202689"/>
            <a:ext cx="6493510" cy="170688"/>
          </a:xfrm>
          <a:custGeom>
            <a:avLst/>
            <a:gdLst/>
            <a:ahLst/>
            <a:cxnLst/>
            <a:rect l="l" t="t" r="r" b="b"/>
            <a:pathLst>
              <a:path w="6493510" h="170688">
                <a:moveTo>
                  <a:pt x="0" y="170688"/>
                </a:moveTo>
                <a:lnTo>
                  <a:pt x="6493510" y="170688"/>
                </a:lnTo>
                <a:lnTo>
                  <a:pt x="6493510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469392" y="1414526"/>
            <a:ext cx="3036443" cy="0"/>
          </a:xfrm>
          <a:custGeom>
            <a:avLst/>
            <a:gdLst/>
            <a:ahLst/>
            <a:cxnLst/>
            <a:rect l="l" t="t" r="r" b="b"/>
            <a:pathLst>
              <a:path w="3036443" h="0">
                <a:moveTo>
                  <a:pt x="0" y="0"/>
                </a:moveTo>
                <a:lnTo>
                  <a:pt x="3036443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3511930" y="1414526"/>
            <a:ext cx="1213408" cy="0"/>
          </a:xfrm>
          <a:custGeom>
            <a:avLst/>
            <a:gdLst/>
            <a:ahLst/>
            <a:cxnLst/>
            <a:rect l="l" t="t" r="r" b="b"/>
            <a:pathLst>
              <a:path w="1213408" h="0">
                <a:moveTo>
                  <a:pt x="0" y="0"/>
                </a:moveTo>
                <a:lnTo>
                  <a:pt x="12134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4731385" y="1414526"/>
            <a:ext cx="2356358" cy="0"/>
          </a:xfrm>
          <a:custGeom>
            <a:avLst/>
            <a:gdLst/>
            <a:ahLst/>
            <a:cxnLst/>
            <a:rect l="l" t="t" r="r" b="b"/>
            <a:pathLst>
              <a:path w="2356358" h="0">
                <a:moveTo>
                  <a:pt x="0" y="0"/>
                </a:moveTo>
                <a:lnTo>
                  <a:pt x="235635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3508883" y="1411477"/>
            <a:ext cx="0" cy="365760"/>
          </a:xfrm>
          <a:custGeom>
            <a:avLst/>
            <a:gdLst/>
            <a:ahLst/>
            <a:cxnLst/>
            <a:rect l="l" t="t" r="r" b="b"/>
            <a:pathLst>
              <a:path w="0"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728337" y="1411477"/>
            <a:ext cx="0" cy="365760"/>
          </a:xfrm>
          <a:custGeom>
            <a:avLst/>
            <a:gdLst/>
            <a:ahLst/>
            <a:cxnLst/>
            <a:rect l="l" t="t" r="r" b="b"/>
            <a:pathLst>
              <a:path w="0"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57200" y="1774189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63295" y="1774189"/>
            <a:ext cx="3042539" cy="0"/>
          </a:xfrm>
          <a:custGeom>
            <a:avLst/>
            <a:gdLst/>
            <a:ahLst/>
            <a:cxnLst/>
            <a:rect l="l" t="t" r="r" b="b"/>
            <a:pathLst>
              <a:path w="3042539" h="0">
                <a:moveTo>
                  <a:pt x="0" y="0"/>
                </a:moveTo>
                <a:lnTo>
                  <a:pt x="304253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3511930" y="1774189"/>
            <a:ext cx="1213408" cy="0"/>
          </a:xfrm>
          <a:custGeom>
            <a:avLst/>
            <a:gdLst/>
            <a:ahLst/>
            <a:cxnLst/>
            <a:rect l="l" t="t" r="r" b="b"/>
            <a:pathLst>
              <a:path w="1213408" h="0">
                <a:moveTo>
                  <a:pt x="0" y="0"/>
                </a:moveTo>
                <a:lnTo>
                  <a:pt x="12134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731385" y="1774189"/>
            <a:ext cx="2356358" cy="0"/>
          </a:xfrm>
          <a:custGeom>
            <a:avLst/>
            <a:gdLst/>
            <a:ahLst/>
            <a:cxnLst/>
            <a:rect l="l" t="t" r="r" b="b"/>
            <a:pathLst>
              <a:path w="2356358" h="0">
                <a:moveTo>
                  <a:pt x="0" y="0"/>
                </a:moveTo>
                <a:lnTo>
                  <a:pt x="235635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57200" y="213385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63295" y="2133853"/>
            <a:ext cx="2681351" cy="0"/>
          </a:xfrm>
          <a:custGeom>
            <a:avLst/>
            <a:gdLst/>
            <a:ahLst/>
            <a:cxnLst/>
            <a:rect l="l" t="t" r="r" b="b"/>
            <a:pathLst>
              <a:path w="2681351" h="0">
                <a:moveTo>
                  <a:pt x="0" y="0"/>
                </a:moveTo>
                <a:lnTo>
                  <a:pt x="268135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3150743" y="2133853"/>
            <a:ext cx="2679827" cy="0"/>
          </a:xfrm>
          <a:custGeom>
            <a:avLst/>
            <a:gdLst/>
            <a:ahLst/>
            <a:cxnLst/>
            <a:rect l="l" t="t" r="r" b="b"/>
            <a:pathLst>
              <a:path w="2679827" h="0">
                <a:moveTo>
                  <a:pt x="0" y="0"/>
                </a:moveTo>
                <a:lnTo>
                  <a:pt x="26798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5836666" y="2133853"/>
            <a:ext cx="1251204" cy="0"/>
          </a:xfrm>
          <a:custGeom>
            <a:avLst/>
            <a:gdLst/>
            <a:ahLst/>
            <a:cxnLst/>
            <a:rect l="l" t="t" r="r" b="b"/>
            <a:pathLst>
              <a:path w="1251204" h="0">
                <a:moveTo>
                  <a:pt x="0" y="0"/>
                </a:moveTo>
                <a:lnTo>
                  <a:pt x="1251204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5833617" y="2130806"/>
            <a:ext cx="0" cy="364235"/>
          </a:xfrm>
          <a:custGeom>
            <a:avLst/>
            <a:gdLst/>
            <a:ahLst/>
            <a:cxnLst/>
            <a:rect l="l" t="t" r="r" b="b"/>
            <a:pathLst>
              <a:path w="0" h="364235">
                <a:moveTo>
                  <a:pt x="0" y="0"/>
                </a:moveTo>
                <a:lnTo>
                  <a:pt x="0" y="364235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457200" y="249199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463295" y="2491993"/>
            <a:ext cx="1423670" cy="0"/>
          </a:xfrm>
          <a:custGeom>
            <a:avLst/>
            <a:gdLst/>
            <a:ahLst/>
            <a:cxnLst/>
            <a:rect l="l" t="t" r="r" b="b"/>
            <a:pathLst>
              <a:path w="1423670" h="0">
                <a:moveTo>
                  <a:pt x="0" y="0"/>
                </a:moveTo>
                <a:lnTo>
                  <a:pt x="142367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1893062" y="2491993"/>
            <a:ext cx="1251508" cy="0"/>
          </a:xfrm>
          <a:custGeom>
            <a:avLst/>
            <a:gdLst/>
            <a:ahLst/>
            <a:cxnLst/>
            <a:rect l="l" t="t" r="r" b="b"/>
            <a:pathLst>
              <a:path w="1251508" h="0">
                <a:moveTo>
                  <a:pt x="0" y="0"/>
                </a:moveTo>
                <a:lnTo>
                  <a:pt x="12515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3150743" y="2491993"/>
            <a:ext cx="2679827" cy="0"/>
          </a:xfrm>
          <a:custGeom>
            <a:avLst/>
            <a:gdLst/>
            <a:ahLst/>
            <a:cxnLst/>
            <a:rect l="l" t="t" r="r" b="b"/>
            <a:pathLst>
              <a:path w="2679827" h="0">
                <a:moveTo>
                  <a:pt x="0" y="0"/>
                </a:moveTo>
                <a:lnTo>
                  <a:pt x="26798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5836666" y="2491993"/>
            <a:ext cx="1251204" cy="0"/>
          </a:xfrm>
          <a:custGeom>
            <a:avLst/>
            <a:gdLst/>
            <a:ahLst/>
            <a:cxnLst/>
            <a:rect l="l" t="t" r="r" b="b"/>
            <a:pathLst>
              <a:path w="1251204" h="0">
                <a:moveTo>
                  <a:pt x="0" y="0"/>
                </a:moveTo>
                <a:lnTo>
                  <a:pt x="1251204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1890014" y="2488945"/>
            <a:ext cx="0" cy="365760"/>
          </a:xfrm>
          <a:custGeom>
            <a:avLst/>
            <a:gdLst/>
            <a:ahLst/>
            <a:cxnLst/>
            <a:rect l="l" t="t" r="r" b="b"/>
            <a:pathLst>
              <a:path w="0" h="365760">
                <a:moveTo>
                  <a:pt x="0" y="0"/>
                </a:moveTo>
                <a:lnTo>
                  <a:pt x="0" y="36576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3147695" y="2130805"/>
            <a:ext cx="0" cy="723900"/>
          </a:xfrm>
          <a:custGeom>
            <a:avLst/>
            <a:gdLst/>
            <a:ahLst/>
            <a:cxnLst/>
            <a:rect l="l" t="t" r="r" b="b"/>
            <a:pathLst>
              <a:path w="0" h="723900">
                <a:moveTo>
                  <a:pt x="0" y="0"/>
                </a:moveTo>
                <a:lnTo>
                  <a:pt x="0" y="72390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457200" y="285165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463295" y="2851657"/>
            <a:ext cx="1423670" cy="0"/>
          </a:xfrm>
          <a:custGeom>
            <a:avLst/>
            <a:gdLst/>
            <a:ahLst/>
            <a:cxnLst/>
            <a:rect l="l" t="t" r="r" b="b"/>
            <a:pathLst>
              <a:path w="1423670" h="0">
                <a:moveTo>
                  <a:pt x="0" y="0"/>
                </a:moveTo>
                <a:lnTo>
                  <a:pt x="142367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1893062" y="2851657"/>
            <a:ext cx="1251508" cy="0"/>
          </a:xfrm>
          <a:custGeom>
            <a:avLst/>
            <a:gdLst/>
            <a:ahLst/>
            <a:cxnLst/>
            <a:rect l="l" t="t" r="r" b="b"/>
            <a:pathLst>
              <a:path w="1251508" h="0">
                <a:moveTo>
                  <a:pt x="0" y="0"/>
                </a:moveTo>
                <a:lnTo>
                  <a:pt x="125150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3150743" y="2851657"/>
            <a:ext cx="3937127" cy="0"/>
          </a:xfrm>
          <a:custGeom>
            <a:avLst/>
            <a:gdLst/>
            <a:ahLst/>
            <a:cxnLst/>
            <a:rect l="l" t="t" r="r" b="b"/>
            <a:pathLst>
              <a:path w="3937127" h="0">
                <a:moveTo>
                  <a:pt x="0" y="0"/>
                </a:moveTo>
                <a:lnTo>
                  <a:pt x="3937127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457200" y="363994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463557" y="1411477"/>
            <a:ext cx="0" cy="2524124"/>
          </a:xfrm>
          <a:custGeom>
            <a:avLst/>
            <a:gdLst/>
            <a:ahLst/>
            <a:cxnLst/>
            <a:rect l="l" t="t" r="r" b="b"/>
            <a:pathLst>
              <a:path w="0" h="2524124">
                <a:moveTo>
                  <a:pt x="0" y="0"/>
                </a:moveTo>
                <a:lnTo>
                  <a:pt x="0" y="2524124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7090917" y="1411478"/>
            <a:ext cx="0" cy="2524124"/>
          </a:xfrm>
          <a:custGeom>
            <a:avLst/>
            <a:gdLst/>
            <a:ahLst/>
            <a:cxnLst/>
            <a:rect l="l" t="t" r="r" b="b"/>
            <a:pathLst>
              <a:path w="0" h="2524124">
                <a:moveTo>
                  <a:pt x="0" y="0"/>
                </a:moveTo>
                <a:lnTo>
                  <a:pt x="0" y="2524124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60248" y="3934968"/>
            <a:ext cx="6630670" cy="39369"/>
          </a:xfrm>
          <a:custGeom>
            <a:avLst/>
            <a:gdLst/>
            <a:ahLst/>
            <a:cxnLst/>
            <a:rect l="l" t="t" r="r" b="b"/>
            <a:pathLst>
              <a:path w="6630670" h="39369">
                <a:moveTo>
                  <a:pt x="0" y="39369"/>
                </a:moveTo>
                <a:lnTo>
                  <a:pt x="6630670" y="39369"/>
                </a:lnTo>
                <a:lnTo>
                  <a:pt x="6630670" y="0"/>
                </a:lnTo>
                <a:lnTo>
                  <a:pt x="0" y="0"/>
                </a:lnTo>
                <a:lnTo>
                  <a:pt x="0" y="39369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460248" y="3973702"/>
            <a:ext cx="68579" cy="170688"/>
          </a:xfrm>
          <a:custGeom>
            <a:avLst/>
            <a:gdLst/>
            <a:ahLst/>
            <a:cxnLst/>
            <a:rect l="l" t="t" r="r" b="b"/>
            <a:pathLst>
              <a:path w="68579" h="170688">
                <a:moveTo>
                  <a:pt x="0" y="170688"/>
                </a:moveTo>
                <a:lnTo>
                  <a:pt x="68579" y="170688"/>
                </a:lnTo>
                <a:lnTo>
                  <a:pt x="68579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7022338" y="3973702"/>
            <a:ext cx="68579" cy="170688"/>
          </a:xfrm>
          <a:custGeom>
            <a:avLst/>
            <a:gdLst/>
            <a:ahLst/>
            <a:cxnLst/>
            <a:rect l="l" t="t" r="r" b="b"/>
            <a:pathLst>
              <a:path w="68579" h="170688">
                <a:moveTo>
                  <a:pt x="0" y="170688"/>
                </a:moveTo>
                <a:lnTo>
                  <a:pt x="68579" y="170688"/>
                </a:lnTo>
                <a:lnTo>
                  <a:pt x="68579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460248" y="4163440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39370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528828" y="3973702"/>
            <a:ext cx="6493510" cy="170688"/>
          </a:xfrm>
          <a:custGeom>
            <a:avLst/>
            <a:gdLst/>
            <a:ahLst/>
            <a:cxnLst/>
            <a:rect l="l" t="t" r="r" b="b"/>
            <a:pathLst>
              <a:path w="6493510" h="170688">
                <a:moveTo>
                  <a:pt x="0" y="170688"/>
                </a:moveTo>
                <a:lnTo>
                  <a:pt x="6493510" y="170688"/>
                </a:lnTo>
                <a:lnTo>
                  <a:pt x="6493510" y="0"/>
                </a:lnTo>
                <a:lnTo>
                  <a:pt x="0" y="0"/>
                </a:lnTo>
                <a:lnTo>
                  <a:pt x="0" y="170688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469392" y="3928871"/>
            <a:ext cx="6618478" cy="7366"/>
          </a:xfrm>
          <a:custGeom>
            <a:avLst/>
            <a:gdLst/>
            <a:ahLst/>
            <a:cxnLst/>
            <a:rect l="l" t="t" r="r" b="b"/>
            <a:pathLst>
              <a:path w="6618478" h="7366">
                <a:moveTo>
                  <a:pt x="0" y="7366"/>
                </a:moveTo>
                <a:lnTo>
                  <a:pt x="6618478" y="7366"/>
                </a:lnTo>
                <a:lnTo>
                  <a:pt x="6618478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469392" y="4185538"/>
            <a:ext cx="2045843" cy="0"/>
          </a:xfrm>
          <a:custGeom>
            <a:avLst/>
            <a:gdLst/>
            <a:ahLst/>
            <a:cxnLst/>
            <a:rect l="l" t="t" r="r" b="b"/>
            <a:pathLst>
              <a:path w="2045843" h="0">
                <a:moveTo>
                  <a:pt x="0" y="0"/>
                </a:moveTo>
                <a:lnTo>
                  <a:pt x="2045843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0" name="object 120"/>
          <p:cNvSpPr/>
          <p:nvPr/>
        </p:nvSpPr>
        <p:spPr>
          <a:xfrm>
            <a:off x="2521331" y="4185538"/>
            <a:ext cx="1937258" cy="0"/>
          </a:xfrm>
          <a:custGeom>
            <a:avLst/>
            <a:gdLst/>
            <a:ahLst/>
            <a:cxnLst/>
            <a:rect l="l" t="t" r="r" b="b"/>
            <a:pathLst>
              <a:path w="1937258" h="0">
                <a:moveTo>
                  <a:pt x="0" y="0"/>
                </a:moveTo>
                <a:lnTo>
                  <a:pt x="193725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4464685" y="4185538"/>
            <a:ext cx="1309369" cy="0"/>
          </a:xfrm>
          <a:custGeom>
            <a:avLst/>
            <a:gdLst/>
            <a:ahLst/>
            <a:cxnLst/>
            <a:rect l="l" t="t" r="r" b="b"/>
            <a:pathLst>
              <a:path w="1309369" h="0">
                <a:moveTo>
                  <a:pt x="0" y="0"/>
                </a:moveTo>
                <a:lnTo>
                  <a:pt x="130936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5780278" y="4185538"/>
            <a:ext cx="1307592" cy="0"/>
          </a:xfrm>
          <a:custGeom>
            <a:avLst/>
            <a:gdLst/>
            <a:ahLst/>
            <a:cxnLst/>
            <a:rect l="l" t="t" r="r" b="b"/>
            <a:pathLst>
              <a:path w="1307592" h="0">
                <a:moveTo>
                  <a:pt x="0" y="0"/>
                </a:moveTo>
                <a:lnTo>
                  <a:pt x="13075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463557" y="4182490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2518283" y="4182490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4461637" y="4182490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5777230" y="4182490"/>
            <a:ext cx="0" cy="403860"/>
          </a:xfrm>
          <a:custGeom>
            <a:avLst/>
            <a:gdLst/>
            <a:ahLst/>
            <a:cxnLst/>
            <a:rect l="l" t="t" r="r" b="b"/>
            <a:pathLst>
              <a:path w="0" h="403860">
                <a:moveTo>
                  <a:pt x="0" y="0"/>
                </a:moveTo>
                <a:lnTo>
                  <a:pt x="0" y="40386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7090917" y="4182491"/>
            <a:ext cx="0" cy="403859"/>
          </a:xfrm>
          <a:custGeom>
            <a:avLst/>
            <a:gdLst/>
            <a:ahLst/>
            <a:cxnLst/>
            <a:rect l="l" t="t" r="r" b="b"/>
            <a:pathLst>
              <a:path w="0" h="403859">
                <a:moveTo>
                  <a:pt x="0" y="0"/>
                </a:moveTo>
                <a:lnTo>
                  <a:pt x="0" y="403859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460248" y="4605400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39370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460248" y="4624450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7022338" y="4624450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460248" y="4814188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39370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528828" y="4624450"/>
            <a:ext cx="6493510" cy="170687"/>
          </a:xfrm>
          <a:custGeom>
            <a:avLst/>
            <a:gdLst/>
            <a:ahLst/>
            <a:cxnLst/>
            <a:rect l="l" t="t" r="r" b="b"/>
            <a:pathLst>
              <a:path w="6493510" h="170687">
                <a:moveTo>
                  <a:pt x="0" y="170687"/>
                </a:moveTo>
                <a:lnTo>
                  <a:pt x="6493510" y="170687"/>
                </a:lnTo>
                <a:lnTo>
                  <a:pt x="649351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469392" y="4583303"/>
            <a:ext cx="2045843" cy="0"/>
          </a:xfrm>
          <a:custGeom>
            <a:avLst/>
            <a:gdLst/>
            <a:ahLst/>
            <a:cxnLst/>
            <a:rect l="l" t="t" r="r" b="b"/>
            <a:pathLst>
              <a:path w="2045843" h="0">
                <a:moveTo>
                  <a:pt x="0" y="0"/>
                </a:moveTo>
                <a:lnTo>
                  <a:pt x="2045843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2521331" y="4583303"/>
            <a:ext cx="1937258" cy="0"/>
          </a:xfrm>
          <a:custGeom>
            <a:avLst/>
            <a:gdLst/>
            <a:ahLst/>
            <a:cxnLst/>
            <a:rect l="l" t="t" r="r" b="b"/>
            <a:pathLst>
              <a:path w="1937258" h="0">
                <a:moveTo>
                  <a:pt x="0" y="0"/>
                </a:moveTo>
                <a:lnTo>
                  <a:pt x="193725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5" name="object 135"/>
          <p:cNvSpPr/>
          <p:nvPr/>
        </p:nvSpPr>
        <p:spPr>
          <a:xfrm>
            <a:off x="4464685" y="4583303"/>
            <a:ext cx="1309369" cy="0"/>
          </a:xfrm>
          <a:custGeom>
            <a:avLst/>
            <a:gdLst/>
            <a:ahLst/>
            <a:cxnLst/>
            <a:rect l="l" t="t" r="r" b="b"/>
            <a:pathLst>
              <a:path w="1309369" h="0">
                <a:moveTo>
                  <a:pt x="0" y="0"/>
                </a:moveTo>
                <a:lnTo>
                  <a:pt x="130936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6" name="object 136"/>
          <p:cNvSpPr/>
          <p:nvPr/>
        </p:nvSpPr>
        <p:spPr>
          <a:xfrm>
            <a:off x="5780278" y="4583303"/>
            <a:ext cx="1307592" cy="0"/>
          </a:xfrm>
          <a:custGeom>
            <a:avLst/>
            <a:gdLst/>
            <a:ahLst/>
            <a:cxnLst/>
            <a:rect l="l" t="t" r="r" b="b"/>
            <a:pathLst>
              <a:path w="1307592" h="0">
                <a:moveTo>
                  <a:pt x="0" y="0"/>
                </a:moveTo>
                <a:lnTo>
                  <a:pt x="13075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7" name="object 137"/>
          <p:cNvSpPr/>
          <p:nvPr/>
        </p:nvSpPr>
        <p:spPr>
          <a:xfrm>
            <a:off x="463295" y="4838699"/>
            <a:ext cx="2051939" cy="40894"/>
          </a:xfrm>
          <a:custGeom>
            <a:avLst/>
            <a:gdLst/>
            <a:ahLst/>
            <a:cxnLst/>
            <a:rect l="l" t="t" r="r" b="b"/>
            <a:pathLst>
              <a:path w="2051939" h="40894">
                <a:moveTo>
                  <a:pt x="0" y="40894"/>
                </a:moveTo>
                <a:lnTo>
                  <a:pt x="2051939" y="40894"/>
                </a:lnTo>
                <a:lnTo>
                  <a:pt x="2051939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8" name="object 138"/>
          <p:cNvSpPr/>
          <p:nvPr/>
        </p:nvSpPr>
        <p:spPr>
          <a:xfrm>
            <a:off x="463295" y="4878958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9" name="object 139"/>
          <p:cNvSpPr/>
          <p:nvPr/>
        </p:nvSpPr>
        <p:spPr>
          <a:xfrm>
            <a:off x="2449703" y="4878958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0" name="object 140"/>
          <p:cNvSpPr/>
          <p:nvPr/>
        </p:nvSpPr>
        <p:spPr>
          <a:xfrm>
            <a:off x="463295" y="5049011"/>
            <a:ext cx="2051939" cy="39370"/>
          </a:xfrm>
          <a:custGeom>
            <a:avLst/>
            <a:gdLst/>
            <a:ahLst/>
            <a:cxnLst/>
            <a:rect l="l" t="t" r="r" b="b"/>
            <a:pathLst>
              <a:path w="2051939" h="39370">
                <a:moveTo>
                  <a:pt x="0" y="39370"/>
                </a:moveTo>
                <a:lnTo>
                  <a:pt x="2051939" y="39370"/>
                </a:lnTo>
                <a:lnTo>
                  <a:pt x="2051939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1" name="object 141"/>
          <p:cNvSpPr/>
          <p:nvPr/>
        </p:nvSpPr>
        <p:spPr>
          <a:xfrm>
            <a:off x="528828" y="4878958"/>
            <a:ext cx="1920875" cy="170687"/>
          </a:xfrm>
          <a:custGeom>
            <a:avLst/>
            <a:gdLst/>
            <a:ahLst/>
            <a:cxnLst/>
            <a:rect l="l" t="t" r="r" b="b"/>
            <a:pathLst>
              <a:path w="1920875" h="170687">
                <a:moveTo>
                  <a:pt x="0" y="170687"/>
                </a:moveTo>
                <a:lnTo>
                  <a:pt x="1920875" y="170687"/>
                </a:lnTo>
                <a:lnTo>
                  <a:pt x="1920875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2" name="object 142"/>
          <p:cNvSpPr/>
          <p:nvPr/>
        </p:nvSpPr>
        <p:spPr>
          <a:xfrm>
            <a:off x="2518283" y="4838699"/>
            <a:ext cx="1940306" cy="40894"/>
          </a:xfrm>
          <a:custGeom>
            <a:avLst/>
            <a:gdLst/>
            <a:ahLst/>
            <a:cxnLst/>
            <a:rect l="l" t="t" r="r" b="b"/>
            <a:pathLst>
              <a:path w="1940306" h="40894">
                <a:moveTo>
                  <a:pt x="0" y="40894"/>
                </a:moveTo>
                <a:lnTo>
                  <a:pt x="1940306" y="40894"/>
                </a:lnTo>
                <a:lnTo>
                  <a:pt x="1940306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3" name="object 143"/>
          <p:cNvSpPr/>
          <p:nvPr/>
        </p:nvSpPr>
        <p:spPr>
          <a:xfrm>
            <a:off x="2518283" y="4878958"/>
            <a:ext cx="68580" cy="170687"/>
          </a:xfrm>
          <a:custGeom>
            <a:avLst/>
            <a:gdLst/>
            <a:ahLst/>
            <a:cxnLst/>
            <a:rect l="l" t="t" r="r" b="b"/>
            <a:pathLst>
              <a:path w="68580" h="170687">
                <a:moveTo>
                  <a:pt x="0" y="170687"/>
                </a:moveTo>
                <a:lnTo>
                  <a:pt x="68580" y="170687"/>
                </a:lnTo>
                <a:lnTo>
                  <a:pt x="6858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4" name="object 144"/>
          <p:cNvSpPr/>
          <p:nvPr/>
        </p:nvSpPr>
        <p:spPr>
          <a:xfrm>
            <a:off x="4393057" y="4878958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5" name="object 145"/>
          <p:cNvSpPr/>
          <p:nvPr/>
        </p:nvSpPr>
        <p:spPr>
          <a:xfrm>
            <a:off x="2518283" y="5049011"/>
            <a:ext cx="1940306" cy="39370"/>
          </a:xfrm>
          <a:custGeom>
            <a:avLst/>
            <a:gdLst/>
            <a:ahLst/>
            <a:cxnLst/>
            <a:rect l="l" t="t" r="r" b="b"/>
            <a:pathLst>
              <a:path w="1940306" h="39370">
                <a:moveTo>
                  <a:pt x="0" y="39370"/>
                </a:moveTo>
                <a:lnTo>
                  <a:pt x="1940306" y="39370"/>
                </a:lnTo>
                <a:lnTo>
                  <a:pt x="1940306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6" name="object 146"/>
          <p:cNvSpPr/>
          <p:nvPr/>
        </p:nvSpPr>
        <p:spPr>
          <a:xfrm>
            <a:off x="2586863" y="4878958"/>
            <a:ext cx="1806193" cy="170687"/>
          </a:xfrm>
          <a:custGeom>
            <a:avLst/>
            <a:gdLst/>
            <a:ahLst/>
            <a:cxnLst/>
            <a:rect l="l" t="t" r="r" b="b"/>
            <a:pathLst>
              <a:path w="1806193" h="170687">
                <a:moveTo>
                  <a:pt x="0" y="170687"/>
                </a:moveTo>
                <a:lnTo>
                  <a:pt x="1806193" y="170687"/>
                </a:lnTo>
                <a:lnTo>
                  <a:pt x="1806193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7" name="object 147"/>
          <p:cNvSpPr/>
          <p:nvPr/>
        </p:nvSpPr>
        <p:spPr>
          <a:xfrm>
            <a:off x="4461637" y="4838699"/>
            <a:ext cx="1312417" cy="40894"/>
          </a:xfrm>
          <a:custGeom>
            <a:avLst/>
            <a:gdLst/>
            <a:ahLst/>
            <a:cxnLst/>
            <a:rect l="l" t="t" r="r" b="b"/>
            <a:pathLst>
              <a:path w="1312417" h="40894">
                <a:moveTo>
                  <a:pt x="0" y="40894"/>
                </a:moveTo>
                <a:lnTo>
                  <a:pt x="1312417" y="40894"/>
                </a:lnTo>
                <a:lnTo>
                  <a:pt x="1312417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8" name="object 148"/>
          <p:cNvSpPr/>
          <p:nvPr/>
        </p:nvSpPr>
        <p:spPr>
          <a:xfrm>
            <a:off x="4461637" y="4878958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9" name="object 149"/>
          <p:cNvSpPr/>
          <p:nvPr/>
        </p:nvSpPr>
        <p:spPr>
          <a:xfrm>
            <a:off x="5708650" y="4878958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0" name="object 150"/>
          <p:cNvSpPr/>
          <p:nvPr/>
        </p:nvSpPr>
        <p:spPr>
          <a:xfrm>
            <a:off x="4461637" y="5049011"/>
            <a:ext cx="1312417" cy="39370"/>
          </a:xfrm>
          <a:custGeom>
            <a:avLst/>
            <a:gdLst/>
            <a:ahLst/>
            <a:cxnLst/>
            <a:rect l="l" t="t" r="r" b="b"/>
            <a:pathLst>
              <a:path w="1312417" h="39370">
                <a:moveTo>
                  <a:pt x="0" y="39370"/>
                </a:moveTo>
                <a:lnTo>
                  <a:pt x="1312417" y="39370"/>
                </a:lnTo>
                <a:lnTo>
                  <a:pt x="1312417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1" name="object 151"/>
          <p:cNvSpPr/>
          <p:nvPr/>
        </p:nvSpPr>
        <p:spPr>
          <a:xfrm>
            <a:off x="4530217" y="4878958"/>
            <a:ext cx="1178356" cy="170687"/>
          </a:xfrm>
          <a:custGeom>
            <a:avLst/>
            <a:gdLst/>
            <a:ahLst/>
            <a:cxnLst/>
            <a:rect l="l" t="t" r="r" b="b"/>
            <a:pathLst>
              <a:path w="1178356" h="170687">
                <a:moveTo>
                  <a:pt x="0" y="170687"/>
                </a:moveTo>
                <a:lnTo>
                  <a:pt x="1178356" y="170687"/>
                </a:lnTo>
                <a:lnTo>
                  <a:pt x="1178356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2" name="object 152"/>
          <p:cNvSpPr/>
          <p:nvPr/>
        </p:nvSpPr>
        <p:spPr>
          <a:xfrm>
            <a:off x="5777230" y="4838699"/>
            <a:ext cx="1310640" cy="40894"/>
          </a:xfrm>
          <a:custGeom>
            <a:avLst/>
            <a:gdLst/>
            <a:ahLst/>
            <a:cxnLst/>
            <a:rect l="l" t="t" r="r" b="b"/>
            <a:pathLst>
              <a:path w="1310640" h="40894">
                <a:moveTo>
                  <a:pt x="0" y="40894"/>
                </a:moveTo>
                <a:lnTo>
                  <a:pt x="1310640" y="40894"/>
                </a:lnTo>
                <a:lnTo>
                  <a:pt x="1310640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3" name="object 153"/>
          <p:cNvSpPr/>
          <p:nvPr/>
        </p:nvSpPr>
        <p:spPr>
          <a:xfrm>
            <a:off x="5777230" y="4878958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4" name="object 154"/>
          <p:cNvSpPr/>
          <p:nvPr/>
        </p:nvSpPr>
        <p:spPr>
          <a:xfrm>
            <a:off x="7022338" y="4878958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5" name="object 155"/>
          <p:cNvSpPr/>
          <p:nvPr/>
        </p:nvSpPr>
        <p:spPr>
          <a:xfrm>
            <a:off x="5777230" y="5049011"/>
            <a:ext cx="1310640" cy="39370"/>
          </a:xfrm>
          <a:custGeom>
            <a:avLst/>
            <a:gdLst/>
            <a:ahLst/>
            <a:cxnLst/>
            <a:rect l="l" t="t" r="r" b="b"/>
            <a:pathLst>
              <a:path w="1310640" h="39370">
                <a:moveTo>
                  <a:pt x="0" y="39370"/>
                </a:moveTo>
                <a:lnTo>
                  <a:pt x="1310640" y="39370"/>
                </a:lnTo>
                <a:lnTo>
                  <a:pt x="131064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6" name="object 156"/>
          <p:cNvSpPr/>
          <p:nvPr/>
        </p:nvSpPr>
        <p:spPr>
          <a:xfrm>
            <a:off x="5845810" y="4878958"/>
            <a:ext cx="1176528" cy="170687"/>
          </a:xfrm>
          <a:custGeom>
            <a:avLst/>
            <a:gdLst/>
            <a:ahLst/>
            <a:cxnLst/>
            <a:rect l="l" t="t" r="r" b="b"/>
            <a:pathLst>
              <a:path w="1176528" h="170687">
                <a:moveTo>
                  <a:pt x="0" y="170687"/>
                </a:moveTo>
                <a:lnTo>
                  <a:pt x="1176528" y="170687"/>
                </a:lnTo>
                <a:lnTo>
                  <a:pt x="117652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7" name="object 157"/>
          <p:cNvSpPr/>
          <p:nvPr/>
        </p:nvSpPr>
        <p:spPr>
          <a:xfrm>
            <a:off x="469392" y="4832603"/>
            <a:ext cx="2045843" cy="7366"/>
          </a:xfrm>
          <a:custGeom>
            <a:avLst/>
            <a:gdLst/>
            <a:ahLst/>
            <a:cxnLst/>
            <a:rect l="l" t="t" r="r" b="b"/>
            <a:pathLst>
              <a:path w="2045843" h="7366">
                <a:moveTo>
                  <a:pt x="0" y="7366"/>
                </a:moveTo>
                <a:lnTo>
                  <a:pt x="2045843" y="7366"/>
                </a:lnTo>
                <a:lnTo>
                  <a:pt x="2045843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8" name="object 158"/>
          <p:cNvSpPr/>
          <p:nvPr/>
        </p:nvSpPr>
        <p:spPr>
          <a:xfrm>
            <a:off x="2521331" y="4832603"/>
            <a:ext cx="1937258" cy="7366"/>
          </a:xfrm>
          <a:custGeom>
            <a:avLst/>
            <a:gdLst/>
            <a:ahLst/>
            <a:cxnLst/>
            <a:rect l="l" t="t" r="r" b="b"/>
            <a:pathLst>
              <a:path w="1937258" h="7366">
                <a:moveTo>
                  <a:pt x="0" y="7366"/>
                </a:moveTo>
                <a:lnTo>
                  <a:pt x="1937258" y="7366"/>
                </a:lnTo>
                <a:lnTo>
                  <a:pt x="1937258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9" name="object 159"/>
          <p:cNvSpPr/>
          <p:nvPr/>
        </p:nvSpPr>
        <p:spPr>
          <a:xfrm>
            <a:off x="4464685" y="4832603"/>
            <a:ext cx="1309369" cy="7366"/>
          </a:xfrm>
          <a:custGeom>
            <a:avLst/>
            <a:gdLst/>
            <a:ahLst/>
            <a:cxnLst/>
            <a:rect l="l" t="t" r="r" b="b"/>
            <a:pathLst>
              <a:path w="1309369" h="7366">
                <a:moveTo>
                  <a:pt x="0" y="7366"/>
                </a:moveTo>
                <a:lnTo>
                  <a:pt x="1309369" y="7366"/>
                </a:lnTo>
                <a:lnTo>
                  <a:pt x="1309369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0" name="object 160"/>
          <p:cNvSpPr/>
          <p:nvPr/>
        </p:nvSpPr>
        <p:spPr>
          <a:xfrm>
            <a:off x="5780278" y="4832603"/>
            <a:ext cx="1307592" cy="7366"/>
          </a:xfrm>
          <a:custGeom>
            <a:avLst/>
            <a:gdLst/>
            <a:ahLst/>
            <a:cxnLst/>
            <a:rect l="l" t="t" r="r" b="b"/>
            <a:pathLst>
              <a:path w="1307592" h="7366">
                <a:moveTo>
                  <a:pt x="0" y="7366"/>
                </a:moveTo>
                <a:lnTo>
                  <a:pt x="1307592" y="7366"/>
                </a:lnTo>
                <a:lnTo>
                  <a:pt x="1307592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1" name="object 161"/>
          <p:cNvSpPr/>
          <p:nvPr/>
        </p:nvSpPr>
        <p:spPr>
          <a:xfrm>
            <a:off x="457200" y="5090794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2" name="object 162"/>
          <p:cNvSpPr/>
          <p:nvPr/>
        </p:nvSpPr>
        <p:spPr>
          <a:xfrm>
            <a:off x="463295" y="5087111"/>
            <a:ext cx="2051939" cy="7366"/>
          </a:xfrm>
          <a:custGeom>
            <a:avLst/>
            <a:gdLst/>
            <a:ahLst/>
            <a:cxnLst/>
            <a:rect l="l" t="t" r="r" b="b"/>
            <a:pathLst>
              <a:path w="2051939" h="7366">
                <a:moveTo>
                  <a:pt x="0" y="7366"/>
                </a:moveTo>
                <a:lnTo>
                  <a:pt x="2051939" y="7366"/>
                </a:lnTo>
                <a:lnTo>
                  <a:pt x="2051939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3" name="object 163"/>
          <p:cNvSpPr/>
          <p:nvPr/>
        </p:nvSpPr>
        <p:spPr>
          <a:xfrm>
            <a:off x="2521331" y="5087111"/>
            <a:ext cx="1937258" cy="7366"/>
          </a:xfrm>
          <a:custGeom>
            <a:avLst/>
            <a:gdLst/>
            <a:ahLst/>
            <a:cxnLst/>
            <a:rect l="l" t="t" r="r" b="b"/>
            <a:pathLst>
              <a:path w="1937258" h="7366">
                <a:moveTo>
                  <a:pt x="0" y="7366"/>
                </a:moveTo>
                <a:lnTo>
                  <a:pt x="1937258" y="7366"/>
                </a:lnTo>
                <a:lnTo>
                  <a:pt x="1937258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4" name="object 164"/>
          <p:cNvSpPr/>
          <p:nvPr/>
        </p:nvSpPr>
        <p:spPr>
          <a:xfrm>
            <a:off x="4464685" y="5087111"/>
            <a:ext cx="1309369" cy="7366"/>
          </a:xfrm>
          <a:custGeom>
            <a:avLst/>
            <a:gdLst/>
            <a:ahLst/>
            <a:cxnLst/>
            <a:rect l="l" t="t" r="r" b="b"/>
            <a:pathLst>
              <a:path w="1309369" h="7366">
                <a:moveTo>
                  <a:pt x="0" y="7366"/>
                </a:moveTo>
                <a:lnTo>
                  <a:pt x="1309369" y="7366"/>
                </a:lnTo>
                <a:lnTo>
                  <a:pt x="1309369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5" name="object 165"/>
          <p:cNvSpPr/>
          <p:nvPr/>
        </p:nvSpPr>
        <p:spPr>
          <a:xfrm>
            <a:off x="5780278" y="5087111"/>
            <a:ext cx="1307592" cy="7366"/>
          </a:xfrm>
          <a:custGeom>
            <a:avLst/>
            <a:gdLst/>
            <a:ahLst/>
            <a:cxnLst/>
            <a:rect l="l" t="t" r="r" b="b"/>
            <a:pathLst>
              <a:path w="1307592" h="7366">
                <a:moveTo>
                  <a:pt x="0" y="7366"/>
                </a:moveTo>
                <a:lnTo>
                  <a:pt x="1307592" y="7366"/>
                </a:lnTo>
                <a:lnTo>
                  <a:pt x="1307592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6" name="object 166"/>
          <p:cNvSpPr/>
          <p:nvPr/>
        </p:nvSpPr>
        <p:spPr>
          <a:xfrm>
            <a:off x="457200" y="5307456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7" name="object 167"/>
          <p:cNvSpPr/>
          <p:nvPr/>
        </p:nvSpPr>
        <p:spPr>
          <a:xfrm>
            <a:off x="463295" y="5307456"/>
            <a:ext cx="2051939" cy="0"/>
          </a:xfrm>
          <a:custGeom>
            <a:avLst/>
            <a:gdLst/>
            <a:ahLst/>
            <a:cxnLst/>
            <a:rect l="l" t="t" r="r" b="b"/>
            <a:pathLst>
              <a:path w="2051939" h="0">
                <a:moveTo>
                  <a:pt x="0" y="0"/>
                </a:moveTo>
                <a:lnTo>
                  <a:pt x="205193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8" name="object 168"/>
          <p:cNvSpPr/>
          <p:nvPr/>
        </p:nvSpPr>
        <p:spPr>
          <a:xfrm>
            <a:off x="2521331" y="5307456"/>
            <a:ext cx="1937258" cy="0"/>
          </a:xfrm>
          <a:custGeom>
            <a:avLst/>
            <a:gdLst/>
            <a:ahLst/>
            <a:cxnLst/>
            <a:rect l="l" t="t" r="r" b="b"/>
            <a:pathLst>
              <a:path w="1937258" h="0">
                <a:moveTo>
                  <a:pt x="0" y="0"/>
                </a:moveTo>
                <a:lnTo>
                  <a:pt x="193725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9" name="object 169"/>
          <p:cNvSpPr/>
          <p:nvPr/>
        </p:nvSpPr>
        <p:spPr>
          <a:xfrm>
            <a:off x="4464685" y="5307456"/>
            <a:ext cx="1309369" cy="0"/>
          </a:xfrm>
          <a:custGeom>
            <a:avLst/>
            <a:gdLst/>
            <a:ahLst/>
            <a:cxnLst/>
            <a:rect l="l" t="t" r="r" b="b"/>
            <a:pathLst>
              <a:path w="1309369" h="0">
                <a:moveTo>
                  <a:pt x="0" y="0"/>
                </a:moveTo>
                <a:lnTo>
                  <a:pt x="130936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0" name="object 170"/>
          <p:cNvSpPr/>
          <p:nvPr/>
        </p:nvSpPr>
        <p:spPr>
          <a:xfrm>
            <a:off x="5780278" y="5307456"/>
            <a:ext cx="1307592" cy="0"/>
          </a:xfrm>
          <a:custGeom>
            <a:avLst/>
            <a:gdLst/>
            <a:ahLst/>
            <a:cxnLst/>
            <a:rect l="l" t="t" r="r" b="b"/>
            <a:pathLst>
              <a:path w="1307592" h="0">
                <a:moveTo>
                  <a:pt x="0" y="0"/>
                </a:moveTo>
                <a:lnTo>
                  <a:pt x="13075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1" name="object 171"/>
          <p:cNvSpPr/>
          <p:nvPr/>
        </p:nvSpPr>
        <p:spPr>
          <a:xfrm>
            <a:off x="457200" y="5523864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2" name="object 172"/>
          <p:cNvSpPr/>
          <p:nvPr/>
        </p:nvSpPr>
        <p:spPr>
          <a:xfrm>
            <a:off x="463295" y="5523864"/>
            <a:ext cx="2051939" cy="0"/>
          </a:xfrm>
          <a:custGeom>
            <a:avLst/>
            <a:gdLst/>
            <a:ahLst/>
            <a:cxnLst/>
            <a:rect l="l" t="t" r="r" b="b"/>
            <a:pathLst>
              <a:path w="2051939" h="0">
                <a:moveTo>
                  <a:pt x="0" y="0"/>
                </a:moveTo>
                <a:lnTo>
                  <a:pt x="205193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3" name="object 173"/>
          <p:cNvSpPr/>
          <p:nvPr/>
        </p:nvSpPr>
        <p:spPr>
          <a:xfrm>
            <a:off x="2521331" y="5523864"/>
            <a:ext cx="1937258" cy="0"/>
          </a:xfrm>
          <a:custGeom>
            <a:avLst/>
            <a:gdLst/>
            <a:ahLst/>
            <a:cxnLst/>
            <a:rect l="l" t="t" r="r" b="b"/>
            <a:pathLst>
              <a:path w="1937258" h="0">
                <a:moveTo>
                  <a:pt x="0" y="0"/>
                </a:moveTo>
                <a:lnTo>
                  <a:pt x="193725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4" name="object 174"/>
          <p:cNvSpPr/>
          <p:nvPr/>
        </p:nvSpPr>
        <p:spPr>
          <a:xfrm>
            <a:off x="4464685" y="5523864"/>
            <a:ext cx="1309369" cy="0"/>
          </a:xfrm>
          <a:custGeom>
            <a:avLst/>
            <a:gdLst/>
            <a:ahLst/>
            <a:cxnLst/>
            <a:rect l="l" t="t" r="r" b="b"/>
            <a:pathLst>
              <a:path w="1309369" h="0">
                <a:moveTo>
                  <a:pt x="0" y="0"/>
                </a:moveTo>
                <a:lnTo>
                  <a:pt x="130936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5" name="object 175"/>
          <p:cNvSpPr/>
          <p:nvPr/>
        </p:nvSpPr>
        <p:spPr>
          <a:xfrm>
            <a:off x="5780278" y="5523864"/>
            <a:ext cx="1307592" cy="0"/>
          </a:xfrm>
          <a:custGeom>
            <a:avLst/>
            <a:gdLst/>
            <a:ahLst/>
            <a:cxnLst/>
            <a:rect l="l" t="t" r="r" b="b"/>
            <a:pathLst>
              <a:path w="1307592" h="0">
                <a:moveTo>
                  <a:pt x="0" y="0"/>
                </a:moveTo>
                <a:lnTo>
                  <a:pt x="13075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6" name="object 176"/>
          <p:cNvSpPr/>
          <p:nvPr/>
        </p:nvSpPr>
        <p:spPr>
          <a:xfrm>
            <a:off x="457200" y="574027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7" name="object 177"/>
          <p:cNvSpPr/>
          <p:nvPr/>
        </p:nvSpPr>
        <p:spPr>
          <a:xfrm>
            <a:off x="463295" y="5740273"/>
            <a:ext cx="2051939" cy="0"/>
          </a:xfrm>
          <a:custGeom>
            <a:avLst/>
            <a:gdLst/>
            <a:ahLst/>
            <a:cxnLst/>
            <a:rect l="l" t="t" r="r" b="b"/>
            <a:pathLst>
              <a:path w="2051939" h="0">
                <a:moveTo>
                  <a:pt x="0" y="0"/>
                </a:moveTo>
                <a:lnTo>
                  <a:pt x="20519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8" name="object 178"/>
          <p:cNvSpPr/>
          <p:nvPr/>
        </p:nvSpPr>
        <p:spPr>
          <a:xfrm>
            <a:off x="2521331" y="5740273"/>
            <a:ext cx="1937258" cy="0"/>
          </a:xfrm>
          <a:custGeom>
            <a:avLst/>
            <a:gdLst/>
            <a:ahLst/>
            <a:cxnLst/>
            <a:rect l="l" t="t" r="r" b="b"/>
            <a:pathLst>
              <a:path w="1937258" h="0">
                <a:moveTo>
                  <a:pt x="0" y="0"/>
                </a:moveTo>
                <a:lnTo>
                  <a:pt x="193725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9" name="object 179"/>
          <p:cNvSpPr/>
          <p:nvPr/>
        </p:nvSpPr>
        <p:spPr>
          <a:xfrm>
            <a:off x="4464685" y="5740273"/>
            <a:ext cx="1309369" cy="0"/>
          </a:xfrm>
          <a:custGeom>
            <a:avLst/>
            <a:gdLst/>
            <a:ahLst/>
            <a:cxnLst/>
            <a:rect l="l" t="t" r="r" b="b"/>
            <a:pathLst>
              <a:path w="1309369" h="0">
                <a:moveTo>
                  <a:pt x="0" y="0"/>
                </a:moveTo>
                <a:lnTo>
                  <a:pt x="130936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0" name="object 180"/>
          <p:cNvSpPr/>
          <p:nvPr/>
        </p:nvSpPr>
        <p:spPr>
          <a:xfrm>
            <a:off x="5780278" y="5740273"/>
            <a:ext cx="1307592" cy="0"/>
          </a:xfrm>
          <a:custGeom>
            <a:avLst/>
            <a:gdLst/>
            <a:ahLst/>
            <a:cxnLst/>
            <a:rect l="l" t="t" r="r" b="b"/>
            <a:pathLst>
              <a:path w="1307592" h="0">
                <a:moveTo>
                  <a:pt x="0" y="0"/>
                </a:moveTo>
                <a:lnTo>
                  <a:pt x="130759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1" name="object 181"/>
          <p:cNvSpPr/>
          <p:nvPr/>
        </p:nvSpPr>
        <p:spPr>
          <a:xfrm>
            <a:off x="463557" y="4833238"/>
            <a:ext cx="0" cy="1126490"/>
          </a:xfrm>
          <a:custGeom>
            <a:avLst/>
            <a:gdLst/>
            <a:ahLst/>
            <a:cxnLst/>
            <a:rect l="l" t="t" r="r" b="b"/>
            <a:pathLst>
              <a:path w="0" h="1126490">
                <a:moveTo>
                  <a:pt x="0" y="0"/>
                </a:moveTo>
                <a:lnTo>
                  <a:pt x="0" y="112649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2" name="object 182"/>
          <p:cNvSpPr/>
          <p:nvPr/>
        </p:nvSpPr>
        <p:spPr>
          <a:xfrm>
            <a:off x="2518283" y="4833238"/>
            <a:ext cx="0" cy="1126490"/>
          </a:xfrm>
          <a:custGeom>
            <a:avLst/>
            <a:gdLst/>
            <a:ahLst/>
            <a:cxnLst/>
            <a:rect l="l" t="t" r="r" b="b"/>
            <a:pathLst>
              <a:path w="0" h="1126490">
                <a:moveTo>
                  <a:pt x="0" y="0"/>
                </a:moveTo>
                <a:lnTo>
                  <a:pt x="0" y="112649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3" name="object 183"/>
          <p:cNvSpPr/>
          <p:nvPr/>
        </p:nvSpPr>
        <p:spPr>
          <a:xfrm>
            <a:off x="4461637" y="4833238"/>
            <a:ext cx="0" cy="1126490"/>
          </a:xfrm>
          <a:custGeom>
            <a:avLst/>
            <a:gdLst/>
            <a:ahLst/>
            <a:cxnLst/>
            <a:rect l="l" t="t" r="r" b="b"/>
            <a:pathLst>
              <a:path w="0" h="1126490">
                <a:moveTo>
                  <a:pt x="0" y="0"/>
                </a:moveTo>
                <a:lnTo>
                  <a:pt x="0" y="112649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4" name="object 184"/>
          <p:cNvSpPr/>
          <p:nvPr/>
        </p:nvSpPr>
        <p:spPr>
          <a:xfrm>
            <a:off x="5777230" y="4833238"/>
            <a:ext cx="0" cy="1126490"/>
          </a:xfrm>
          <a:custGeom>
            <a:avLst/>
            <a:gdLst/>
            <a:ahLst/>
            <a:cxnLst/>
            <a:rect l="l" t="t" r="r" b="b"/>
            <a:pathLst>
              <a:path w="0" h="1126490">
                <a:moveTo>
                  <a:pt x="0" y="0"/>
                </a:moveTo>
                <a:lnTo>
                  <a:pt x="0" y="112649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5" name="object 185"/>
          <p:cNvSpPr/>
          <p:nvPr/>
        </p:nvSpPr>
        <p:spPr>
          <a:xfrm>
            <a:off x="7090917" y="4833239"/>
            <a:ext cx="0" cy="1126489"/>
          </a:xfrm>
          <a:custGeom>
            <a:avLst/>
            <a:gdLst/>
            <a:ahLst/>
            <a:cxnLst/>
            <a:rect l="l" t="t" r="r" b="b"/>
            <a:pathLst>
              <a:path w="0" h="1126489">
                <a:moveTo>
                  <a:pt x="0" y="0"/>
                </a:moveTo>
                <a:lnTo>
                  <a:pt x="0" y="1126489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6" name="object 186"/>
          <p:cNvSpPr/>
          <p:nvPr/>
        </p:nvSpPr>
        <p:spPr>
          <a:xfrm>
            <a:off x="460248" y="5979541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40894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7" name="object 187"/>
          <p:cNvSpPr/>
          <p:nvPr/>
        </p:nvSpPr>
        <p:spPr>
          <a:xfrm>
            <a:off x="460248" y="5999353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8" name="object 188"/>
          <p:cNvSpPr/>
          <p:nvPr/>
        </p:nvSpPr>
        <p:spPr>
          <a:xfrm>
            <a:off x="7022338" y="5999353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9" name="object 189"/>
          <p:cNvSpPr/>
          <p:nvPr/>
        </p:nvSpPr>
        <p:spPr>
          <a:xfrm>
            <a:off x="460248" y="6189091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39370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0" name="object 190"/>
          <p:cNvSpPr/>
          <p:nvPr/>
        </p:nvSpPr>
        <p:spPr>
          <a:xfrm>
            <a:off x="528828" y="5999353"/>
            <a:ext cx="6493510" cy="170687"/>
          </a:xfrm>
          <a:custGeom>
            <a:avLst/>
            <a:gdLst/>
            <a:ahLst/>
            <a:cxnLst/>
            <a:rect l="l" t="t" r="r" b="b"/>
            <a:pathLst>
              <a:path w="6493510" h="170687">
                <a:moveTo>
                  <a:pt x="0" y="170687"/>
                </a:moveTo>
                <a:lnTo>
                  <a:pt x="6493510" y="170687"/>
                </a:lnTo>
                <a:lnTo>
                  <a:pt x="649351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1" name="object 191"/>
          <p:cNvSpPr/>
          <p:nvPr/>
        </p:nvSpPr>
        <p:spPr>
          <a:xfrm>
            <a:off x="469392" y="5956680"/>
            <a:ext cx="2045843" cy="0"/>
          </a:xfrm>
          <a:custGeom>
            <a:avLst/>
            <a:gdLst/>
            <a:ahLst/>
            <a:cxnLst/>
            <a:rect l="l" t="t" r="r" b="b"/>
            <a:pathLst>
              <a:path w="2045843" h="0">
                <a:moveTo>
                  <a:pt x="0" y="0"/>
                </a:moveTo>
                <a:lnTo>
                  <a:pt x="2045843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2" name="object 192"/>
          <p:cNvSpPr/>
          <p:nvPr/>
        </p:nvSpPr>
        <p:spPr>
          <a:xfrm>
            <a:off x="2521331" y="5956680"/>
            <a:ext cx="1937258" cy="0"/>
          </a:xfrm>
          <a:custGeom>
            <a:avLst/>
            <a:gdLst/>
            <a:ahLst/>
            <a:cxnLst/>
            <a:rect l="l" t="t" r="r" b="b"/>
            <a:pathLst>
              <a:path w="1937258" h="0">
                <a:moveTo>
                  <a:pt x="0" y="0"/>
                </a:moveTo>
                <a:lnTo>
                  <a:pt x="1937258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3" name="object 193"/>
          <p:cNvSpPr/>
          <p:nvPr/>
        </p:nvSpPr>
        <p:spPr>
          <a:xfrm>
            <a:off x="4464685" y="5956680"/>
            <a:ext cx="1309369" cy="0"/>
          </a:xfrm>
          <a:custGeom>
            <a:avLst/>
            <a:gdLst/>
            <a:ahLst/>
            <a:cxnLst/>
            <a:rect l="l" t="t" r="r" b="b"/>
            <a:pathLst>
              <a:path w="1309369" h="0">
                <a:moveTo>
                  <a:pt x="0" y="0"/>
                </a:moveTo>
                <a:lnTo>
                  <a:pt x="130936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4" name="object 194"/>
          <p:cNvSpPr/>
          <p:nvPr/>
        </p:nvSpPr>
        <p:spPr>
          <a:xfrm>
            <a:off x="5780278" y="5956680"/>
            <a:ext cx="1307592" cy="0"/>
          </a:xfrm>
          <a:custGeom>
            <a:avLst/>
            <a:gdLst/>
            <a:ahLst/>
            <a:cxnLst/>
            <a:rect l="l" t="t" r="r" b="b"/>
            <a:pathLst>
              <a:path w="1307592" h="0">
                <a:moveTo>
                  <a:pt x="0" y="0"/>
                </a:moveTo>
                <a:lnTo>
                  <a:pt x="13075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5" name="object 195"/>
          <p:cNvSpPr/>
          <p:nvPr/>
        </p:nvSpPr>
        <p:spPr>
          <a:xfrm>
            <a:off x="463295" y="6213601"/>
            <a:ext cx="1714754" cy="39370"/>
          </a:xfrm>
          <a:custGeom>
            <a:avLst/>
            <a:gdLst/>
            <a:ahLst/>
            <a:cxnLst/>
            <a:rect l="l" t="t" r="r" b="b"/>
            <a:pathLst>
              <a:path w="1714754" h="39370">
                <a:moveTo>
                  <a:pt x="0" y="39370"/>
                </a:moveTo>
                <a:lnTo>
                  <a:pt x="1714754" y="39370"/>
                </a:lnTo>
                <a:lnTo>
                  <a:pt x="171475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6" name="object 196"/>
          <p:cNvSpPr/>
          <p:nvPr/>
        </p:nvSpPr>
        <p:spPr>
          <a:xfrm>
            <a:off x="463295" y="625233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7" name="object 197"/>
          <p:cNvSpPr/>
          <p:nvPr/>
        </p:nvSpPr>
        <p:spPr>
          <a:xfrm>
            <a:off x="2112518" y="6252336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8" name="object 198"/>
          <p:cNvSpPr/>
          <p:nvPr/>
        </p:nvSpPr>
        <p:spPr>
          <a:xfrm>
            <a:off x="463295" y="6422389"/>
            <a:ext cx="1714754" cy="40894"/>
          </a:xfrm>
          <a:custGeom>
            <a:avLst/>
            <a:gdLst/>
            <a:ahLst/>
            <a:cxnLst/>
            <a:rect l="l" t="t" r="r" b="b"/>
            <a:pathLst>
              <a:path w="1714754" h="40894">
                <a:moveTo>
                  <a:pt x="0" y="40894"/>
                </a:moveTo>
                <a:lnTo>
                  <a:pt x="1714754" y="40894"/>
                </a:lnTo>
                <a:lnTo>
                  <a:pt x="1714754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9" name="object 199"/>
          <p:cNvSpPr/>
          <p:nvPr/>
        </p:nvSpPr>
        <p:spPr>
          <a:xfrm>
            <a:off x="528828" y="6252336"/>
            <a:ext cx="1583690" cy="170687"/>
          </a:xfrm>
          <a:custGeom>
            <a:avLst/>
            <a:gdLst/>
            <a:ahLst/>
            <a:cxnLst/>
            <a:rect l="l" t="t" r="r" b="b"/>
            <a:pathLst>
              <a:path w="1583690" h="170687">
                <a:moveTo>
                  <a:pt x="0" y="170687"/>
                </a:moveTo>
                <a:lnTo>
                  <a:pt x="1583690" y="170687"/>
                </a:lnTo>
                <a:lnTo>
                  <a:pt x="158369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0" name="object 200"/>
          <p:cNvSpPr/>
          <p:nvPr/>
        </p:nvSpPr>
        <p:spPr>
          <a:xfrm>
            <a:off x="2181098" y="6213601"/>
            <a:ext cx="1819910" cy="39370"/>
          </a:xfrm>
          <a:custGeom>
            <a:avLst/>
            <a:gdLst/>
            <a:ahLst/>
            <a:cxnLst/>
            <a:rect l="l" t="t" r="r" b="b"/>
            <a:pathLst>
              <a:path w="1819910" h="39370">
                <a:moveTo>
                  <a:pt x="0" y="39370"/>
                </a:moveTo>
                <a:lnTo>
                  <a:pt x="1819910" y="39370"/>
                </a:lnTo>
                <a:lnTo>
                  <a:pt x="1819910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1" name="object 201"/>
          <p:cNvSpPr/>
          <p:nvPr/>
        </p:nvSpPr>
        <p:spPr>
          <a:xfrm>
            <a:off x="2181098" y="6252336"/>
            <a:ext cx="68580" cy="170687"/>
          </a:xfrm>
          <a:custGeom>
            <a:avLst/>
            <a:gdLst/>
            <a:ahLst/>
            <a:cxnLst/>
            <a:rect l="l" t="t" r="r" b="b"/>
            <a:pathLst>
              <a:path w="68580" h="170687">
                <a:moveTo>
                  <a:pt x="0" y="170687"/>
                </a:moveTo>
                <a:lnTo>
                  <a:pt x="68580" y="170687"/>
                </a:lnTo>
                <a:lnTo>
                  <a:pt x="6858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2" name="object 202"/>
          <p:cNvSpPr/>
          <p:nvPr/>
        </p:nvSpPr>
        <p:spPr>
          <a:xfrm>
            <a:off x="3935603" y="625233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3" name="object 203"/>
          <p:cNvSpPr/>
          <p:nvPr/>
        </p:nvSpPr>
        <p:spPr>
          <a:xfrm>
            <a:off x="2181098" y="6442836"/>
            <a:ext cx="1819910" cy="0"/>
          </a:xfrm>
          <a:custGeom>
            <a:avLst/>
            <a:gdLst/>
            <a:ahLst/>
            <a:cxnLst/>
            <a:rect l="l" t="t" r="r" b="b"/>
            <a:pathLst>
              <a:path w="1819910" h="0">
                <a:moveTo>
                  <a:pt x="0" y="0"/>
                </a:moveTo>
                <a:lnTo>
                  <a:pt x="1819910" y="0"/>
                </a:lnTo>
              </a:path>
            </a:pathLst>
          </a:custGeom>
          <a:ln w="40894">
            <a:solidFill>
              <a:srgbClr val="D2E4E4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4" name="object 204"/>
          <p:cNvSpPr/>
          <p:nvPr/>
        </p:nvSpPr>
        <p:spPr>
          <a:xfrm>
            <a:off x="2249678" y="6252336"/>
            <a:ext cx="1685798" cy="170687"/>
          </a:xfrm>
          <a:custGeom>
            <a:avLst/>
            <a:gdLst/>
            <a:ahLst/>
            <a:cxnLst/>
            <a:rect l="l" t="t" r="r" b="b"/>
            <a:pathLst>
              <a:path w="1685798" h="170687">
                <a:moveTo>
                  <a:pt x="0" y="170687"/>
                </a:moveTo>
                <a:lnTo>
                  <a:pt x="1685798" y="170687"/>
                </a:lnTo>
                <a:lnTo>
                  <a:pt x="1685798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5" name="object 205"/>
          <p:cNvSpPr/>
          <p:nvPr/>
        </p:nvSpPr>
        <p:spPr>
          <a:xfrm>
            <a:off x="4004183" y="6213601"/>
            <a:ext cx="1198168" cy="39370"/>
          </a:xfrm>
          <a:custGeom>
            <a:avLst/>
            <a:gdLst/>
            <a:ahLst/>
            <a:cxnLst/>
            <a:rect l="l" t="t" r="r" b="b"/>
            <a:pathLst>
              <a:path w="1198168" h="39370">
                <a:moveTo>
                  <a:pt x="0" y="39370"/>
                </a:moveTo>
                <a:lnTo>
                  <a:pt x="1198168" y="39370"/>
                </a:lnTo>
                <a:lnTo>
                  <a:pt x="1198168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6" name="object 206"/>
          <p:cNvSpPr/>
          <p:nvPr/>
        </p:nvSpPr>
        <p:spPr>
          <a:xfrm>
            <a:off x="4004183" y="6252336"/>
            <a:ext cx="68884" cy="170687"/>
          </a:xfrm>
          <a:custGeom>
            <a:avLst/>
            <a:gdLst/>
            <a:ahLst/>
            <a:cxnLst/>
            <a:rect l="l" t="t" r="r" b="b"/>
            <a:pathLst>
              <a:path w="68884" h="170687">
                <a:moveTo>
                  <a:pt x="0" y="170687"/>
                </a:moveTo>
                <a:lnTo>
                  <a:pt x="68884" y="170687"/>
                </a:lnTo>
                <a:lnTo>
                  <a:pt x="68884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7" name="object 207"/>
          <p:cNvSpPr/>
          <p:nvPr/>
        </p:nvSpPr>
        <p:spPr>
          <a:xfrm>
            <a:off x="5136769" y="6252336"/>
            <a:ext cx="65532" cy="170687"/>
          </a:xfrm>
          <a:custGeom>
            <a:avLst/>
            <a:gdLst/>
            <a:ahLst/>
            <a:cxnLst/>
            <a:rect l="l" t="t" r="r" b="b"/>
            <a:pathLst>
              <a:path w="65532" h="170687">
                <a:moveTo>
                  <a:pt x="0" y="170687"/>
                </a:moveTo>
                <a:lnTo>
                  <a:pt x="65532" y="170687"/>
                </a:lnTo>
                <a:lnTo>
                  <a:pt x="6553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8" name="object 208"/>
          <p:cNvSpPr/>
          <p:nvPr/>
        </p:nvSpPr>
        <p:spPr>
          <a:xfrm>
            <a:off x="4004183" y="6422389"/>
            <a:ext cx="1198168" cy="40894"/>
          </a:xfrm>
          <a:custGeom>
            <a:avLst/>
            <a:gdLst/>
            <a:ahLst/>
            <a:cxnLst/>
            <a:rect l="l" t="t" r="r" b="b"/>
            <a:pathLst>
              <a:path w="1198168" h="40894">
                <a:moveTo>
                  <a:pt x="0" y="40894"/>
                </a:moveTo>
                <a:lnTo>
                  <a:pt x="1198168" y="40894"/>
                </a:lnTo>
                <a:lnTo>
                  <a:pt x="1198168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09" name="object 209"/>
          <p:cNvSpPr/>
          <p:nvPr/>
        </p:nvSpPr>
        <p:spPr>
          <a:xfrm>
            <a:off x="4073016" y="6252336"/>
            <a:ext cx="1063752" cy="170687"/>
          </a:xfrm>
          <a:custGeom>
            <a:avLst/>
            <a:gdLst/>
            <a:ahLst/>
            <a:cxnLst/>
            <a:rect l="l" t="t" r="r" b="b"/>
            <a:pathLst>
              <a:path w="1063752" h="170687">
                <a:moveTo>
                  <a:pt x="0" y="170687"/>
                </a:moveTo>
                <a:lnTo>
                  <a:pt x="1063752" y="170687"/>
                </a:lnTo>
                <a:lnTo>
                  <a:pt x="1063752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0" name="object 210"/>
          <p:cNvSpPr/>
          <p:nvPr/>
        </p:nvSpPr>
        <p:spPr>
          <a:xfrm>
            <a:off x="5205349" y="6213601"/>
            <a:ext cx="1882394" cy="39370"/>
          </a:xfrm>
          <a:custGeom>
            <a:avLst/>
            <a:gdLst/>
            <a:ahLst/>
            <a:cxnLst/>
            <a:rect l="l" t="t" r="r" b="b"/>
            <a:pathLst>
              <a:path w="1882394" h="39370">
                <a:moveTo>
                  <a:pt x="0" y="39370"/>
                </a:moveTo>
                <a:lnTo>
                  <a:pt x="1882394" y="39370"/>
                </a:lnTo>
                <a:lnTo>
                  <a:pt x="1882394" y="0"/>
                </a:lnTo>
                <a:lnTo>
                  <a:pt x="0" y="0"/>
                </a:lnTo>
                <a:lnTo>
                  <a:pt x="0" y="39370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1" name="object 211"/>
          <p:cNvSpPr/>
          <p:nvPr/>
        </p:nvSpPr>
        <p:spPr>
          <a:xfrm>
            <a:off x="5205349" y="6252336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2" name="object 212"/>
          <p:cNvSpPr/>
          <p:nvPr/>
        </p:nvSpPr>
        <p:spPr>
          <a:xfrm>
            <a:off x="7022338" y="6252336"/>
            <a:ext cx="65531" cy="170687"/>
          </a:xfrm>
          <a:custGeom>
            <a:avLst/>
            <a:gdLst/>
            <a:ahLst/>
            <a:cxnLst/>
            <a:rect l="l" t="t" r="r" b="b"/>
            <a:pathLst>
              <a:path w="65531" h="170687">
                <a:moveTo>
                  <a:pt x="0" y="170687"/>
                </a:moveTo>
                <a:lnTo>
                  <a:pt x="65531" y="170687"/>
                </a:lnTo>
                <a:lnTo>
                  <a:pt x="6553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3" name="object 213"/>
          <p:cNvSpPr/>
          <p:nvPr/>
        </p:nvSpPr>
        <p:spPr>
          <a:xfrm>
            <a:off x="5205349" y="6422389"/>
            <a:ext cx="1882394" cy="40894"/>
          </a:xfrm>
          <a:custGeom>
            <a:avLst/>
            <a:gdLst/>
            <a:ahLst/>
            <a:cxnLst/>
            <a:rect l="l" t="t" r="r" b="b"/>
            <a:pathLst>
              <a:path w="1882394" h="40894">
                <a:moveTo>
                  <a:pt x="0" y="40894"/>
                </a:moveTo>
                <a:lnTo>
                  <a:pt x="1882394" y="40894"/>
                </a:lnTo>
                <a:lnTo>
                  <a:pt x="1882394" y="0"/>
                </a:lnTo>
                <a:lnTo>
                  <a:pt x="0" y="0"/>
                </a:lnTo>
                <a:lnTo>
                  <a:pt x="0" y="40894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4" name="object 214"/>
          <p:cNvSpPr/>
          <p:nvPr/>
        </p:nvSpPr>
        <p:spPr>
          <a:xfrm>
            <a:off x="5273929" y="6252336"/>
            <a:ext cx="1748281" cy="170687"/>
          </a:xfrm>
          <a:custGeom>
            <a:avLst/>
            <a:gdLst/>
            <a:ahLst/>
            <a:cxnLst/>
            <a:rect l="l" t="t" r="r" b="b"/>
            <a:pathLst>
              <a:path w="1748281" h="170687">
                <a:moveTo>
                  <a:pt x="0" y="170687"/>
                </a:moveTo>
                <a:lnTo>
                  <a:pt x="1748281" y="170687"/>
                </a:lnTo>
                <a:lnTo>
                  <a:pt x="1748281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D2E4E4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5" name="object 215"/>
          <p:cNvSpPr/>
          <p:nvPr/>
        </p:nvSpPr>
        <p:spPr>
          <a:xfrm>
            <a:off x="469392" y="6207505"/>
            <a:ext cx="1708658" cy="7366"/>
          </a:xfrm>
          <a:custGeom>
            <a:avLst/>
            <a:gdLst/>
            <a:ahLst/>
            <a:cxnLst/>
            <a:rect l="l" t="t" r="r" b="b"/>
            <a:pathLst>
              <a:path w="1708658" h="7366">
                <a:moveTo>
                  <a:pt x="0" y="7366"/>
                </a:moveTo>
                <a:lnTo>
                  <a:pt x="1708658" y="7366"/>
                </a:lnTo>
                <a:lnTo>
                  <a:pt x="1708658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6" name="object 216"/>
          <p:cNvSpPr/>
          <p:nvPr/>
        </p:nvSpPr>
        <p:spPr>
          <a:xfrm>
            <a:off x="2184146" y="6207505"/>
            <a:ext cx="1816861" cy="7366"/>
          </a:xfrm>
          <a:custGeom>
            <a:avLst/>
            <a:gdLst/>
            <a:ahLst/>
            <a:cxnLst/>
            <a:rect l="l" t="t" r="r" b="b"/>
            <a:pathLst>
              <a:path w="1816861" h="7366">
                <a:moveTo>
                  <a:pt x="0" y="7366"/>
                </a:moveTo>
                <a:lnTo>
                  <a:pt x="1816861" y="7366"/>
                </a:lnTo>
                <a:lnTo>
                  <a:pt x="1816861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7" name="object 217"/>
          <p:cNvSpPr/>
          <p:nvPr/>
        </p:nvSpPr>
        <p:spPr>
          <a:xfrm>
            <a:off x="4007230" y="6207505"/>
            <a:ext cx="1195120" cy="7366"/>
          </a:xfrm>
          <a:custGeom>
            <a:avLst/>
            <a:gdLst/>
            <a:ahLst/>
            <a:cxnLst/>
            <a:rect l="l" t="t" r="r" b="b"/>
            <a:pathLst>
              <a:path w="1195120" h="7366">
                <a:moveTo>
                  <a:pt x="0" y="7366"/>
                </a:moveTo>
                <a:lnTo>
                  <a:pt x="1195120" y="7366"/>
                </a:lnTo>
                <a:lnTo>
                  <a:pt x="1195120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8" name="object 218"/>
          <p:cNvSpPr/>
          <p:nvPr/>
        </p:nvSpPr>
        <p:spPr>
          <a:xfrm>
            <a:off x="5208397" y="6207505"/>
            <a:ext cx="1879346" cy="7366"/>
          </a:xfrm>
          <a:custGeom>
            <a:avLst/>
            <a:gdLst/>
            <a:ahLst/>
            <a:cxnLst/>
            <a:rect l="l" t="t" r="r" b="b"/>
            <a:pathLst>
              <a:path w="1879346" h="7366">
                <a:moveTo>
                  <a:pt x="0" y="7366"/>
                </a:moveTo>
                <a:lnTo>
                  <a:pt x="1879346" y="7366"/>
                </a:lnTo>
                <a:lnTo>
                  <a:pt x="1879346" y="0"/>
                </a:lnTo>
                <a:lnTo>
                  <a:pt x="0" y="0"/>
                </a:lnTo>
                <a:lnTo>
                  <a:pt x="0" y="7366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9" name="object 219"/>
          <p:cNvSpPr/>
          <p:nvPr/>
        </p:nvSpPr>
        <p:spPr>
          <a:xfrm>
            <a:off x="2181098" y="6208140"/>
            <a:ext cx="0" cy="260604"/>
          </a:xfrm>
          <a:custGeom>
            <a:avLst/>
            <a:gdLst/>
            <a:ahLst/>
            <a:cxnLst/>
            <a:rect l="l" t="t" r="r" b="b"/>
            <a:pathLst>
              <a:path w="0" h="260604">
                <a:moveTo>
                  <a:pt x="0" y="0"/>
                </a:moveTo>
                <a:lnTo>
                  <a:pt x="0" y="260604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0" name="object 220"/>
          <p:cNvSpPr/>
          <p:nvPr/>
        </p:nvSpPr>
        <p:spPr>
          <a:xfrm>
            <a:off x="457200" y="6465697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1" name="object 221"/>
          <p:cNvSpPr/>
          <p:nvPr/>
        </p:nvSpPr>
        <p:spPr>
          <a:xfrm>
            <a:off x="463295" y="6462014"/>
            <a:ext cx="1714754" cy="7365"/>
          </a:xfrm>
          <a:custGeom>
            <a:avLst/>
            <a:gdLst/>
            <a:ahLst/>
            <a:cxnLst/>
            <a:rect l="l" t="t" r="r" b="b"/>
            <a:pathLst>
              <a:path w="1714754" h="7365">
                <a:moveTo>
                  <a:pt x="0" y="7365"/>
                </a:moveTo>
                <a:lnTo>
                  <a:pt x="1714754" y="7365"/>
                </a:lnTo>
                <a:lnTo>
                  <a:pt x="1714754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2" name="object 222"/>
          <p:cNvSpPr/>
          <p:nvPr/>
        </p:nvSpPr>
        <p:spPr>
          <a:xfrm>
            <a:off x="2184146" y="6465697"/>
            <a:ext cx="559612" cy="0"/>
          </a:xfrm>
          <a:custGeom>
            <a:avLst/>
            <a:gdLst/>
            <a:ahLst/>
            <a:cxnLst/>
            <a:rect l="l" t="t" r="r" b="b"/>
            <a:pathLst>
              <a:path w="559612" h="0">
                <a:moveTo>
                  <a:pt x="0" y="0"/>
                </a:moveTo>
                <a:lnTo>
                  <a:pt x="559612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3" name="object 223"/>
          <p:cNvSpPr/>
          <p:nvPr/>
        </p:nvSpPr>
        <p:spPr>
          <a:xfrm>
            <a:off x="2749931" y="6465697"/>
            <a:ext cx="623316" cy="0"/>
          </a:xfrm>
          <a:custGeom>
            <a:avLst/>
            <a:gdLst/>
            <a:ahLst/>
            <a:cxnLst/>
            <a:rect l="l" t="t" r="r" b="b"/>
            <a:pathLst>
              <a:path w="623316" h="0">
                <a:moveTo>
                  <a:pt x="0" y="0"/>
                </a:moveTo>
                <a:lnTo>
                  <a:pt x="62331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4" name="object 224"/>
          <p:cNvSpPr/>
          <p:nvPr/>
        </p:nvSpPr>
        <p:spPr>
          <a:xfrm>
            <a:off x="3379342" y="6465697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5" name="object 225"/>
          <p:cNvSpPr/>
          <p:nvPr/>
        </p:nvSpPr>
        <p:spPr>
          <a:xfrm>
            <a:off x="4007230" y="6462014"/>
            <a:ext cx="1195120" cy="7365"/>
          </a:xfrm>
          <a:custGeom>
            <a:avLst/>
            <a:gdLst/>
            <a:ahLst/>
            <a:cxnLst/>
            <a:rect l="l" t="t" r="r" b="b"/>
            <a:pathLst>
              <a:path w="1195120" h="7365">
                <a:moveTo>
                  <a:pt x="0" y="7365"/>
                </a:moveTo>
                <a:lnTo>
                  <a:pt x="1195120" y="7365"/>
                </a:lnTo>
                <a:lnTo>
                  <a:pt x="1195120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6" name="object 226"/>
          <p:cNvSpPr/>
          <p:nvPr/>
        </p:nvSpPr>
        <p:spPr>
          <a:xfrm>
            <a:off x="5208397" y="6462014"/>
            <a:ext cx="1879346" cy="7365"/>
          </a:xfrm>
          <a:custGeom>
            <a:avLst/>
            <a:gdLst/>
            <a:ahLst/>
            <a:cxnLst/>
            <a:rect l="l" t="t" r="r" b="b"/>
            <a:pathLst>
              <a:path w="1879346" h="7365">
                <a:moveTo>
                  <a:pt x="0" y="7365"/>
                </a:moveTo>
                <a:lnTo>
                  <a:pt x="1879346" y="7365"/>
                </a:lnTo>
                <a:lnTo>
                  <a:pt x="1879346" y="0"/>
                </a:lnTo>
                <a:lnTo>
                  <a:pt x="0" y="0"/>
                </a:lnTo>
                <a:lnTo>
                  <a:pt x="0" y="7365"/>
                </a:lnTo>
                <a:close/>
              </a:path>
            </a:pathLst>
          </a:custGeom>
          <a:solidFill>
            <a:srgbClr val="BEBEBE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7" name="object 227"/>
          <p:cNvSpPr/>
          <p:nvPr/>
        </p:nvSpPr>
        <p:spPr>
          <a:xfrm>
            <a:off x="457200" y="6682104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8" name="object 228"/>
          <p:cNvSpPr/>
          <p:nvPr/>
        </p:nvSpPr>
        <p:spPr>
          <a:xfrm>
            <a:off x="463295" y="6682104"/>
            <a:ext cx="2280539" cy="0"/>
          </a:xfrm>
          <a:custGeom>
            <a:avLst/>
            <a:gdLst/>
            <a:ahLst/>
            <a:cxnLst/>
            <a:rect l="l" t="t" r="r" b="b"/>
            <a:pathLst>
              <a:path w="2280539" h="0">
                <a:moveTo>
                  <a:pt x="0" y="0"/>
                </a:moveTo>
                <a:lnTo>
                  <a:pt x="228053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9" name="object 229"/>
          <p:cNvSpPr/>
          <p:nvPr/>
        </p:nvSpPr>
        <p:spPr>
          <a:xfrm>
            <a:off x="2749931" y="6682104"/>
            <a:ext cx="623316" cy="0"/>
          </a:xfrm>
          <a:custGeom>
            <a:avLst/>
            <a:gdLst/>
            <a:ahLst/>
            <a:cxnLst/>
            <a:rect l="l" t="t" r="r" b="b"/>
            <a:pathLst>
              <a:path w="623316" h="0">
                <a:moveTo>
                  <a:pt x="0" y="0"/>
                </a:moveTo>
                <a:lnTo>
                  <a:pt x="62331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0" name="object 230"/>
          <p:cNvSpPr/>
          <p:nvPr/>
        </p:nvSpPr>
        <p:spPr>
          <a:xfrm>
            <a:off x="3379342" y="6682104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1" name="object 231"/>
          <p:cNvSpPr/>
          <p:nvPr/>
        </p:nvSpPr>
        <p:spPr>
          <a:xfrm>
            <a:off x="4007230" y="6682104"/>
            <a:ext cx="1195120" cy="0"/>
          </a:xfrm>
          <a:custGeom>
            <a:avLst/>
            <a:gdLst/>
            <a:ahLst/>
            <a:cxnLst/>
            <a:rect l="l" t="t" r="r" b="b"/>
            <a:pathLst>
              <a:path w="1195120" h="0">
                <a:moveTo>
                  <a:pt x="0" y="0"/>
                </a:moveTo>
                <a:lnTo>
                  <a:pt x="11951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2" name="object 232"/>
          <p:cNvSpPr/>
          <p:nvPr/>
        </p:nvSpPr>
        <p:spPr>
          <a:xfrm>
            <a:off x="5208397" y="6682104"/>
            <a:ext cx="1879346" cy="0"/>
          </a:xfrm>
          <a:custGeom>
            <a:avLst/>
            <a:gdLst/>
            <a:ahLst/>
            <a:cxnLst/>
            <a:rect l="l" t="t" r="r" b="b"/>
            <a:pathLst>
              <a:path w="1879346" h="0">
                <a:moveTo>
                  <a:pt x="0" y="0"/>
                </a:moveTo>
                <a:lnTo>
                  <a:pt x="187934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3" name="object 233"/>
          <p:cNvSpPr/>
          <p:nvPr/>
        </p:nvSpPr>
        <p:spPr>
          <a:xfrm>
            <a:off x="457200" y="689851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4" name="object 234"/>
          <p:cNvSpPr/>
          <p:nvPr/>
        </p:nvSpPr>
        <p:spPr>
          <a:xfrm>
            <a:off x="463295" y="6898513"/>
            <a:ext cx="2280539" cy="0"/>
          </a:xfrm>
          <a:custGeom>
            <a:avLst/>
            <a:gdLst/>
            <a:ahLst/>
            <a:cxnLst/>
            <a:rect l="l" t="t" r="r" b="b"/>
            <a:pathLst>
              <a:path w="2280539" h="0">
                <a:moveTo>
                  <a:pt x="0" y="0"/>
                </a:moveTo>
                <a:lnTo>
                  <a:pt x="22805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5" name="object 235"/>
          <p:cNvSpPr/>
          <p:nvPr/>
        </p:nvSpPr>
        <p:spPr>
          <a:xfrm>
            <a:off x="2749931" y="6898513"/>
            <a:ext cx="623316" cy="0"/>
          </a:xfrm>
          <a:custGeom>
            <a:avLst/>
            <a:gdLst/>
            <a:ahLst/>
            <a:cxnLst/>
            <a:rect l="l" t="t" r="r" b="b"/>
            <a:pathLst>
              <a:path w="623316" h="0">
                <a:moveTo>
                  <a:pt x="0" y="0"/>
                </a:moveTo>
                <a:lnTo>
                  <a:pt x="62331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6" name="object 236"/>
          <p:cNvSpPr/>
          <p:nvPr/>
        </p:nvSpPr>
        <p:spPr>
          <a:xfrm>
            <a:off x="3379342" y="6898513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7" name="object 237"/>
          <p:cNvSpPr/>
          <p:nvPr/>
        </p:nvSpPr>
        <p:spPr>
          <a:xfrm>
            <a:off x="4007230" y="6898513"/>
            <a:ext cx="1195120" cy="0"/>
          </a:xfrm>
          <a:custGeom>
            <a:avLst/>
            <a:gdLst/>
            <a:ahLst/>
            <a:cxnLst/>
            <a:rect l="l" t="t" r="r" b="b"/>
            <a:pathLst>
              <a:path w="1195120" h="0">
                <a:moveTo>
                  <a:pt x="0" y="0"/>
                </a:moveTo>
                <a:lnTo>
                  <a:pt x="11951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8" name="object 238"/>
          <p:cNvSpPr/>
          <p:nvPr/>
        </p:nvSpPr>
        <p:spPr>
          <a:xfrm>
            <a:off x="5208397" y="6898513"/>
            <a:ext cx="1879346" cy="0"/>
          </a:xfrm>
          <a:custGeom>
            <a:avLst/>
            <a:gdLst/>
            <a:ahLst/>
            <a:cxnLst/>
            <a:rect l="l" t="t" r="r" b="b"/>
            <a:pathLst>
              <a:path w="1879346" h="0">
                <a:moveTo>
                  <a:pt x="0" y="0"/>
                </a:moveTo>
                <a:lnTo>
                  <a:pt x="18793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9" name="object 239"/>
          <p:cNvSpPr/>
          <p:nvPr/>
        </p:nvSpPr>
        <p:spPr>
          <a:xfrm>
            <a:off x="457200" y="7114921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0" name="object 240"/>
          <p:cNvSpPr/>
          <p:nvPr/>
        </p:nvSpPr>
        <p:spPr>
          <a:xfrm>
            <a:off x="463295" y="7114921"/>
            <a:ext cx="2280539" cy="0"/>
          </a:xfrm>
          <a:custGeom>
            <a:avLst/>
            <a:gdLst/>
            <a:ahLst/>
            <a:cxnLst/>
            <a:rect l="l" t="t" r="r" b="b"/>
            <a:pathLst>
              <a:path w="2280539" h="0">
                <a:moveTo>
                  <a:pt x="0" y="0"/>
                </a:moveTo>
                <a:lnTo>
                  <a:pt x="22805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1" name="object 241"/>
          <p:cNvSpPr/>
          <p:nvPr/>
        </p:nvSpPr>
        <p:spPr>
          <a:xfrm>
            <a:off x="2749931" y="7114921"/>
            <a:ext cx="623316" cy="0"/>
          </a:xfrm>
          <a:custGeom>
            <a:avLst/>
            <a:gdLst/>
            <a:ahLst/>
            <a:cxnLst/>
            <a:rect l="l" t="t" r="r" b="b"/>
            <a:pathLst>
              <a:path w="623316" h="0">
                <a:moveTo>
                  <a:pt x="0" y="0"/>
                </a:moveTo>
                <a:lnTo>
                  <a:pt x="62331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2" name="object 242"/>
          <p:cNvSpPr/>
          <p:nvPr/>
        </p:nvSpPr>
        <p:spPr>
          <a:xfrm>
            <a:off x="3379342" y="7114921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3" name="object 243"/>
          <p:cNvSpPr/>
          <p:nvPr/>
        </p:nvSpPr>
        <p:spPr>
          <a:xfrm>
            <a:off x="4007230" y="7114921"/>
            <a:ext cx="1195120" cy="0"/>
          </a:xfrm>
          <a:custGeom>
            <a:avLst/>
            <a:gdLst/>
            <a:ahLst/>
            <a:cxnLst/>
            <a:rect l="l" t="t" r="r" b="b"/>
            <a:pathLst>
              <a:path w="1195120" h="0">
                <a:moveTo>
                  <a:pt x="0" y="0"/>
                </a:moveTo>
                <a:lnTo>
                  <a:pt x="11951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4" name="object 244"/>
          <p:cNvSpPr/>
          <p:nvPr/>
        </p:nvSpPr>
        <p:spPr>
          <a:xfrm>
            <a:off x="5208397" y="7114921"/>
            <a:ext cx="1879346" cy="0"/>
          </a:xfrm>
          <a:custGeom>
            <a:avLst/>
            <a:gdLst/>
            <a:ahLst/>
            <a:cxnLst/>
            <a:rect l="l" t="t" r="r" b="b"/>
            <a:pathLst>
              <a:path w="1879346" h="0">
                <a:moveTo>
                  <a:pt x="0" y="0"/>
                </a:moveTo>
                <a:lnTo>
                  <a:pt x="18793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5" name="object 245"/>
          <p:cNvSpPr/>
          <p:nvPr/>
        </p:nvSpPr>
        <p:spPr>
          <a:xfrm>
            <a:off x="457200" y="7331710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6" name="object 246"/>
          <p:cNvSpPr/>
          <p:nvPr/>
        </p:nvSpPr>
        <p:spPr>
          <a:xfrm>
            <a:off x="463295" y="7331710"/>
            <a:ext cx="2280539" cy="0"/>
          </a:xfrm>
          <a:custGeom>
            <a:avLst/>
            <a:gdLst/>
            <a:ahLst/>
            <a:cxnLst/>
            <a:rect l="l" t="t" r="r" b="b"/>
            <a:pathLst>
              <a:path w="2280539" h="0">
                <a:moveTo>
                  <a:pt x="0" y="0"/>
                </a:moveTo>
                <a:lnTo>
                  <a:pt x="22805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7" name="object 247"/>
          <p:cNvSpPr/>
          <p:nvPr/>
        </p:nvSpPr>
        <p:spPr>
          <a:xfrm>
            <a:off x="2749931" y="7331710"/>
            <a:ext cx="623316" cy="0"/>
          </a:xfrm>
          <a:custGeom>
            <a:avLst/>
            <a:gdLst/>
            <a:ahLst/>
            <a:cxnLst/>
            <a:rect l="l" t="t" r="r" b="b"/>
            <a:pathLst>
              <a:path w="623316" h="0">
                <a:moveTo>
                  <a:pt x="0" y="0"/>
                </a:moveTo>
                <a:lnTo>
                  <a:pt x="62331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8" name="object 248"/>
          <p:cNvSpPr/>
          <p:nvPr/>
        </p:nvSpPr>
        <p:spPr>
          <a:xfrm>
            <a:off x="3379342" y="7331710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9" name="object 249"/>
          <p:cNvSpPr/>
          <p:nvPr/>
        </p:nvSpPr>
        <p:spPr>
          <a:xfrm>
            <a:off x="4007230" y="7331710"/>
            <a:ext cx="1195120" cy="0"/>
          </a:xfrm>
          <a:custGeom>
            <a:avLst/>
            <a:gdLst/>
            <a:ahLst/>
            <a:cxnLst/>
            <a:rect l="l" t="t" r="r" b="b"/>
            <a:pathLst>
              <a:path w="1195120" h="0">
                <a:moveTo>
                  <a:pt x="0" y="0"/>
                </a:moveTo>
                <a:lnTo>
                  <a:pt x="11951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0" name="object 250"/>
          <p:cNvSpPr/>
          <p:nvPr/>
        </p:nvSpPr>
        <p:spPr>
          <a:xfrm>
            <a:off x="5208397" y="7331710"/>
            <a:ext cx="1879346" cy="0"/>
          </a:xfrm>
          <a:custGeom>
            <a:avLst/>
            <a:gdLst/>
            <a:ahLst/>
            <a:cxnLst/>
            <a:rect l="l" t="t" r="r" b="b"/>
            <a:pathLst>
              <a:path w="1879346" h="0">
                <a:moveTo>
                  <a:pt x="0" y="0"/>
                </a:moveTo>
                <a:lnTo>
                  <a:pt x="18793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1" name="object 251"/>
          <p:cNvSpPr/>
          <p:nvPr/>
        </p:nvSpPr>
        <p:spPr>
          <a:xfrm>
            <a:off x="2746883" y="6462649"/>
            <a:ext cx="0" cy="1088516"/>
          </a:xfrm>
          <a:custGeom>
            <a:avLst/>
            <a:gdLst/>
            <a:ahLst/>
            <a:cxnLst/>
            <a:rect l="l" t="t" r="r" b="b"/>
            <a:pathLst>
              <a:path w="0" h="1088516">
                <a:moveTo>
                  <a:pt x="0" y="0"/>
                </a:moveTo>
                <a:lnTo>
                  <a:pt x="0" y="1088516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2" name="object 252"/>
          <p:cNvSpPr/>
          <p:nvPr/>
        </p:nvSpPr>
        <p:spPr>
          <a:xfrm>
            <a:off x="3376295" y="6462649"/>
            <a:ext cx="0" cy="1088517"/>
          </a:xfrm>
          <a:custGeom>
            <a:avLst/>
            <a:gdLst/>
            <a:ahLst/>
            <a:cxnLst/>
            <a:rect l="l" t="t" r="r" b="b"/>
            <a:pathLst>
              <a:path w="0" h="1088517">
                <a:moveTo>
                  <a:pt x="0" y="0"/>
                </a:moveTo>
                <a:lnTo>
                  <a:pt x="0" y="1088517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3" name="object 253"/>
          <p:cNvSpPr/>
          <p:nvPr/>
        </p:nvSpPr>
        <p:spPr>
          <a:xfrm>
            <a:off x="4004183" y="6208140"/>
            <a:ext cx="0" cy="1343025"/>
          </a:xfrm>
          <a:custGeom>
            <a:avLst/>
            <a:gdLst/>
            <a:ahLst/>
            <a:cxnLst/>
            <a:rect l="l" t="t" r="r" b="b"/>
            <a:pathLst>
              <a:path w="0" h="1343025">
                <a:moveTo>
                  <a:pt x="0" y="0"/>
                </a:moveTo>
                <a:lnTo>
                  <a:pt x="0" y="134302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4" name="object 254"/>
          <p:cNvSpPr/>
          <p:nvPr/>
        </p:nvSpPr>
        <p:spPr>
          <a:xfrm>
            <a:off x="5205349" y="6208140"/>
            <a:ext cx="0" cy="1343025"/>
          </a:xfrm>
          <a:custGeom>
            <a:avLst/>
            <a:gdLst/>
            <a:ahLst/>
            <a:cxnLst/>
            <a:rect l="l" t="t" r="r" b="b"/>
            <a:pathLst>
              <a:path w="0" h="1343025">
                <a:moveTo>
                  <a:pt x="0" y="0"/>
                </a:moveTo>
                <a:lnTo>
                  <a:pt x="0" y="1343025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5" name="object 255"/>
          <p:cNvSpPr/>
          <p:nvPr/>
        </p:nvSpPr>
        <p:spPr>
          <a:xfrm>
            <a:off x="457200" y="754811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6" name="object 256"/>
          <p:cNvSpPr/>
          <p:nvPr/>
        </p:nvSpPr>
        <p:spPr>
          <a:xfrm>
            <a:off x="463295" y="7548118"/>
            <a:ext cx="2280539" cy="0"/>
          </a:xfrm>
          <a:custGeom>
            <a:avLst/>
            <a:gdLst/>
            <a:ahLst/>
            <a:cxnLst/>
            <a:rect l="l" t="t" r="r" b="b"/>
            <a:pathLst>
              <a:path w="2280539" h="0">
                <a:moveTo>
                  <a:pt x="0" y="0"/>
                </a:moveTo>
                <a:lnTo>
                  <a:pt x="22805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7" name="object 257"/>
          <p:cNvSpPr/>
          <p:nvPr/>
        </p:nvSpPr>
        <p:spPr>
          <a:xfrm>
            <a:off x="2749931" y="7548118"/>
            <a:ext cx="280416" cy="0"/>
          </a:xfrm>
          <a:custGeom>
            <a:avLst/>
            <a:gdLst/>
            <a:ahLst/>
            <a:cxnLst/>
            <a:rect l="l" t="t" r="r" b="b"/>
            <a:pathLst>
              <a:path w="280416" h="0">
                <a:moveTo>
                  <a:pt x="0" y="0"/>
                </a:moveTo>
                <a:lnTo>
                  <a:pt x="28041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8" name="object 258"/>
          <p:cNvSpPr/>
          <p:nvPr/>
        </p:nvSpPr>
        <p:spPr>
          <a:xfrm>
            <a:off x="3030347" y="754811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9" name="object 259"/>
          <p:cNvSpPr/>
          <p:nvPr/>
        </p:nvSpPr>
        <p:spPr>
          <a:xfrm>
            <a:off x="3036443" y="7548118"/>
            <a:ext cx="336804" cy="0"/>
          </a:xfrm>
          <a:custGeom>
            <a:avLst/>
            <a:gdLst/>
            <a:ahLst/>
            <a:cxnLst/>
            <a:rect l="l" t="t" r="r" b="b"/>
            <a:pathLst>
              <a:path w="336804" h="0">
                <a:moveTo>
                  <a:pt x="0" y="0"/>
                </a:moveTo>
                <a:lnTo>
                  <a:pt x="336804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0" name="object 260"/>
          <p:cNvSpPr/>
          <p:nvPr/>
        </p:nvSpPr>
        <p:spPr>
          <a:xfrm>
            <a:off x="3379342" y="7548118"/>
            <a:ext cx="621791" cy="0"/>
          </a:xfrm>
          <a:custGeom>
            <a:avLst/>
            <a:gdLst/>
            <a:ahLst/>
            <a:cxnLst/>
            <a:rect l="l" t="t" r="r" b="b"/>
            <a:pathLst>
              <a:path w="621791" h="0">
                <a:moveTo>
                  <a:pt x="0" y="0"/>
                </a:moveTo>
                <a:lnTo>
                  <a:pt x="621791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1" name="object 261"/>
          <p:cNvSpPr/>
          <p:nvPr/>
        </p:nvSpPr>
        <p:spPr>
          <a:xfrm>
            <a:off x="4007230" y="7548118"/>
            <a:ext cx="395020" cy="0"/>
          </a:xfrm>
          <a:custGeom>
            <a:avLst/>
            <a:gdLst/>
            <a:ahLst/>
            <a:cxnLst/>
            <a:rect l="l" t="t" r="r" b="b"/>
            <a:pathLst>
              <a:path w="395020" h="0">
                <a:moveTo>
                  <a:pt x="0" y="0"/>
                </a:moveTo>
                <a:lnTo>
                  <a:pt x="39502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2" name="object 262"/>
          <p:cNvSpPr/>
          <p:nvPr/>
        </p:nvSpPr>
        <p:spPr>
          <a:xfrm>
            <a:off x="4402201" y="754811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3" name="object 263"/>
          <p:cNvSpPr/>
          <p:nvPr/>
        </p:nvSpPr>
        <p:spPr>
          <a:xfrm>
            <a:off x="4408297" y="7548118"/>
            <a:ext cx="794003" cy="0"/>
          </a:xfrm>
          <a:custGeom>
            <a:avLst/>
            <a:gdLst/>
            <a:ahLst/>
            <a:cxnLst/>
            <a:rect l="l" t="t" r="r" b="b"/>
            <a:pathLst>
              <a:path w="794003" h="0">
                <a:moveTo>
                  <a:pt x="0" y="0"/>
                </a:moveTo>
                <a:lnTo>
                  <a:pt x="794003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4" name="object 264"/>
          <p:cNvSpPr/>
          <p:nvPr/>
        </p:nvSpPr>
        <p:spPr>
          <a:xfrm>
            <a:off x="5208397" y="7548118"/>
            <a:ext cx="1879346" cy="0"/>
          </a:xfrm>
          <a:custGeom>
            <a:avLst/>
            <a:gdLst/>
            <a:ahLst/>
            <a:cxnLst/>
            <a:rect l="l" t="t" r="r" b="b"/>
            <a:pathLst>
              <a:path w="1879346" h="0">
                <a:moveTo>
                  <a:pt x="0" y="0"/>
                </a:moveTo>
                <a:lnTo>
                  <a:pt x="187934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5" name="object 265"/>
          <p:cNvSpPr/>
          <p:nvPr/>
        </p:nvSpPr>
        <p:spPr>
          <a:xfrm>
            <a:off x="463557" y="6208140"/>
            <a:ext cx="0" cy="1844420"/>
          </a:xfrm>
          <a:custGeom>
            <a:avLst/>
            <a:gdLst/>
            <a:ahLst/>
            <a:cxnLst/>
            <a:rect l="l" t="t" r="r" b="b"/>
            <a:pathLst>
              <a:path w="0" h="1844420">
                <a:moveTo>
                  <a:pt x="0" y="0"/>
                </a:moveTo>
                <a:lnTo>
                  <a:pt x="0" y="184442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6" name="object 266"/>
          <p:cNvSpPr/>
          <p:nvPr/>
        </p:nvSpPr>
        <p:spPr>
          <a:xfrm>
            <a:off x="7090917" y="6208141"/>
            <a:ext cx="0" cy="1844420"/>
          </a:xfrm>
          <a:custGeom>
            <a:avLst/>
            <a:gdLst/>
            <a:ahLst/>
            <a:cxnLst/>
            <a:rect l="l" t="t" r="r" b="b"/>
            <a:pathLst>
              <a:path w="0" h="1844420">
                <a:moveTo>
                  <a:pt x="0" y="0"/>
                </a:moveTo>
                <a:lnTo>
                  <a:pt x="0" y="184442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7" name="object 267"/>
          <p:cNvSpPr/>
          <p:nvPr/>
        </p:nvSpPr>
        <p:spPr>
          <a:xfrm>
            <a:off x="460248" y="8072373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40894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8" name="object 268"/>
          <p:cNvSpPr/>
          <p:nvPr/>
        </p:nvSpPr>
        <p:spPr>
          <a:xfrm>
            <a:off x="460248" y="8092185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9" name="object 269"/>
          <p:cNvSpPr/>
          <p:nvPr/>
        </p:nvSpPr>
        <p:spPr>
          <a:xfrm>
            <a:off x="7022338" y="8092185"/>
            <a:ext cx="68579" cy="170687"/>
          </a:xfrm>
          <a:custGeom>
            <a:avLst/>
            <a:gdLst/>
            <a:ahLst/>
            <a:cxnLst/>
            <a:rect l="l" t="t" r="r" b="b"/>
            <a:pathLst>
              <a:path w="68579" h="170687">
                <a:moveTo>
                  <a:pt x="0" y="170687"/>
                </a:moveTo>
                <a:lnTo>
                  <a:pt x="68579" y="170687"/>
                </a:lnTo>
                <a:lnTo>
                  <a:pt x="68579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0" name="object 270"/>
          <p:cNvSpPr/>
          <p:nvPr/>
        </p:nvSpPr>
        <p:spPr>
          <a:xfrm>
            <a:off x="460248" y="8281923"/>
            <a:ext cx="6630670" cy="0"/>
          </a:xfrm>
          <a:custGeom>
            <a:avLst/>
            <a:gdLst/>
            <a:ahLst/>
            <a:cxnLst/>
            <a:rect l="l" t="t" r="r" b="b"/>
            <a:pathLst>
              <a:path w="6630670" h="0">
                <a:moveTo>
                  <a:pt x="0" y="0"/>
                </a:moveTo>
                <a:lnTo>
                  <a:pt x="6630670" y="0"/>
                </a:lnTo>
              </a:path>
            </a:pathLst>
          </a:custGeom>
          <a:ln w="39370">
            <a:solidFill>
              <a:srgbClr val="5F9E9F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1" name="object 271"/>
          <p:cNvSpPr/>
          <p:nvPr/>
        </p:nvSpPr>
        <p:spPr>
          <a:xfrm>
            <a:off x="528828" y="8092185"/>
            <a:ext cx="6493510" cy="170687"/>
          </a:xfrm>
          <a:custGeom>
            <a:avLst/>
            <a:gdLst/>
            <a:ahLst/>
            <a:cxnLst/>
            <a:rect l="l" t="t" r="r" b="b"/>
            <a:pathLst>
              <a:path w="6493510" h="170687">
                <a:moveTo>
                  <a:pt x="0" y="170687"/>
                </a:moveTo>
                <a:lnTo>
                  <a:pt x="6493510" y="170687"/>
                </a:lnTo>
                <a:lnTo>
                  <a:pt x="6493510" y="0"/>
                </a:lnTo>
                <a:lnTo>
                  <a:pt x="0" y="0"/>
                </a:lnTo>
                <a:lnTo>
                  <a:pt x="0" y="170687"/>
                </a:lnTo>
                <a:close/>
              </a:path>
            </a:pathLst>
          </a:custGeom>
          <a:solidFill>
            <a:srgbClr val="5F9E9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2" name="object 272"/>
          <p:cNvSpPr/>
          <p:nvPr/>
        </p:nvSpPr>
        <p:spPr>
          <a:xfrm>
            <a:off x="469392" y="8049513"/>
            <a:ext cx="1760474" cy="0"/>
          </a:xfrm>
          <a:custGeom>
            <a:avLst/>
            <a:gdLst/>
            <a:ahLst/>
            <a:cxnLst/>
            <a:rect l="l" t="t" r="r" b="b"/>
            <a:pathLst>
              <a:path w="1760474" h="0">
                <a:moveTo>
                  <a:pt x="0" y="0"/>
                </a:moveTo>
                <a:lnTo>
                  <a:pt x="1760474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3" name="object 273"/>
          <p:cNvSpPr/>
          <p:nvPr/>
        </p:nvSpPr>
        <p:spPr>
          <a:xfrm>
            <a:off x="2229866" y="8049513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4" name="object 274"/>
          <p:cNvSpPr/>
          <p:nvPr/>
        </p:nvSpPr>
        <p:spPr>
          <a:xfrm>
            <a:off x="2235962" y="8049513"/>
            <a:ext cx="2166239" cy="0"/>
          </a:xfrm>
          <a:custGeom>
            <a:avLst/>
            <a:gdLst/>
            <a:ahLst/>
            <a:cxnLst/>
            <a:rect l="l" t="t" r="r" b="b"/>
            <a:pathLst>
              <a:path w="2166239" h="0">
                <a:moveTo>
                  <a:pt x="0" y="0"/>
                </a:moveTo>
                <a:lnTo>
                  <a:pt x="2166239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5" name="object 275"/>
          <p:cNvSpPr/>
          <p:nvPr/>
        </p:nvSpPr>
        <p:spPr>
          <a:xfrm>
            <a:off x="4402201" y="8049513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6" name="object 276"/>
          <p:cNvSpPr/>
          <p:nvPr/>
        </p:nvSpPr>
        <p:spPr>
          <a:xfrm>
            <a:off x="4408297" y="8049513"/>
            <a:ext cx="278891" cy="0"/>
          </a:xfrm>
          <a:custGeom>
            <a:avLst/>
            <a:gdLst/>
            <a:ahLst/>
            <a:cxnLst/>
            <a:rect l="l" t="t" r="r" b="b"/>
            <a:pathLst>
              <a:path w="278891" h="0">
                <a:moveTo>
                  <a:pt x="0" y="0"/>
                </a:moveTo>
                <a:lnTo>
                  <a:pt x="278891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7" name="object 277"/>
          <p:cNvSpPr/>
          <p:nvPr/>
        </p:nvSpPr>
        <p:spPr>
          <a:xfrm>
            <a:off x="4687189" y="8049513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8" name="object 278"/>
          <p:cNvSpPr/>
          <p:nvPr/>
        </p:nvSpPr>
        <p:spPr>
          <a:xfrm>
            <a:off x="4693285" y="8049513"/>
            <a:ext cx="1195120" cy="0"/>
          </a:xfrm>
          <a:custGeom>
            <a:avLst/>
            <a:gdLst/>
            <a:ahLst/>
            <a:cxnLst/>
            <a:rect l="l" t="t" r="r" b="b"/>
            <a:pathLst>
              <a:path w="1195120" h="0">
                <a:moveTo>
                  <a:pt x="0" y="0"/>
                </a:moveTo>
                <a:lnTo>
                  <a:pt x="1195120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9" name="object 279"/>
          <p:cNvSpPr/>
          <p:nvPr/>
        </p:nvSpPr>
        <p:spPr>
          <a:xfrm>
            <a:off x="5888482" y="8049513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0" name="object 280"/>
          <p:cNvSpPr/>
          <p:nvPr/>
        </p:nvSpPr>
        <p:spPr>
          <a:xfrm>
            <a:off x="5894578" y="8049513"/>
            <a:ext cx="1193292" cy="0"/>
          </a:xfrm>
          <a:custGeom>
            <a:avLst/>
            <a:gdLst/>
            <a:ahLst/>
            <a:cxnLst/>
            <a:rect l="l" t="t" r="r" b="b"/>
            <a:pathLst>
              <a:path w="1193292" h="0">
                <a:moveTo>
                  <a:pt x="0" y="0"/>
                </a:moveTo>
                <a:lnTo>
                  <a:pt x="1193292" y="0"/>
                </a:lnTo>
              </a:path>
            </a:pathLst>
          </a:custGeom>
          <a:ln w="7366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1" name="object 281"/>
          <p:cNvSpPr/>
          <p:nvPr/>
        </p:nvSpPr>
        <p:spPr>
          <a:xfrm>
            <a:off x="469392" y="8304022"/>
            <a:ext cx="1316989" cy="0"/>
          </a:xfrm>
          <a:custGeom>
            <a:avLst/>
            <a:gdLst/>
            <a:ahLst/>
            <a:cxnLst/>
            <a:rect l="l" t="t" r="r" b="b"/>
            <a:pathLst>
              <a:path w="1316989" h="0">
                <a:moveTo>
                  <a:pt x="0" y="0"/>
                </a:moveTo>
                <a:lnTo>
                  <a:pt x="131698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2" name="object 282"/>
          <p:cNvSpPr/>
          <p:nvPr/>
        </p:nvSpPr>
        <p:spPr>
          <a:xfrm>
            <a:off x="1786382" y="830402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3" name="object 283"/>
          <p:cNvSpPr/>
          <p:nvPr/>
        </p:nvSpPr>
        <p:spPr>
          <a:xfrm>
            <a:off x="1792477" y="8304022"/>
            <a:ext cx="1320038" cy="0"/>
          </a:xfrm>
          <a:custGeom>
            <a:avLst/>
            <a:gdLst/>
            <a:ahLst/>
            <a:cxnLst/>
            <a:rect l="l" t="t" r="r" b="b"/>
            <a:pathLst>
              <a:path w="1320038" h="0">
                <a:moveTo>
                  <a:pt x="0" y="0"/>
                </a:moveTo>
                <a:lnTo>
                  <a:pt x="132003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4" name="object 284"/>
          <p:cNvSpPr/>
          <p:nvPr/>
        </p:nvSpPr>
        <p:spPr>
          <a:xfrm>
            <a:off x="3112643" y="830402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5" name="object 285"/>
          <p:cNvSpPr/>
          <p:nvPr/>
        </p:nvSpPr>
        <p:spPr>
          <a:xfrm>
            <a:off x="3118739" y="8304022"/>
            <a:ext cx="1320038" cy="0"/>
          </a:xfrm>
          <a:custGeom>
            <a:avLst/>
            <a:gdLst/>
            <a:ahLst/>
            <a:cxnLst/>
            <a:rect l="l" t="t" r="r" b="b"/>
            <a:pathLst>
              <a:path w="1320038" h="0">
                <a:moveTo>
                  <a:pt x="0" y="0"/>
                </a:moveTo>
                <a:lnTo>
                  <a:pt x="132003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6" name="object 286"/>
          <p:cNvSpPr/>
          <p:nvPr/>
        </p:nvSpPr>
        <p:spPr>
          <a:xfrm>
            <a:off x="4438777" y="830402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7" name="object 287"/>
          <p:cNvSpPr/>
          <p:nvPr/>
        </p:nvSpPr>
        <p:spPr>
          <a:xfrm>
            <a:off x="4444873" y="8304022"/>
            <a:ext cx="1320038" cy="0"/>
          </a:xfrm>
          <a:custGeom>
            <a:avLst/>
            <a:gdLst/>
            <a:ahLst/>
            <a:cxnLst/>
            <a:rect l="l" t="t" r="r" b="b"/>
            <a:pathLst>
              <a:path w="1320038" h="0">
                <a:moveTo>
                  <a:pt x="0" y="0"/>
                </a:moveTo>
                <a:lnTo>
                  <a:pt x="132003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8" name="object 288"/>
          <p:cNvSpPr/>
          <p:nvPr/>
        </p:nvSpPr>
        <p:spPr>
          <a:xfrm>
            <a:off x="5765038" y="8304022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9" name="object 289"/>
          <p:cNvSpPr/>
          <p:nvPr/>
        </p:nvSpPr>
        <p:spPr>
          <a:xfrm>
            <a:off x="5771134" y="8304022"/>
            <a:ext cx="1316736" cy="0"/>
          </a:xfrm>
          <a:custGeom>
            <a:avLst/>
            <a:gdLst/>
            <a:ahLst/>
            <a:cxnLst/>
            <a:rect l="l" t="t" r="r" b="b"/>
            <a:pathLst>
              <a:path w="1316736" h="0">
                <a:moveTo>
                  <a:pt x="0" y="0"/>
                </a:moveTo>
                <a:lnTo>
                  <a:pt x="131673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0" name="object 290"/>
          <p:cNvSpPr/>
          <p:nvPr/>
        </p:nvSpPr>
        <p:spPr>
          <a:xfrm>
            <a:off x="457200" y="8941054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1" name="object 291"/>
          <p:cNvSpPr/>
          <p:nvPr/>
        </p:nvSpPr>
        <p:spPr>
          <a:xfrm>
            <a:off x="463295" y="8941054"/>
            <a:ext cx="1323086" cy="0"/>
          </a:xfrm>
          <a:custGeom>
            <a:avLst/>
            <a:gdLst/>
            <a:ahLst/>
            <a:cxnLst/>
            <a:rect l="l" t="t" r="r" b="b"/>
            <a:pathLst>
              <a:path w="1323086" h="0">
                <a:moveTo>
                  <a:pt x="0" y="0"/>
                </a:moveTo>
                <a:lnTo>
                  <a:pt x="132308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2" name="object 292"/>
          <p:cNvSpPr/>
          <p:nvPr/>
        </p:nvSpPr>
        <p:spPr>
          <a:xfrm>
            <a:off x="1786382" y="8941054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3" name="object 293"/>
          <p:cNvSpPr/>
          <p:nvPr/>
        </p:nvSpPr>
        <p:spPr>
          <a:xfrm>
            <a:off x="1792477" y="8941054"/>
            <a:ext cx="1320038" cy="0"/>
          </a:xfrm>
          <a:custGeom>
            <a:avLst/>
            <a:gdLst/>
            <a:ahLst/>
            <a:cxnLst/>
            <a:rect l="l" t="t" r="r" b="b"/>
            <a:pathLst>
              <a:path w="1320038" h="0">
                <a:moveTo>
                  <a:pt x="0" y="0"/>
                </a:moveTo>
                <a:lnTo>
                  <a:pt x="132003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4" name="object 294"/>
          <p:cNvSpPr/>
          <p:nvPr/>
        </p:nvSpPr>
        <p:spPr>
          <a:xfrm>
            <a:off x="3112643" y="8941054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5" name="object 295"/>
          <p:cNvSpPr/>
          <p:nvPr/>
        </p:nvSpPr>
        <p:spPr>
          <a:xfrm>
            <a:off x="3118739" y="8941054"/>
            <a:ext cx="1320038" cy="0"/>
          </a:xfrm>
          <a:custGeom>
            <a:avLst/>
            <a:gdLst/>
            <a:ahLst/>
            <a:cxnLst/>
            <a:rect l="l" t="t" r="r" b="b"/>
            <a:pathLst>
              <a:path w="1320038" h="0">
                <a:moveTo>
                  <a:pt x="0" y="0"/>
                </a:moveTo>
                <a:lnTo>
                  <a:pt x="132003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6" name="object 296"/>
          <p:cNvSpPr/>
          <p:nvPr/>
        </p:nvSpPr>
        <p:spPr>
          <a:xfrm>
            <a:off x="4438777" y="8941054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7" name="object 297"/>
          <p:cNvSpPr/>
          <p:nvPr/>
        </p:nvSpPr>
        <p:spPr>
          <a:xfrm>
            <a:off x="4444873" y="8941054"/>
            <a:ext cx="1320038" cy="0"/>
          </a:xfrm>
          <a:custGeom>
            <a:avLst/>
            <a:gdLst/>
            <a:ahLst/>
            <a:cxnLst/>
            <a:rect l="l" t="t" r="r" b="b"/>
            <a:pathLst>
              <a:path w="1320038" h="0">
                <a:moveTo>
                  <a:pt x="0" y="0"/>
                </a:moveTo>
                <a:lnTo>
                  <a:pt x="1320038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8" name="object 298"/>
          <p:cNvSpPr/>
          <p:nvPr/>
        </p:nvSpPr>
        <p:spPr>
          <a:xfrm>
            <a:off x="5765038" y="8941054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9" name="object 299"/>
          <p:cNvSpPr/>
          <p:nvPr/>
        </p:nvSpPr>
        <p:spPr>
          <a:xfrm>
            <a:off x="5771134" y="8941054"/>
            <a:ext cx="1316736" cy="0"/>
          </a:xfrm>
          <a:custGeom>
            <a:avLst/>
            <a:gdLst/>
            <a:ahLst/>
            <a:cxnLst/>
            <a:rect l="l" t="t" r="r" b="b"/>
            <a:pathLst>
              <a:path w="1316736" h="0">
                <a:moveTo>
                  <a:pt x="0" y="0"/>
                </a:moveTo>
                <a:lnTo>
                  <a:pt x="131673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0" name="object 300"/>
          <p:cNvSpPr/>
          <p:nvPr/>
        </p:nvSpPr>
        <p:spPr>
          <a:xfrm>
            <a:off x="457200" y="9849612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1" name="object 301"/>
          <p:cNvSpPr/>
          <p:nvPr/>
        </p:nvSpPr>
        <p:spPr>
          <a:xfrm>
            <a:off x="463295" y="9849612"/>
            <a:ext cx="2394839" cy="0"/>
          </a:xfrm>
          <a:custGeom>
            <a:avLst/>
            <a:gdLst/>
            <a:ahLst/>
            <a:cxnLst/>
            <a:rect l="l" t="t" r="r" b="b"/>
            <a:pathLst>
              <a:path w="2394839" h="0">
                <a:moveTo>
                  <a:pt x="0" y="0"/>
                </a:moveTo>
                <a:lnTo>
                  <a:pt x="23948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2" name="object 302"/>
          <p:cNvSpPr/>
          <p:nvPr/>
        </p:nvSpPr>
        <p:spPr>
          <a:xfrm>
            <a:off x="461406" y="8300974"/>
            <a:ext cx="0" cy="1702561"/>
          </a:xfrm>
          <a:custGeom>
            <a:avLst/>
            <a:gdLst/>
            <a:ahLst/>
            <a:cxnLst/>
            <a:rect l="l" t="t" r="r" b="b"/>
            <a:pathLst>
              <a:path w="0" h="1702561">
                <a:moveTo>
                  <a:pt x="0" y="0"/>
                </a:moveTo>
                <a:lnTo>
                  <a:pt x="0" y="1702561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3" name="object 303"/>
          <p:cNvSpPr/>
          <p:nvPr/>
        </p:nvSpPr>
        <p:spPr>
          <a:xfrm>
            <a:off x="463295" y="10000488"/>
            <a:ext cx="2394839" cy="0"/>
          </a:xfrm>
          <a:custGeom>
            <a:avLst/>
            <a:gdLst/>
            <a:ahLst/>
            <a:cxnLst/>
            <a:rect l="l" t="t" r="r" b="b"/>
            <a:pathLst>
              <a:path w="2394839" h="0">
                <a:moveTo>
                  <a:pt x="0" y="0"/>
                </a:moveTo>
                <a:lnTo>
                  <a:pt x="2394839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4" name="object 304"/>
          <p:cNvSpPr/>
          <p:nvPr/>
        </p:nvSpPr>
        <p:spPr>
          <a:xfrm>
            <a:off x="2848991" y="1000048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5" name="object 305"/>
          <p:cNvSpPr/>
          <p:nvPr/>
        </p:nvSpPr>
        <p:spPr>
          <a:xfrm>
            <a:off x="2855087" y="10000488"/>
            <a:ext cx="403860" cy="0"/>
          </a:xfrm>
          <a:custGeom>
            <a:avLst/>
            <a:gdLst/>
            <a:ahLst/>
            <a:cxnLst/>
            <a:rect l="l" t="t" r="r" b="b"/>
            <a:pathLst>
              <a:path w="403860" h="0">
                <a:moveTo>
                  <a:pt x="0" y="0"/>
                </a:moveTo>
                <a:lnTo>
                  <a:pt x="403860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6" name="object 306"/>
          <p:cNvSpPr/>
          <p:nvPr/>
        </p:nvSpPr>
        <p:spPr>
          <a:xfrm>
            <a:off x="3249803" y="1000048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7" name="object 307"/>
          <p:cNvSpPr/>
          <p:nvPr/>
        </p:nvSpPr>
        <p:spPr>
          <a:xfrm>
            <a:off x="3255899" y="10000488"/>
            <a:ext cx="1257604" cy="0"/>
          </a:xfrm>
          <a:custGeom>
            <a:avLst/>
            <a:gdLst/>
            <a:ahLst/>
            <a:cxnLst/>
            <a:rect l="l" t="t" r="r" b="b"/>
            <a:pathLst>
              <a:path w="1257604" h="0">
                <a:moveTo>
                  <a:pt x="0" y="0"/>
                </a:moveTo>
                <a:lnTo>
                  <a:pt x="1257604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8" name="object 308"/>
          <p:cNvSpPr/>
          <p:nvPr/>
        </p:nvSpPr>
        <p:spPr>
          <a:xfrm>
            <a:off x="4504309" y="10000488"/>
            <a:ext cx="6096" cy="0"/>
          </a:xfrm>
          <a:custGeom>
            <a:avLst/>
            <a:gdLst/>
            <a:ahLst/>
            <a:cxnLst/>
            <a:rect l="l" t="t" r="r" b="b"/>
            <a:pathLst>
              <a:path w="6096" h="0">
                <a:moveTo>
                  <a:pt x="0" y="0"/>
                </a:moveTo>
                <a:lnTo>
                  <a:pt x="609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9" name="object 309"/>
          <p:cNvSpPr/>
          <p:nvPr/>
        </p:nvSpPr>
        <p:spPr>
          <a:xfrm>
            <a:off x="4510405" y="10000488"/>
            <a:ext cx="161544" cy="0"/>
          </a:xfrm>
          <a:custGeom>
            <a:avLst/>
            <a:gdLst/>
            <a:ahLst/>
            <a:cxnLst/>
            <a:rect l="l" t="t" r="r" b="b"/>
            <a:pathLst>
              <a:path w="161544" h="0">
                <a:moveTo>
                  <a:pt x="0" y="0"/>
                </a:moveTo>
                <a:lnTo>
                  <a:pt x="161544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0" name="object 310"/>
          <p:cNvSpPr/>
          <p:nvPr/>
        </p:nvSpPr>
        <p:spPr>
          <a:xfrm>
            <a:off x="4662805" y="1000048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1" name="object 311"/>
          <p:cNvSpPr/>
          <p:nvPr/>
        </p:nvSpPr>
        <p:spPr>
          <a:xfrm>
            <a:off x="4668901" y="10000488"/>
            <a:ext cx="1112824" cy="0"/>
          </a:xfrm>
          <a:custGeom>
            <a:avLst/>
            <a:gdLst/>
            <a:ahLst/>
            <a:cxnLst/>
            <a:rect l="l" t="t" r="r" b="b"/>
            <a:pathLst>
              <a:path w="1112824" h="0">
                <a:moveTo>
                  <a:pt x="0" y="0"/>
                </a:moveTo>
                <a:lnTo>
                  <a:pt x="1112824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2" name="object 312"/>
          <p:cNvSpPr/>
          <p:nvPr/>
        </p:nvSpPr>
        <p:spPr>
          <a:xfrm>
            <a:off x="5772658" y="10000488"/>
            <a:ext cx="6095" cy="0"/>
          </a:xfrm>
          <a:custGeom>
            <a:avLst/>
            <a:gdLst/>
            <a:ahLst/>
            <a:cxnLst/>
            <a:rect l="l" t="t" r="r" b="b"/>
            <a:pathLst>
              <a:path w="6095" h="0">
                <a:moveTo>
                  <a:pt x="0" y="0"/>
                </a:moveTo>
                <a:lnTo>
                  <a:pt x="6095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3" name="object 313"/>
          <p:cNvSpPr/>
          <p:nvPr/>
        </p:nvSpPr>
        <p:spPr>
          <a:xfrm>
            <a:off x="5778754" y="10000488"/>
            <a:ext cx="1309116" cy="0"/>
          </a:xfrm>
          <a:custGeom>
            <a:avLst/>
            <a:gdLst/>
            <a:ahLst/>
            <a:cxnLst/>
            <a:rect l="l" t="t" r="r" b="b"/>
            <a:pathLst>
              <a:path w="1309116" h="0">
                <a:moveTo>
                  <a:pt x="0" y="0"/>
                </a:moveTo>
                <a:lnTo>
                  <a:pt x="130911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4" name="object 314"/>
          <p:cNvSpPr/>
          <p:nvPr/>
        </p:nvSpPr>
        <p:spPr>
          <a:xfrm>
            <a:off x="7090917" y="8300974"/>
            <a:ext cx="0" cy="1702561"/>
          </a:xfrm>
          <a:custGeom>
            <a:avLst/>
            <a:gdLst/>
            <a:ahLst/>
            <a:cxnLst/>
            <a:rect l="l" t="t" r="r" b="b"/>
            <a:pathLst>
              <a:path w="0" h="1702561">
                <a:moveTo>
                  <a:pt x="0" y="0"/>
                </a:moveTo>
                <a:lnTo>
                  <a:pt x="0" y="1702561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3258947" y="9849612"/>
            <a:ext cx="1254556" cy="0"/>
          </a:xfrm>
          <a:custGeom>
            <a:avLst/>
            <a:gdLst/>
            <a:ahLst/>
            <a:cxnLst/>
            <a:rect l="l" t="t" r="r" b="b"/>
            <a:pathLst>
              <a:path w="1254556" h="0">
                <a:moveTo>
                  <a:pt x="0" y="0"/>
                </a:moveTo>
                <a:lnTo>
                  <a:pt x="1254556" y="0"/>
                </a:lnTo>
              </a:path>
            </a:pathLst>
          </a:custGeom>
          <a:ln w="7365">
            <a:solidFill>
              <a:srgbClr val="BEBEBE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8" name="object 78"/>
          <p:cNvSpPr txBox="1"/>
          <p:nvPr/>
        </p:nvSpPr>
        <p:spPr>
          <a:xfrm>
            <a:off x="463557" y="1162430"/>
            <a:ext cx="6627359" cy="249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300"/>
              </a:spcBef>
            </a:pP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PE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AL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z="1100" spc="-14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RM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-14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463557" y="1412112"/>
            <a:ext cx="3045325" cy="3620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10"/>
              </a:spcBef>
            </a:pPr>
            <a:r>
              <a:rPr dirty="0" smtClean="0" sz="800" spc="-4">
                <a:latin typeface="Calibri"/>
                <a:cs typeface="Calibri"/>
              </a:rPr>
              <a:t>N</a:t>
            </a: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-4">
                <a:latin typeface="Calibri"/>
                <a:cs typeface="Calibri"/>
              </a:rPr>
              <a:t>M</a:t>
            </a:r>
            <a:r>
              <a:rPr dirty="0" smtClean="0" sz="8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-4">
                <a:latin typeface="Calibri"/>
                <a:cs typeface="Calibri"/>
              </a:rPr>
              <a:t>J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ith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3508883" y="1412112"/>
            <a:ext cx="1219453" cy="3620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10"/>
              </a:spcBef>
            </a:pP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E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-19">
                <a:latin typeface="Calibri"/>
                <a:cs typeface="Calibri"/>
              </a:rPr>
              <a:t>O</a:t>
            </a:r>
            <a:r>
              <a:rPr dirty="0" smtClean="0" sz="800" spc="0">
                <a:latin typeface="Calibri"/>
                <a:cs typeface="Calibri"/>
              </a:rPr>
              <a:t>F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B</a:t>
            </a:r>
            <a:r>
              <a:rPr dirty="0" smtClean="0" sz="800" spc="0">
                <a:latin typeface="Calibri"/>
                <a:cs typeface="Calibri"/>
              </a:rPr>
              <a:t>I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H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/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/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4728337" y="1412112"/>
            <a:ext cx="2362580" cy="3620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10"/>
              </a:spcBef>
            </a:pPr>
            <a:r>
              <a:rPr dirty="0" smtClean="0" sz="800" spc="0">
                <a:latin typeface="Calibri"/>
                <a:cs typeface="Calibri"/>
              </a:rPr>
              <a:t>S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0">
                <a:latin typeface="Calibri"/>
                <a:cs typeface="Calibri"/>
              </a:rPr>
              <a:t>CI</a:t>
            </a:r>
            <a:r>
              <a:rPr dirty="0" smtClean="0" sz="800" spc="4">
                <a:latin typeface="Calibri"/>
                <a:cs typeface="Calibri"/>
              </a:rPr>
              <a:t>A</a:t>
            </a:r>
            <a:r>
              <a:rPr dirty="0" smtClean="0" sz="800" spc="0">
                <a:latin typeface="Calibri"/>
                <a:cs typeface="Calibri"/>
              </a:rPr>
              <a:t>L</a:t>
            </a:r>
            <a:r>
              <a:rPr dirty="0" smtClean="0" sz="800" spc="-14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S</a:t>
            </a: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-9">
                <a:latin typeface="Calibri"/>
                <a:cs typeface="Calibri"/>
              </a:rPr>
              <a:t>C</a:t>
            </a:r>
            <a:r>
              <a:rPr dirty="0" smtClean="0" sz="800" spc="0">
                <a:latin typeface="Calibri"/>
                <a:cs typeface="Calibri"/>
              </a:rPr>
              <a:t>U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0">
                <a:latin typeface="Calibri"/>
                <a:cs typeface="Calibri"/>
              </a:rPr>
              <a:t>I</a:t>
            </a:r>
            <a:r>
              <a:rPr dirty="0" smtClean="0" sz="800" spc="-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Y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N</a:t>
            </a:r>
            <a:r>
              <a:rPr dirty="0" smtClean="0" sz="800" spc="0">
                <a:latin typeface="Calibri"/>
                <a:cs typeface="Calibri"/>
              </a:rPr>
              <a:t>U</a:t>
            </a:r>
            <a:r>
              <a:rPr dirty="0" smtClean="0" sz="800" spc="-4">
                <a:latin typeface="Calibri"/>
                <a:cs typeface="Calibri"/>
              </a:rPr>
              <a:t>M</a:t>
            </a:r>
            <a:r>
              <a:rPr dirty="0" smtClean="0" sz="800" spc="-4">
                <a:latin typeface="Calibri"/>
                <a:cs typeface="Calibri"/>
              </a:rPr>
              <a:t>B</a:t>
            </a: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0">
                <a:latin typeface="Calibri"/>
                <a:cs typeface="Calibri"/>
              </a:rPr>
              <a:t>&lt;S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cial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ecuri</a:t>
            </a:r>
            <a:r>
              <a:rPr dirty="0" smtClean="0" sz="1100" spc="-9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463557" y="1774189"/>
            <a:ext cx="6627359" cy="359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90"/>
              </a:spcBef>
            </a:pP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0">
                <a:latin typeface="Calibri"/>
                <a:cs typeface="Calibri"/>
              </a:rPr>
              <a:t>SS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(</a:t>
            </a:r>
            <a:r>
              <a:rPr dirty="0" smtClean="0" sz="800" spc="0">
                <a:latin typeface="Calibri"/>
                <a:cs typeface="Calibri"/>
              </a:rPr>
              <a:t>n</a:t>
            </a:r>
            <a:r>
              <a:rPr dirty="0" smtClean="0" sz="800" spc="-14">
                <a:latin typeface="Calibri"/>
                <a:cs typeface="Calibri"/>
              </a:rPr>
              <a:t>u</a:t>
            </a:r>
            <a:r>
              <a:rPr dirty="0" smtClean="0" sz="800" spc="4">
                <a:latin typeface="Calibri"/>
                <a:cs typeface="Calibri"/>
              </a:rPr>
              <a:t>m</a:t>
            </a:r>
            <a:r>
              <a:rPr dirty="0" smtClean="0" sz="800" spc="0">
                <a:latin typeface="Calibri"/>
                <a:cs typeface="Calibri"/>
              </a:rPr>
              <a:t>b</a:t>
            </a:r>
            <a:r>
              <a:rPr dirty="0" smtClean="0" sz="800" spc="-4">
                <a:latin typeface="Calibri"/>
                <a:cs typeface="Calibri"/>
              </a:rPr>
              <a:t>e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0">
                <a:latin typeface="Calibri"/>
                <a:cs typeface="Calibri"/>
              </a:rPr>
              <a:t>,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s</a:t>
            </a:r>
            <a:r>
              <a:rPr dirty="0" smtClean="0" sz="800" spc="-4">
                <a:latin typeface="Calibri"/>
                <a:cs typeface="Calibri"/>
              </a:rPr>
              <a:t>t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-4">
                <a:latin typeface="Calibri"/>
                <a:cs typeface="Calibri"/>
              </a:rPr>
              <a:t>e</a:t>
            </a:r>
            <a:r>
              <a:rPr dirty="0" smtClean="0" sz="800" spc="-4">
                <a:latin typeface="Calibri"/>
                <a:cs typeface="Calibri"/>
              </a:rPr>
              <a:t>e</a:t>
            </a:r>
            <a:r>
              <a:rPr dirty="0" smtClean="0" sz="800" spc="-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,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-4">
                <a:latin typeface="Calibri"/>
                <a:cs typeface="Calibri"/>
              </a:rPr>
              <a:t>b</a:t>
            </a:r>
            <a:r>
              <a:rPr dirty="0" smtClean="0" sz="800" spc="0">
                <a:latin typeface="Calibri"/>
                <a:cs typeface="Calibri"/>
              </a:rPr>
              <a:t>u</a:t>
            </a:r>
            <a:r>
              <a:rPr dirty="0" smtClean="0" sz="800" spc="-4">
                <a:latin typeface="Calibri"/>
                <a:cs typeface="Calibri"/>
              </a:rPr>
              <a:t>i</a:t>
            </a:r>
            <a:r>
              <a:rPr dirty="0" smtClean="0" sz="800" spc="-4">
                <a:latin typeface="Calibri"/>
                <a:cs typeface="Calibri"/>
              </a:rPr>
              <a:t>l</a:t>
            </a:r>
            <a:r>
              <a:rPr dirty="0" smtClean="0" sz="800" spc="0">
                <a:latin typeface="Calibri"/>
                <a:cs typeface="Calibri"/>
              </a:rPr>
              <a:t>d</a:t>
            </a:r>
            <a:r>
              <a:rPr dirty="0" smtClean="0" sz="800" spc="-4">
                <a:latin typeface="Calibri"/>
                <a:cs typeface="Calibri"/>
              </a:rPr>
              <a:t>i</a:t>
            </a:r>
            <a:r>
              <a:rPr dirty="0" smtClean="0" sz="800" spc="0">
                <a:latin typeface="Calibri"/>
                <a:cs typeface="Calibri"/>
              </a:rPr>
              <a:t>ng)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225"/>
              </a:spcBef>
            </a:pPr>
            <a:r>
              <a:rPr dirty="0" smtClean="0" sz="1100" spc="4">
                <a:latin typeface="Calibri"/>
                <a:cs typeface="Calibri"/>
              </a:rPr>
              <a:t>8</a:t>
            </a:r>
            <a:r>
              <a:rPr dirty="0" smtClean="0" sz="1100" spc="-9">
                <a:latin typeface="Calibri"/>
                <a:cs typeface="Calibri"/>
              </a:rPr>
              <a:t>2</a:t>
            </a:r>
            <a:r>
              <a:rPr dirty="0" smtClean="0" sz="1100" spc="4">
                <a:latin typeface="Calibri"/>
                <a:cs typeface="Calibri"/>
              </a:rPr>
              <a:t>1</a:t>
            </a:r>
            <a:r>
              <a:rPr dirty="0" smtClean="0" sz="1100" spc="0">
                <a:latin typeface="Calibri"/>
                <a:cs typeface="Calibri"/>
              </a:rPr>
              <a:t>3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k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ew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463557" y="2133853"/>
            <a:ext cx="2684137" cy="358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90"/>
              </a:spcBef>
            </a:pPr>
            <a:r>
              <a:rPr dirty="0" smtClean="0" sz="800" spc="0">
                <a:latin typeface="Calibri"/>
                <a:cs typeface="Calibri"/>
              </a:rPr>
              <a:t>CI</a:t>
            </a:r>
            <a:r>
              <a:rPr dirty="0" smtClean="0" sz="800" spc="-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Y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210"/>
              </a:spcBef>
            </a:pPr>
            <a:r>
              <a:rPr dirty="0" smtClean="0" sz="1100" spc="0">
                <a:latin typeface="Calibri"/>
                <a:cs typeface="Calibri"/>
              </a:rPr>
              <a:t>Sc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enec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1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3147695" y="2133853"/>
            <a:ext cx="2685922" cy="358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90"/>
              </a:spcBef>
            </a:pPr>
            <a:r>
              <a:rPr dirty="0" smtClean="0" sz="800" spc="0">
                <a:latin typeface="Calibri"/>
                <a:cs typeface="Calibri"/>
              </a:rPr>
              <a:t>S</a:t>
            </a:r>
            <a:r>
              <a:rPr dirty="0" smtClean="0" sz="800" spc="4">
                <a:latin typeface="Calibri"/>
                <a:cs typeface="Calibri"/>
              </a:rPr>
              <a:t>T</a:t>
            </a:r>
            <a:r>
              <a:rPr dirty="0" smtClean="0" sz="800" spc="-9">
                <a:latin typeface="Calibri"/>
                <a:cs typeface="Calibri"/>
              </a:rPr>
              <a:t>A</a:t>
            </a:r>
            <a:r>
              <a:rPr dirty="0" smtClean="0" sz="800" spc="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210"/>
              </a:spcBef>
            </a:pP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ew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rk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5833617" y="2133853"/>
            <a:ext cx="1257299" cy="358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101725"/>
              </a:lnSpc>
              <a:spcBef>
                <a:spcPts val="90"/>
              </a:spcBef>
            </a:pPr>
            <a:r>
              <a:rPr dirty="0" smtClean="0" sz="800" spc="-4">
                <a:latin typeface="Calibri"/>
                <a:cs typeface="Calibri"/>
              </a:rPr>
              <a:t>Z</a:t>
            </a:r>
            <a:r>
              <a:rPr dirty="0" smtClean="0" sz="800" spc="0">
                <a:latin typeface="Calibri"/>
                <a:cs typeface="Calibri"/>
              </a:rPr>
              <a:t>IP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C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  <a:p>
            <a:pPr marL="68580">
              <a:lnSpc>
                <a:spcPct val="101725"/>
              </a:lnSpc>
              <a:spcBef>
                <a:spcPts val="210"/>
              </a:spcBef>
            </a:pPr>
            <a:r>
              <a:rPr dirty="0" smtClean="0" sz="1100" spc="4">
                <a:latin typeface="Calibri"/>
                <a:cs typeface="Calibri"/>
              </a:rPr>
              <a:t>1</a:t>
            </a:r>
            <a:r>
              <a:rPr dirty="0" smtClean="0" sz="1100" spc="-9">
                <a:latin typeface="Calibri"/>
                <a:cs typeface="Calibri"/>
              </a:rPr>
              <a:t>2</a:t>
            </a:r>
            <a:r>
              <a:rPr dirty="0" smtClean="0" sz="1100" spc="4">
                <a:latin typeface="Calibri"/>
                <a:cs typeface="Calibri"/>
              </a:rPr>
              <a:t>3</a:t>
            </a:r>
            <a:r>
              <a:rPr dirty="0" smtClean="0" sz="1100" spc="-9">
                <a:latin typeface="Calibri"/>
                <a:cs typeface="Calibri"/>
              </a:rPr>
              <a:t>0</a:t>
            </a:r>
            <a:r>
              <a:rPr dirty="0" smtClean="0" sz="1100" spc="0">
                <a:latin typeface="Calibri"/>
                <a:cs typeface="Calibri"/>
              </a:rPr>
              <a:t>2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463557" y="2491993"/>
            <a:ext cx="1426456" cy="359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4">
                <a:latin typeface="Calibri"/>
                <a:cs typeface="Calibri"/>
              </a:rPr>
              <a:t>P</a:t>
            </a:r>
            <a:r>
              <a:rPr dirty="0" smtClean="0" sz="800" spc="0">
                <a:latin typeface="Calibri"/>
                <a:cs typeface="Calibri"/>
              </a:rPr>
              <a:t>H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-4">
                <a:latin typeface="Calibri"/>
                <a:cs typeface="Calibri"/>
              </a:rPr>
              <a:t>N</a:t>
            </a:r>
            <a:r>
              <a:rPr dirty="0" smtClean="0" sz="800" spc="0">
                <a:latin typeface="Calibri"/>
                <a:cs typeface="Calibri"/>
              </a:rPr>
              <a:t>E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1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ct val="101725"/>
              </a:lnSpc>
              <a:spcBef>
                <a:spcPts val="210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er&gt;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1890014" y="2491993"/>
            <a:ext cx="1257681" cy="359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8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4">
                <a:latin typeface="Calibri"/>
                <a:cs typeface="Calibri"/>
              </a:rPr>
              <a:t>P</a:t>
            </a:r>
            <a:r>
              <a:rPr dirty="0" smtClean="0" sz="800" spc="0">
                <a:latin typeface="Calibri"/>
                <a:cs typeface="Calibri"/>
              </a:rPr>
              <a:t>H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-4">
                <a:latin typeface="Calibri"/>
                <a:cs typeface="Calibri"/>
              </a:rPr>
              <a:t>N</a:t>
            </a:r>
            <a:r>
              <a:rPr dirty="0" smtClean="0" sz="800" spc="0">
                <a:latin typeface="Calibri"/>
                <a:cs typeface="Calibri"/>
              </a:rPr>
              <a:t>E</a:t>
            </a:r>
            <a:r>
              <a:rPr dirty="0" smtClean="0" sz="800" spc="4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2</a:t>
            </a:r>
            <a:endParaRPr sz="800">
              <a:latin typeface="Calibri"/>
              <a:cs typeface="Calibri"/>
            </a:endParaRPr>
          </a:p>
          <a:p>
            <a:pPr marL="68580">
              <a:lnSpc>
                <a:spcPct val="101725"/>
              </a:lnSpc>
              <a:spcBef>
                <a:spcPts val="210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1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er&gt;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3147695" y="2491993"/>
            <a:ext cx="3943222" cy="35966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00"/>
              </a:spcBef>
            </a:pP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-4">
                <a:latin typeface="Calibri"/>
                <a:cs typeface="Calibri"/>
              </a:rPr>
              <a:t>M</a:t>
            </a:r>
            <a:r>
              <a:rPr dirty="0" smtClean="0" sz="800" spc="0">
                <a:latin typeface="Calibri"/>
                <a:cs typeface="Calibri"/>
              </a:rPr>
              <a:t>AIL</a:t>
            </a:r>
            <a:r>
              <a:rPr dirty="0" smtClean="0" sz="800" spc="0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AD</a:t>
            </a: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-14">
                <a:latin typeface="Calibri"/>
                <a:cs typeface="Calibri"/>
              </a:rPr>
              <a:t>R</a:t>
            </a: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0">
                <a:latin typeface="Calibri"/>
                <a:cs typeface="Calibri"/>
              </a:rPr>
              <a:t>SS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210"/>
              </a:spcBef>
            </a:pPr>
            <a:r>
              <a:rPr dirty="0" smtClean="0" sz="1100" spc="0">
                <a:latin typeface="Calibri"/>
                <a:cs typeface="Calibri"/>
                <a:hlinkClick r:id="rId2"/>
              </a:rPr>
              <a:t>j</a:t>
            </a:r>
            <a:r>
              <a:rPr dirty="0" smtClean="0" sz="1100" spc="4">
                <a:latin typeface="Calibri"/>
                <a:cs typeface="Calibri"/>
                <a:hlinkClick r:id="rId2"/>
              </a:rPr>
              <a:t>o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h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n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s</a:t>
            </a:r>
            <a:r>
              <a:rPr dirty="0" smtClean="0" sz="1100" spc="4">
                <a:latin typeface="Calibri"/>
                <a:cs typeface="Calibri"/>
                <a:hlinkClick r:id="rId2"/>
              </a:rPr>
              <a:t>m</a:t>
            </a:r>
            <a:r>
              <a:rPr dirty="0" smtClean="0" sz="1100" spc="-14">
                <a:latin typeface="Calibri"/>
                <a:cs typeface="Calibri"/>
                <a:hlinkClick r:id="rId2"/>
              </a:rPr>
              <a:t>i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th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@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d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o</a:t>
            </a:r>
            <a:r>
              <a:rPr dirty="0" smtClean="0" sz="1100" spc="4">
                <a:latin typeface="Calibri"/>
                <a:cs typeface="Calibri"/>
                <a:hlinkClick r:id="rId2"/>
              </a:rPr>
              <a:t>m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ai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n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.c</a:t>
            </a:r>
            <a:r>
              <a:rPr dirty="0" smtClean="0" sz="1100" spc="-4">
                <a:latin typeface="Calibri"/>
                <a:cs typeface="Calibri"/>
                <a:hlinkClick r:id="rId2"/>
              </a:rPr>
              <a:t>o</a:t>
            </a:r>
            <a:r>
              <a:rPr dirty="0" smtClean="0" sz="1100" spc="0">
                <a:latin typeface="Calibri"/>
                <a:cs typeface="Calibri"/>
                <a:hlinkClick r:id="rId2"/>
              </a:rPr>
              <a:t>m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7" name="object 67"/>
          <p:cNvSpPr txBox="1"/>
          <p:nvPr/>
        </p:nvSpPr>
        <p:spPr>
          <a:xfrm>
            <a:off x="463557" y="2851657"/>
            <a:ext cx="6627359" cy="10808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ts val="2175"/>
              </a:lnSpc>
              <a:spcBef>
                <a:spcPts val="108"/>
              </a:spcBef>
            </a:pPr>
            <a:r>
              <a:rPr dirty="0" smtClean="0" baseline="13204" sz="1650" spc="-4">
                <a:latin typeface="Arial Narrow"/>
                <a:cs typeface="Arial Narrow"/>
              </a:rPr>
              <a:t>H</a:t>
            </a:r>
            <a:r>
              <a:rPr dirty="0" smtClean="0" baseline="13204" sz="1650" spc="0">
                <a:latin typeface="Arial Narrow"/>
                <a:cs typeface="Arial Narrow"/>
              </a:rPr>
              <a:t>a</a:t>
            </a:r>
            <a:r>
              <a:rPr dirty="0" smtClean="0" baseline="13204" sz="1650" spc="4">
                <a:latin typeface="Arial Narrow"/>
                <a:cs typeface="Arial Narrow"/>
              </a:rPr>
              <a:t>v</a:t>
            </a:r>
            <a:r>
              <a:rPr dirty="0" smtClean="0" baseline="13204" sz="1650" spc="0">
                <a:latin typeface="Arial Narrow"/>
                <a:cs typeface="Arial Narrow"/>
              </a:rPr>
              <a:t>e</a:t>
            </a:r>
            <a:r>
              <a:rPr dirty="0" smtClean="0" baseline="13204" sz="1650" spc="0">
                <a:latin typeface="Arial Narrow"/>
                <a:cs typeface="Arial Narrow"/>
              </a:rPr>
              <a:t> </a:t>
            </a:r>
            <a:r>
              <a:rPr dirty="0" smtClean="0" baseline="13204" sz="1650" spc="4">
                <a:latin typeface="Arial Narrow"/>
                <a:cs typeface="Arial Narrow"/>
              </a:rPr>
              <a:t>y</a:t>
            </a:r>
            <a:r>
              <a:rPr dirty="0" smtClean="0" baseline="13204" sz="1650" spc="0">
                <a:latin typeface="Arial Narrow"/>
                <a:cs typeface="Arial Narrow"/>
              </a:rPr>
              <a:t>ou</a:t>
            </a:r>
            <a:r>
              <a:rPr dirty="0" smtClean="0" baseline="13204" sz="1650" spc="-9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e</a:t>
            </a:r>
            <a:r>
              <a:rPr dirty="0" smtClean="0" baseline="13204" sz="1650" spc="4">
                <a:latin typeface="Arial Narrow"/>
                <a:cs typeface="Arial Narrow"/>
              </a:rPr>
              <a:t>v</a:t>
            </a:r>
            <a:r>
              <a:rPr dirty="0" smtClean="0" baseline="13204" sz="1650" spc="0">
                <a:latin typeface="Arial Narrow"/>
                <a:cs typeface="Arial Narrow"/>
              </a:rPr>
              <a:t>er</a:t>
            </a:r>
            <a:r>
              <a:rPr dirty="0" smtClean="0" baseline="13204" sz="1650" spc="-9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been</a:t>
            </a:r>
            <a:r>
              <a:rPr dirty="0" smtClean="0" baseline="13204" sz="1650" spc="-9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con</a:t>
            </a:r>
            <a:r>
              <a:rPr dirty="0" smtClean="0" baseline="13204" sz="1650" spc="-9">
                <a:latin typeface="Arial Narrow"/>
                <a:cs typeface="Arial Narrow"/>
              </a:rPr>
              <a:t>v</a:t>
            </a:r>
            <a:r>
              <a:rPr dirty="0" smtClean="0" baseline="13204" sz="1650" spc="0">
                <a:latin typeface="Arial Narrow"/>
                <a:cs typeface="Arial Narrow"/>
              </a:rPr>
              <a:t>i</a:t>
            </a:r>
            <a:r>
              <a:rPr dirty="0" smtClean="0" baseline="13204" sz="1650" spc="4">
                <a:latin typeface="Arial Narrow"/>
                <a:cs typeface="Arial Narrow"/>
              </a:rPr>
              <a:t>c</a:t>
            </a:r>
            <a:r>
              <a:rPr dirty="0" smtClean="0" baseline="13204" sz="1650" spc="0">
                <a:latin typeface="Arial Narrow"/>
                <a:cs typeface="Arial Narrow"/>
              </a:rPr>
              <a:t>t</a:t>
            </a:r>
            <a:r>
              <a:rPr dirty="0" smtClean="0" baseline="13204" sz="1650" spc="-9">
                <a:latin typeface="Arial Narrow"/>
                <a:cs typeface="Arial Narrow"/>
              </a:rPr>
              <a:t>e</a:t>
            </a:r>
            <a:r>
              <a:rPr dirty="0" smtClean="0" baseline="13204" sz="1650" spc="0">
                <a:latin typeface="Arial Narrow"/>
                <a:cs typeface="Arial Narrow"/>
              </a:rPr>
              <a:t>d</a:t>
            </a:r>
            <a:r>
              <a:rPr dirty="0" smtClean="0" baseline="13204" sz="1650" spc="-9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of</a:t>
            </a:r>
            <a:r>
              <a:rPr dirty="0" smtClean="0" baseline="13204" sz="1650" spc="0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a</a:t>
            </a:r>
            <a:r>
              <a:rPr dirty="0" smtClean="0" baseline="13204" sz="1650" spc="0">
                <a:latin typeface="Arial Narrow"/>
                <a:cs typeface="Arial Narrow"/>
              </a:rPr>
              <a:t> </a:t>
            </a:r>
            <a:r>
              <a:rPr dirty="0" smtClean="0" baseline="13204" sz="1650" spc="4">
                <a:latin typeface="Arial Narrow"/>
                <a:cs typeface="Arial Narrow"/>
              </a:rPr>
              <a:t>c</a:t>
            </a:r>
            <a:r>
              <a:rPr dirty="0" smtClean="0" baseline="13204" sz="1650" spc="0">
                <a:latin typeface="Arial Narrow"/>
                <a:cs typeface="Arial Narrow"/>
              </a:rPr>
              <a:t>r</a:t>
            </a:r>
            <a:r>
              <a:rPr dirty="0" smtClean="0" baseline="13204" sz="1650" spc="-9">
                <a:latin typeface="Arial Narrow"/>
                <a:cs typeface="Arial Narrow"/>
              </a:rPr>
              <a:t>i</a:t>
            </a:r>
            <a:r>
              <a:rPr dirty="0" smtClean="0" baseline="13204" sz="1650" spc="0">
                <a:latin typeface="Arial Narrow"/>
                <a:cs typeface="Arial Narrow"/>
              </a:rPr>
              <a:t>me</a:t>
            </a:r>
            <a:r>
              <a:rPr dirty="0" smtClean="0" baseline="13204" sz="1650" spc="0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o</a:t>
            </a:r>
            <a:r>
              <a:rPr dirty="0" smtClean="0" baseline="13204" sz="1650" spc="-9">
                <a:latin typeface="Arial Narrow"/>
                <a:cs typeface="Arial Narrow"/>
              </a:rPr>
              <a:t>t</a:t>
            </a:r>
            <a:r>
              <a:rPr dirty="0" smtClean="0" baseline="13204" sz="1650" spc="0">
                <a:latin typeface="Arial Narrow"/>
                <a:cs typeface="Arial Narrow"/>
              </a:rPr>
              <a:t>her</a:t>
            </a:r>
            <a:r>
              <a:rPr dirty="0" smtClean="0" baseline="13204" sz="1650" spc="0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th</a:t>
            </a:r>
            <a:r>
              <a:rPr dirty="0" smtClean="0" baseline="13204" sz="1650" spc="-9">
                <a:latin typeface="Arial Narrow"/>
                <a:cs typeface="Arial Narrow"/>
              </a:rPr>
              <a:t>a</a:t>
            </a:r>
            <a:r>
              <a:rPr dirty="0" smtClean="0" baseline="13204" sz="1650" spc="0">
                <a:latin typeface="Arial Narrow"/>
                <a:cs typeface="Arial Narrow"/>
              </a:rPr>
              <a:t>n</a:t>
            </a:r>
            <a:r>
              <a:rPr dirty="0" smtClean="0" baseline="13204" sz="1650" spc="0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a</a:t>
            </a:r>
            <a:r>
              <a:rPr dirty="0" smtClean="0" baseline="13204" sz="1650" spc="0">
                <a:latin typeface="Arial Narrow"/>
                <a:cs typeface="Arial Narrow"/>
              </a:rPr>
              <a:t> </a:t>
            </a:r>
            <a:r>
              <a:rPr dirty="0" smtClean="0" baseline="13204" sz="1650" spc="-9">
                <a:latin typeface="Arial Narrow"/>
                <a:cs typeface="Arial Narrow"/>
              </a:rPr>
              <a:t>m</a:t>
            </a:r>
            <a:r>
              <a:rPr dirty="0" smtClean="0" baseline="13204" sz="1650" spc="0">
                <a:latin typeface="Arial Narrow"/>
                <a:cs typeface="Arial Narrow"/>
              </a:rPr>
              <a:t>inor</a:t>
            </a:r>
            <a:r>
              <a:rPr dirty="0" smtClean="0" baseline="13204" sz="1650" spc="-9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traffic</a:t>
            </a:r>
            <a:r>
              <a:rPr dirty="0" smtClean="0" baseline="13204" sz="1650" spc="-4">
                <a:latin typeface="Arial Narrow"/>
                <a:cs typeface="Arial Narrow"/>
              </a:rPr>
              <a:t> </a:t>
            </a:r>
            <a:r>
              <a:rPr dirty="0" smtClean="0" baseline="13204" sz="1650" spc="0">
                <a:latin typeface="Arial Narrow"/>
                <a:cs typeface="Arial Narrow"/>
              </a:rPr>
              <a:t>inc</a:t>
            </a:r>
            <a:r>
              <a:rPr dirty="0" smtClean="0" baseline="13204" sz="1650" spc="-9">
                <a:latin typeface="Arial Narrow"/>
                <a:cs typeface="Arial Narrow"/>
              </a:rPr>
              <a:t>i</a:t>
            </a:r>
            <a:r>
              <a:rPr dirty="0" smtClean="0" baseline="13204" sz="1650" spc="0">
                <a:latin typeface="Arial Narrow"/>
                <a:cs typeface="Arial Narrow"/>
              </a:rPr>
              <a:t>dent?</a:t>
            </a:r>
            <a:r>
              <a:rPr dirty="0" smtClean="0" baseline="13204" sz="1650" spc="0">
                <a:latin typeface="Arial Narrow"/>
                <a:cs typeface="Arial Narrow"/>
              </a:rPr>
              <a:t>  </a:t>
            </a:r>
            <a:r>
              <a:rPr dirty="0" smtClean="0" baseline="13204" sz="1650" spc="14">
                <a:latin typeface="Arial Narrow"/>
                <a:cs typeface="Arial Narrow"/>
              </a:rPr>
              <a:t> </a:t>
            </a:r>
            <a:r>
              <a:rPr dirty="0" smtClean="0" baseline="6978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</a:t>
            </a:r>
            <a:r>
              <a:rPr dirty="0" smtClean="0" baseline="6978" sz="2100" spc="-292">
                <a:solidFill>
                  <a:srgbClr val="808080"/>
                </a:solidFill>
                <a:latin typeface="TITUS Cyberbit Basic"/>
                <a:cs typeface="TITUS Cyberbit Basic"/>
              </a:rPr>
              <a:t> </a:t>
            </a:r>
            <a:r>
              <a:rPr dirty="0" smtClean="0" baseline="13204" sz="1650" spc="-4">
                <a:latin typeface="Arial Narrow"/>
                <a:cs typeface="Arial Narrow"/>
              </a:rPr>
              <a:t>Y</a:t>
            </a:r>
            <a:r>
              <a:rPr dirty="0" smtClean="0" baseline="13204" sz="1650" spc="0">
                <a:latin typeface="Arial Narrow"/>
                <a:cs typeface="Arial Narrow"/>
              </a:rPr>
              <a:t>es</a:t>
            </a:r>
            <a:r>
              <a:rPr dirty="0" smtClean="0" baseline="13204" sz="1650" spc="0">
                <a:latin typeface="Arial Narrow"/>
                <a:cs typeface="Arial Narrow"/>
              </a:rPr>
              <a:t>     </a:t>
            </a:r>
            <a:r>
              <a:rPr dirty="0" smtClean="0" baseline="13204" sz="1650" spc="240">
                <a:latin typeface="Arial Narrow"/>
                <a:cs typeface="Arial Narrow"/>
              </a:rPr>
              <a:t> </a:t>
            </a:r>
            <a:r>
              <a:rPr dirty="0" smtClean="0" baseline="6978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r>
              <a:rPr dirty="0" smtClean="0" baseline="6978" sz="2100" spc="-42">
                <a:solidFill>
                  <a:srgbClr val="808080"/>
                </a:solidFill>
                <a:latin typeface="TITUS Cyberbit Basic"/>
                <a:cs typeface="TITUS Cyberbit Basic"/>
              </a:rPr>
              <a:t> </a:t>
            </a:r>
            <a:r>
              <a:rPr dirty="0" smtClean="0" baseline="13204" sz="1650" spc="-4">
                <a:latin typeface="Arial Narrow"/>
                <a:cs typeface="Arial Narrow"/>
              </a:rPr>
              <a:t>No</a:t>
            </a:r>
            <a:endParaRPr sz="1100">
              <a:latin typeface="Arial Narrow"/>
              <a:cs typeface="Arial Narrow"/>
            </a:endParaRPr>
          </a:p>
          <a:p>
            <a:pPr marL="65270" marR="5415566">
              <a:lnSpc>
                <a:spcPts val="1262"/>
              </a:lnSpc>
              <a:spcBef>
                <a:spcPts val="36"/>
              </a:spcBef>
            </a:pPr>
            <a:r>
              <a:rPr dirty="0" smtClean="0" sz="1100" spc="0">
                <a:latin typeface="Arial Narrow"/>
                <a:cs typeface="Arial Narrow"/>
              </a:rPr>
              <a:t>If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-4">
                <a:latin typeface="Arial Narrow"/>
                <a:cs typeface="Arial Narrow"/>
              </a:rPr>
              <a:t>Y</a:t>
            </a:r>
            <a:r>
              <a:rPr dirty="0" smtClean="0" sz="1100" spc="0">
                <a:latin typeface="Arial Narrow"/>
                <a:cs typeface="Arial Narrow"/>
              </a:rPr>
              <a:t>e</a:t>
            </a:r>
            <a:r>
              <a:rPr dirty="0" smtClean="0" sz="1100" spc="4">
                <a:latin typeface="Arial Narrow"/>
                <a:cs typeface="Arial Narrow"/>
              </a:rPr>
              <a:t>s</a:t>
            </a:r>
            <a:r>
              <a:rPr dirty="0" smtClean="0" sz="1100" spc="0">
                <a:latin typeface="Arial Narrow"/>
                <a:cs typeface="Arial Narrow"/>
              </a:rPr>
              <a:t>,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p</a:t>
            </a:r>
            <a:r>
              <a:rPr dirty="0" smtClean="0" sz="1100" spc="-9">
                <a:latin typeface="Arial Narrow"/>
                <a:cs typeface="Arial Narrow"/>
              </a:rPr>
              <a:t>l</a:t>
            </a:r>
            <a:r>
              <a:rPr dirty="0" smtClean="0" sz="1100" spc="0">
                <a:latin typeface="Arial Narrow"/>
                <a:cs typeface="Arial Narrow"/>
              </a:rPr>
              <a:t>ea</a:t>
            </a:r>
            <a:r>
              <a:rPr dirty="0" smtClean="0" sz="1100" spc="4">
                <a:latin typeface="Arial Narrow"/>
                <a:cs typeface="Arial Narrow"/>
              </a:rPr>
              <a:t>s</a:t>
            </a:r>
            <a:r>
              <a:rPr dirty="0" smtClean="0" sz="1100" spc="0">
                <a:latin typeface="Arial Narrow"/>
                <a:cs typeface="Arial Narrow"/>
              </a:rPr>
              <a:t>e</a:t>
            </a:r>
            <a:r>
              <a:rPr dirty="0" smtClean="0" sz="1100" spc="-9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e</a:t>
            </a:r>
            <a:r>
              <a:rPr dirty="0" smtClean="0" sz="1100" spc="4">
                <a:latin typeface="Arial Narrow"/>
                <a:cs typeface="Arial Narrow"/>
              </a:rPr>
              <a:t>x</a:t>
            </a:r>
            <a:r>
              <a:rPr dirty="0" smtClean="0" sz="1100" spc="-9">
                <a:latin typeface="Arial Narrow"/>
                <a:cs typeface="Arial Narrow"/>
              </a:rPr>
              <a:t>p</a:t>
            </a:r>
            <a:r>
              <a:rPr dirty="0" smtClean="0" sz="1100" spc="0">
                <a:latin typeface="Arial Narrow"/>
                <a:cs typeface="Arial Narrow"/>
              </a:rPr>
              <a:t>lain: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endParaRPr sz="1100">
              <a:latin typeface="Arial Narrow"/>
              <a:cs typeface="Arial Narrow"/>
            </a:endParaRPr>
          </a:p>
          <a:p>
            <a:pPr marL="65270" marR="5415566">
              <a:lnSpc>
                <a:spcPts val="1262"/>
              </a:lnSpc>
              <a:spcBef>
                <a:spcPts val="333"/>
              </a:spcBef>
            </a:pPr>
            <a:r>
              <a:rPr dirty="0" smtClean="0" sz="1100" spc="-4">
                <a:latin typeface="Arial Narrow"/>
                <a:cs typeface="Arial Narrow"/>
              </a:rPr>
              <a:t>N</a:t>
            </a:r>
            <a:r>
              <a:rPr dirty="0" smtClean="0" sz="1100" spc="0">
                <a:latin typeface="Arial Narrow"/>
                <a:cs typeface="Arial Narrow"/>
              </a:rPr>
              <a:t>ot</a:t>
            </a:r>
            <a:r>
              <a:rPr dirty="0" smtClean="0" sz="1100" spc="0">
                <a:latin typeface="Arial Narrow"/>
                <a:cs typeface="Arial Narrow"/>
              </a:rPr>
              <a:t> </a:t>
            </a:r>
            <a:r>
              <a:rPr dirty="0" smtClean="0" sz="1100" spc="0">
                <a:latin typeface="Arial Narrow"/>
                <a:cs typeface="Arial Narrow"/>
              </a:rPr>
              <a:t>app</a:t>
            </a:r>
            <a:r>
              <a:rPr dirty="0" smtClean="0" sz="1100" spc="4">
                <a:latin typeface="Arial Narrow"/>
                <a:cs typeface="Arial Narrow"/>
              </a:rPr>
              <a:t>l</a:t>
            </a:r>
            <a:r>
              <a:rPr dirty="0" smtClean="0" sz="1100" spc="-9">
                <a:latin typeface="Arial Narrow"/>
                <a:cs typeface="Arial Narrow"/>
              </a:rPr>
              <a:t>i</a:t>
            </a:r>
            <a:r>
              <a:rPr dirty="0" smtClean="0" sz="1100" spc="0">
                <a:latin typeface="Arial Narrow"/>
                <a:cs typeface="Arial Narrow"/>
              </a:rPr>
              <a:t>cab</a:t>
            </a:r>
            <a:r>
              <a:rPr dirty="0" smtClean="0" sz="1100" spc="-9">
                <a:latin typeface="Arial Narrow"/>
                <a:cs typeface="Arial Narrow"/>
              </a:rPr>
              <a:t>l</a:t>
            </a:r>
            <a:r>
              <a:rPr dirty="0" smtClean="0" sz="1100" spc="0">
                <a:latin typeface="Arial Narrow"/>
                <a:cs typeface="Arial Narrow"/>
              </a:rPr>
              <a:t>e</a:t>
            </a:r>
            <a:endParaRPr sz="1100">
              <a:latin typeface="Arial Narrow"/>
              <a:cs typeface="Arial Narrow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463557" y="3932554"/>
            <a:ext cx="6627359" cy="25057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305"/>
              </a:spcBef>
            </a:pP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DE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-14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PLOY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463557" y="4183125"/>
            <a:ext cx="2054725" cy="402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20"/>
              </a:spcBef>
            </a:pP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-4">
                <a:latin typeface="Calibri"/>
                <a:cs typeface="Calibri"/>
              </a:rPr>
              <a:t>M</a:t>
            </a:r>
            <a:r>
              <a:rPr dirty="0" smtClean="0" sz="800" spc="4">
                <a:latin typeface="Calibri"/>
                <a:cs typeface="Calibri"/>
              </a:rPr>
              <a:t>P</a:t>
            </a:r>
            <a:r>
              <a:rPr dirty="0" smtClean="0" sz="800" spc="0">
                <a:latin typeface="Calibri"/>
                <a:cs typeface="Calibri"/>
              </a:rPr>
              <a:t>L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4">
                <a:latin typeface="Calibri"/>
                <a:cs typeface="Calibri"/>
              </a:rPr>
              <a:t>Y</a:t>
            </a:r>
            <a:r>
              <a:rPr dirty="0" smtClean="0" sz="800" spc="-14">
                <a:latin typeface="Calibri"/>
                <a:cs typeface="Calibri"/>
              </a:rPr>
              <a:t>M</a:t>
            </a: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-4">
                <a:latin typeface="Calibri"/>
                <a:cs typeface="Calibri"/>
              </a:rPr>
              <a:t>N</a:t>
            </a:r>
            <a:r>
              <a:rPr dirty="0" smtClean="0" sz="800" spc="0">
                <a:latin typeface="Calibri"/>
                <a:cs typeface="Calibri"/>
              </a:rPr>
              <a:t>T</a:t>
            </a:r>
            <a:r>
              <a:rPr dirty="0" smtClean="0" sz="800" spc="-9">
                <a:latin typeface="Calibri"/>
                <a:cs typeface="Calibri"/>
              </a:rPr>
              <a:t> </a:t>
            </a:r>
            <a:r>
              <a:rPr dirty="0" smtClean="0" sz="800" spc="4">
                <a:latin typeface="Calibri"/>
                <a:cs typeface="Calibri"/>
              </a:rPr>
              <a:t>T</a:t>
            </a:r>
            <a:r>
              <a:rPr dirty="0" smtClean="0" sz="800" spc="-4">
                <a:latin typeface="Calibri"/>
                <a:cs typeface="Calibri"/>
              </a:rPr>
              <a:t>Y</a:t>
            </a:r>
            <a:r>
              <a:rPr dirty="0" smtClean="0" sz="800" spc="4">
                <a:latin typeface="Calibri"/>
                <a:cs typeface="Calibri"/>
              </a:rPr>
              <a:t>P</a:t>
            </a:r>
            <a:r>
              <a:rPr dirty="0" smtClean="0" sz="8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  <a:p>
            <a:pPr marL="65270">
              <a:lnSpc>
                <a:spcPts val="2070"/>
              </a:lnSpc>
              <a:spcBef>
                <a:spcPts val="103"/>
              </a:spcBef>
            </a:pP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r>
              <a:rPr dirty="0" smtClean="0" baseline="4186" sz="2100" spc="-297">
                <a:solidFill>
                  <a:srgbClr val="808080"/>
                </a:solidFill>
                <a:latin typeface="TITUS Cyberbit Basic"/>
                <a:cs typeface="TITUS Cyberbit Basic"/>
              </a:rPr>
              <a:t> </a:t>
            </a:r>
            <a:r>
              <a:rPr dirty="0" smtClean="0" baseline="7447" sz="1650" spc="0">
                <a:latin typeface="Calibri"/>
                <a:cs typeface="Calibri"/>
              </a:rPr>
              <a:t>F</a:t>
            </a:r>
            <a:r>
              <a:rPr dirty="0" smtClean="0" baseline="7447" sz="1650" spc="-9">
                <a:latin typeface="Calibri"/>
                <a:cs typeface="Calibri"/>
              </a:rPr>
              <a:t>u</a:t>
            </a:r>
            <a:r>
              <a:rPr dirty="0" smtClean="0" baseline="7447" sz="1650" spc="0">
                <a:latin typeface="Calibri"/>
                <a:cs typeface="Calibri"/>
              </a:rPr>
              <a:t>ll</a:t>
            </a:r>
            <a:r>
              <a:rPr dirty="0" smtClean="0" baseline="7447" sz="1650" spc="0">
                <a:latin typeface="Calibri"/>
                <a:cs typeface="Calibri"/>
              </a:rPr>
              <a:t> </a:t>
            </a:r>
            <a:r>
              <a:rPr dirty="0" smtClean="0" baseline="7447" sz="1650" spc="4">
                <a:latin typeface="Calibri"/>
                <a:cs typeface="Calibri"/>
              </a:rPr>
              <a:t>T</a:t>
            </a:r>
            <a:r>
              <a:rPr dirty="0" smtClean="0" baseline="7447" sz="1650" spc="0">
                <a:latin typeface="Calibri"/>
                <a:cs typeface="Calibri"/>
              </a:rPr>
              <a:t>i</a:t>
            </a:r>
            <a:r>
              <a:rPr dirty="0" smtClean="0" baseline="7447" sz="1650" spc="-4">
                <a:latin typeface="Calibri"/>
                <a:cs typeface="Calibri"/>
              </a:rPr>
              <a:t>m</a:t>
            </a:r>
            <a:r>
              <a:rPr dirty="0" smtClean="0" baseline="7447" sz="1650" spc="0">
                <a:latin typeface="Calibri"/>
                <a:cs typeface="Calibri"/>
              </a:rPr>
              <a:t>e</a:t>
            </a:r>
            <a:r>
              <a:rPr dirty="0" smtClean="0" baseline="7447" sz="1650" spc="0">
                <a:latin typeface="Calibri"/>
                <a:cs typeface="Calibri"/>
              </a:rPr>
              <a:t>    </a:t>
            </a:r>
            <a:r>
              <a:rPr dirty="0" smtClean="0" baseline="7447" sz="1650" spc="9">
                <a:latin typeface="Calibri"/>
                <a:cs typeface="Calibri"/>
              </a:rPr>
              <a:t> </a:t>
            </a:r>
            <a:r>
              <a:rPr dirty="0" smtClean="0" baseline="4186" sz="2100" spc="0">
                <a:solidFill>
                  <a:srgbClr val="808080"/>
                </a:solidFill>
                <a:latin typeface="TITUS Cyberbit Basic"/>
                <a:cs typeface="TITUS Cyberbit Basic"/>
              </a:rPr>
              <a:t></a:t>
            </a:r>
            <a:r>
              <a:rPr dirty="0" smtClean="0" baseline="4186" sz="2100" spc="-307">
                <a:solidFill>
                  <a:srgbClr val="808080"/>
                </a:solidFill>
                <a:latin typeface="TITUS Cyberbit Basic"/>
                <a:cs typeface="TITUS Cyberbit Basic"/>
              </a:rPr>
              <a:t> </a:t>
            </a:r>
            <a:r>
              <a:rPr dirty="0" smtClean="0" baseline="7447" sz="1650" spc="4">
                <a:latin typeface="Calibri"/>
                <a:cs typeface="Calibri"/>
              </a:rPr>
              <a:t>P</a:t>
            </a:r>
            <a:r>
              <a:rPr dirty="0" smtClean="0" baseline="7447" sz="1650" spc="0">
                <a:latin typeface="Calibri"/>
                <a:cs typeface="Calibri"/>
              </a:rPr>
              <a:t>art</a:t>
            </a:r>
            <a:r>
              <a:rPr dirty="0" smtClean="0" baseline="7447" sz="1650" spc="-9">
                <a:latin typeface="Calibri"/>
                <a:cs typeface="Calibri"/>
              </a:rPr>
              <a:t> </a:t>
            </a:r>
            <a:r>
              <a:rPr dirty="0" smtClean="0" baseline="7447" sz="1650" spc="4">
                <a:latin typeface="Calibri"/>
                <a:cs typeface="Calibri"/>
              </a:rPr>
              <a:t>T</a:t>
            </a:r>
            <a:r>
              <a:rPr dirty="0" smtClean="0" baseline="7447" sz="1650" spc="-14">
                <a:latin typeface="Calibri"/>
                <a:cs typeface="Calibri"/>
              </a:rPr>
              <a:t>i</a:t>
            </a:r>
            <a:r>
              <a:rPr dirty="0" smtClean="0" baseline="7447" sz="1650" spc="-4">
                <a:latin typeface="Calibri"/>
                <a:cs typeface="Calibri"/>
              </a:rPr>
              <a:t>m</a:t>
            </a:r>
            <a:r>
              <a:rPr dirty="0" smtClean="0" baseline="7447" sz="165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2518283" y="4183125"/>
            <a:ext cx="1943354" cy="402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20"/>
              </a:spcBef>
            </a:pPr>
            <a:r>
              <a:rPr dirty="0" smtClean="0" sz="800" spc="4">
                <a:latin typeface="Calibri"/>
                <a:cs typeface="Calibri"/>
              </a:rPr>
              <a:t>P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0">
                <a:latin typeface="Calibri"/>
                <a:cs typeface="Calibri"/>
              </a:rPr>
              <a:t>SI</a:t>
            </a:r>
            <a:r>
              <a:rPr dirty="0" smtClean="0" sz="800" spc="-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I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0">
                <a:latin typeface="Calibri"/>
                <a:cs typeface="Calibri"/>
              </a:rPr>
              <a:t>N</a:t>
            </a:r>
            <a:r>
              <a:rPr dirty="0" smtClean="0" sz="800" spc="0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-4">
                <a:latin typeface="Calibri"/>
                <a:cs typeface="Calibri"/>
              </a:rPr>
              <a:t>P</a:t>
            </a:r>
            <a:r>
              <a:rPr dirty="0" smtClean="0" sz="800" spc="4">
                <a:latin typeface="Calibri"/>
                <a:cs typeface="Calibri"/>
              </a:rPr>
              <a:t>P</a:t>
            </a:r>
            <a:r>
              <a:rPr dirty="0" smtClean="0" sz="800" spc="0">
                <a:latin typeface="Calibri"/>
                <a:cs typeface="Calibri"/>
              </a:rPr>
              <a:t>L</a:t>
            </a:r>
            <a:r>
              <a:rPr dirty="0" smtClean="0" sz="800" spc="-9">
                <a:latin typeface="Calibri"/>
                <a:cs typeface="Calibri"/>
              </a:rPr>
              <a:t>Y</a:t>
            </a:r>
            <a:r>
              <a:rPr dirty="0" smtClean="0" sz="800" spc="0">
                <a:latin typeface="Calibri"/>
                <a:cs typeface="Calibri"/>
              </a:rPr>
              <a:t>ING</a:t>
            </a:r>
            <a:r>
              <a:rPr dirty="0" smtClean="0" sz="800" spc="-4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F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0">
                <a:latin typeface="Calibri"/>
                <a:cs typeface="Calibri"/>
              </a:rPr>
              <a:t>R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355"/>
              </a:spcBef>
            </a:pPr>
            <a:r>
              <a:rPr dirty="0" smtClean="0" sz="1100" spc="0">
                <a:latin typeface="Calibri"/>
                <a:cs typeface="Calibri"/>
              </a:rPr>
              <a:t>Gra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0">
                <a:latin typeface="Calibri"/>
                <a:cs typeface="Calibri"/>
              </a:rPr>
              <a:t>ic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si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4461637" y="4183125"/>
            <a:ext cx="1315593" cy="402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20"/>
              </a:spcBef>
            </a:pP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0">
                <a:latin typeface="Calibri"/>
                <a:cs typeface="Calibri"/>
              </a:rPr>
              <a:t>SI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4">
                <a:latin typeface="Calibri"/>
                <a:cs typeface="Calibri"/>
              </a:rPr>
              <a:t>E</a:t>
            </a:r>
            <a:r>
              <a:rPr dirty="0" smtClean="0" sz="800" spc="0">
                <a:latin typeface="Calibri"/>
                <a:cs typeface="Calibri"/>
              </a:rPr>
              <a:t>D</a:t>
            </a:r>
            <a:r>
              <a:rPr dirty="0" smtClean="0" sz="800" spc="-14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SALA</a:t>
            </a:r>
            <a:r>
              <a:rPr dirty="0" smtClean="0" sz="800" spc="-14">
                <a:latin typeface="Calibri"/>
                <a:cs typeface="Calibri"/>
              </a:rPr>
              <a:t>R</a:t>
            </a:r>
            <a:r>
              <a:rPr dirty="0" smtClean="0" sz="800" spc="0">
                <a:latin typeface="Calibri"/>
                <a:cs typeface="Calibri"/>
              </a:rPr>
              <a:t>Y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355"/>
              </a:spcBef>
            </a:pPr>
            <a:r>
              <a:rPr dirty="0" smtClean="0" sz="1100" spc="4">
                <a:latin typeface="Calibri"/>
                <a:cs typeface="Calibri"/>
              </a:rPr>
              <a:t>$</a:t>
            </a:r>
            <a:r>
              <a:rPr dirty="0" smtClean="0" sz="1100" spc="-9">
                <a:latin typeface="Calibri"/>
                <a:cs typeface="Calibri"/>
              </a:rPr>
              <a:t>8</a:t>
            </a:r>
            <a:r>
              <a:rPr dirty="0" smtClean="0" sz="1100" spc="4">
                <a:latin typeface="Calibri"/>
                <a:cs typeface="Calibri"/>
              </a:rPr>
              <a:t>0</a:t>
            </a:r>
            <a:r>
              <a:rPr dirty="0" smtClean="0" sz="1100" spc="-9">
                <a:latin typeface="Calibri"/>
                <a:cs typeface="Calibri"/>
              </a:rPr>
              <a:t>0</a:t>
            </a:r>
            <a:r>
              <a:rPr dirty="0" smtClean="0" sz="1100" spc="-4">
                <a:latin typeface="Calibri"/>
                <a:cs typeface="Calibri"/>
              </a:rPr>
              <a:t>/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th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5777230" y="4183125"/>
            <a:ext cx="1313687" cy="40259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20"/>
              </a:spcBef>
            </a:pP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E</a:t>
            </a:r>
            <a:r>
              <a:rPr dirty="0" smtClean="0" sz="800" spc="-9">
                <a:latin typeface="Calibri"/>
                <a:cs typeface="Calibri"/>
              </a:rPr>
              <a:t> </a:t>
            </a:r>
            <a:r>
              <a:rPr dirty="0" smtClean="0" sz="800" spc="4">
                <a:latin typeface="Calibri"/>
                <a:cs typeface="Calibri"/>
              </a:rPr>
              <a:t>Y</a:t>
            </a:r>
            <a:r>
              <a:rPr dirty="0" smtClean="0" sz="800" spc="-4">
                <a:latin typeface="Calibri"/>
                <a:cs typeface="Calibri"/>
              </a:rPr>
              <a:t>O</a:t>
            </a:r>
            <a:r>
              <a:rPr dirty="0" smtClean="0" sz="800" spc="0">
                <a:latin typeface="Calibri"/>
                <a:cs typeface="Calibri"/>
              </a:rPr>
              <a:t>U</a:t>
            </a:r>
            <a:r>
              <a:rPr dirty="0" smtClean="0" sz="800" spc="0">
                <a:latin typeface="Calibri"/>
                <a:cs typeface="Calibri"/>
              </a:rPr>
              <a:t> </a:t>
            </a:r>
            <a:r>
              <a:rPr dirty="0" smtClean="0" sz="800" spc="-9">
                <a:latin typeface="Calibri"/>
                <a:cs typeface="Calibri"/>
              </a:rPr>
              <a:t>C</a:t>
            </a:r>
            <a:r>
              <a:rPr dirty="0" smtClean="0" sz="800" spc="0">
                <a:latin typeface="Calibri"/>
                <a:cs typeface="Calibri"/>
              </a:rPr>
              <a:t>AN</a:t>
            </a:r>
            <a:r>
              <a:rPr dirty="0" smtClean="0" sz="800" spc="0">
                <a:latin typeface="Calibri"/>
                <a:cs typeface="Calibri"/>
              </a:rPr>
              <a:t> </a:t>
            </a:r>
            <a:r>
              <a:rPr dirty="0" smtClean="0" sz="800" spc="0">
                <a:latin typeface="Calibri"/>
                <a:cs typeface="Calibri"/>
              </a:rPr>
              <a:t>S</a:t>
            </a:r>
            <a:r>
              <a:rPr dirty="0" smtClean="0" sz="800" spc="-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0">
                <a:latin typeface="Calibri"/>
                <a:cs typeface="Calibri"/>
              </a:rPr>
              <a:t>T</a:t>
            </a:r>
            <a:endParaRPr sz="800">
              <a:latin typeface="Calibri"/>
              <a:cs typeface="Calibri"/>
            </a:endParaRPr>
          </a:p>
          <a:p>
            <a:pPr marL="68579">
              <a:lnSpc>
                <a:spcPct val="101725"/>
              </a:lnSpc>
              <a:spcBef>
                <a:spcPts val="355"/>
              </a:spcBef>
            </a:pP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/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/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463557" y="4585715"/>
            <a:ext cx="6627359" cy="25057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290"/>
              </a:spcBef>
            </a:pP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EDU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(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st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g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f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h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tes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)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63557" y="4836286"/>
            <a:ext cx="2054725" cy="252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13452" marR="816911" algn="ctr">
              <a:lnSpc>
                <a:spcPct val="101725"/>
              </a:lnSpc>
              <a:spcBef>
                <a:spcPts val="320"/>
              </a:spcBef>
            </a:pPr>
            <a:r>
              <a:rPr dirty="0" smtClean="0" sz="1100" spc="0">
                <a:latin typeface="Calibri"/>
                <a:cs typeface="Calibri"/>
              </a:rPr>
              <a:t>Sc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2518283" y="4836286"/>
            <a:ext cx="1943354" cy="252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05256" marR="705370" algn="ctr">
              <a:lnSpc>
                <a:spcPct val="101725"/>
              </a:lnSpc>
              <a:spcBef>
                <a:spcPts val="320"/>
              </a:spcBef>
            </a:pP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461637" y="4836286"/>
            <a:ext cx="1315593" cy="252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02691">
              <a:lnSpc>
                <a:spcPct val="101725"/>
              </a:lnSpc>
              <a:spcBef>
                <a:spcPts val="320"/>
              </a:spcBef>
            </a:pPr>
            <a:r>
              <a:rPr dirty="0" smtClean="0" sz="1100" spc="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ate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Gra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at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5777230" y="4836286"/>
            <a:ext cx="1313687" cy="252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32231">
              <a:lnSpc>
                <a:spcPct val="101725"/>
              </a:lnSpc>
              <a:spcBef>
                <a:spcPts val="320"/>
              </a:spcBef>
            </a:pPr>
            <a:r>
              <a:rPr dirty="0" smtClean="0" sz="1100" spc="0">
                <a:latin typeface="Calibri"/>
                <a:cs typeface="Calibri"/>
              </a:rPr>
              <a:t>Attai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463557" y="5088382"/>
            <a:ext cx="2054725" cy="219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85"/>
              </a:spcBef>
            </a:pPr>
            <a:r>
              <a:rPr dirty="0" smtClean="0" sz="1100" spc="0">
                <a:latin typeface="Calibri"/>
                <a:cs typeface="Calibri"/>
              </a:rPr>
              <a:t>&lt;Sch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518283" y="5088382"/>
            <a:ext cx="1943354" cy="219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85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cat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461637" y="5088382"/>
            <a:ext cx="1315593" cy="219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91083">
              <a:lnSpc>
                <a:spcPct val="101725"/>
              </a:lnSpc>
              <a:spcBef>
                <a:spcPts val="185"/>
              </a:spcBef>
            </a:pPr>
            <a:r>
              <a:rPr dirty="0" smtClean="0" sz="1100" spc="-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4">
                <a:latin typeface="Calibri"/>
                <a:cs typeface="Calibri"/>
              </a:rPr>
              <a:t>/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-4">
                <a:latin typeface="Calibri"/>
                <a:cs typeface="Calibri"/>
              </a:rPr>
              <a:t>/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5777230" y="5088382"/>
            <a:ext cx="1313687" cy="21907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85"/>
              </a:spcBef>
            </a:pPr>
            <a:r>
              <a:rPr dirty="0" smtClean="0" sz="1100" spc="0">
                <a:latin typeface="Calibri"/>
                <a:cs typeface="Calibri"/>
              </a:rPr>
              <a:t>&lt;Attai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ent&gt;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63557" y="5307456"/>
            <a:ext cx="2054725" cy="216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1" name="object 51"/>
          <p:cNvSpPr txBox="1"/>
          <p:nvPr/>
        </p:nvSpPr>
        <p:spPr>
          <a:xfrm>
            <a:off x="2518283" y="5307456"/>
            <a:ext cx="1943354" cy="216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0" name="object 50"/>
          <p:cNvSpPr txBox="1"/>
          <p:nvPr/>
        </p:nvSpPr>
        <p:spPr>
          <a:xfrm>
            <a:off x="4461637" y="5307456"/>
            <a:ext cx="1315593" cy="216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9" name="object 49"/>
          <p:cNvSpPr txBox="1"/>
          <p:nvPr/>
        </p:nvSpPr>
        <p:spPr>
          <a:xfrm>
            <a:off x="5777230" y="5307456"/>
            <a:ext cx="1313687" cy="216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8" name="object 48"/>
          <p:cNvSpPr txBox="1"/>
          <p:nvPr/>
        </p:nvSpPr>
        <p:spPr>
          <a:xfrm>
            <a:off x="463557" y="5523864"/>
            <a:ext cx="2054725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7" name="object 47"/>
          <p:cNvSpPr txBox="1"/>
          <p:nvPr/>
        </p:nvSpPr>
        <p:spPr>
          <a:xfrm>
            <a:off x="2518283" y="5523864"/>
            <a:ext cx="1943354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6" name="object 46"/>
          <p:cNvSpPr txBox="1"/>
          <p:nvPr/>
        </p:nvSpPr>
        <p:spPr>
          <a:xfrm>
            <a:off x="4461637" y="5523864"/>
            <a:ext cx="1315593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5" name="object 45"/>
          <p:cNvSpPr txBox="1"/>
          <p:nvPr/>
        </p:nvSpPr>
        <p:spPr>
          <a:xfrm>
            <a:off x="5777230" y="5523864"/>
            <a:ext cx="1313687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4" name="object 44"/>
          <p:cNvSpPr txBox="1"/>
          <p:nvPr/>
        </p:nvSpPr>
        <p:spPr>
          <a:xfrm>
            <a:off x="463557" y="5740273"/>
            <a:ext cx="2054725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3" name="object 43"/>
          <p:cNvSpPr txBox="1"/>
          <p:nvPr/>
        </p:nvSpPr>
        <p:spPr>
          <a:xfrm>
            <a:off x="2518283" y="5740273"/>
            <a:ext cx="1943354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2" name="object 42"/>
          <p:cNvSpPr txBox="1"/>
          <p:nvPr/>
        </p:nvSpPr>
        <p:spPr>
          <a:xfrm>
            <a:off x="4461637" y="5740273"/>
            <a:ext cx="1315593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1" name="object 41"/>
          <p:cNvSpPr txBox="1"/>
          <p:nvPr/>
        </p:nvSpPr>
        <p:spPr>
          <a:xfrm>
            <a:off x="5777230" y="5740273"/>
            <a:ext cx="1313687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0" name="object 40"/>
          <p:cNvSpPr txBox="1"/>
          <p:nvPr/>
        </p:nvSpPr>
        <p:spPr>
          <a:xfrm>
            <a:off x="463557" y="5959093"/>
            <a:ext cx="6627359" cy="25209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300"/>
              </a:spcBef>
            </a:pP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W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ORK</a:t>
            </a:r>
            <a:r>
              <a:rPr dirty="0" smtClean="0" sz="1100" spc="-4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EX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-9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100" spc="4" b="1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dirty="0" smtClean="0" sz="11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63557" y="6211189"/>
            <a:ext cx="1717540" cy="2520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3902">
              <a:lnSpc>
                <a:spcPct val="101725"/>
              </a:lnSpc>
              <a:spcBef>
                <a:spcPts val="305"/>
              </a:spcBef>
            </a:pP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181098" y="6211189"/>
            <a:ext cx="1823085" cy="2520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04113" marR="701915" algn="ctr">
              <a:lnSpc>
                <a:spcPct val="101725"/>
              </a:lnSpc>
              <a:spcBef>
                <a:spcPts val="305"/>
              </a:spcBef>
            </a:pP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004183" y="6211189"/>
            <a:ext cx="1201165" cy="2520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0585">
              <a:lnSpc>
                <a:spcPct val="101725"/>
              </a:lnSpc>
              <a:spcBef>
                <a:spcPts val="305"/>
              </a:spcBef>
            </a:pP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5205349" y="6211189"/>
            <a:ext cx="1885568" cy="25209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06907">
              <a:lnSpc>
                <a:spcPct val="101725"/>
              </a:lnSpc>
              <a:spcBef>
                <a:spcPts val="305"/>
              </a:spcBef>
            </a:pPr>
            <a:r>
              <a:rPr dirty="0" smtClean="0" sz="1100" spc="0">
                <a:latin typeface="Calibri"/>
                <a:cs typeface="Calibri"/>
              </a:rPr>
              <a:t>Rea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63557" y="6463283"/>
            <a:ext cx="2283325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80"/>
              </a:spcBef>
            </a:pPr>
            <a:r>
              <a:rPr dirty="0" smtClean="0" sz="1100" spc="0">
                <a:latin typeface="Calibri"/>
                <a:cs typeface="Calibri"/>
              </a:rPr>
              <a:t>&lt;C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2746883" y="6463283"/>
            <a:ext cx="629412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03">
              <a:lnSpc>
                <a:spcPct val="101725"/>
              </a:lnSpc>
              <a:spcBef>
                <a:spcPts val="180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376295" y="6463283"/>
            <a:ext cx="627888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08203">
              <a:lnSpc>
                <a:spcPct val="101725"/>
              </a:lnSpc>
              <a:spcBef>
                <a:spcPts val="180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-9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Y&gt;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04183" y="6463283"/>
            <a:ext cx="1201165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833">
              <a:lnSpc>
                <a:spcPct val="101725"/>
              </a:lnSpc>
              <a:spcBef>
                <a:spcPts val="180"/>
              </a:spcBef>
            </a:pP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sit</a:t>
            </a:r>
            <a:r>
              <a:rPr dirty="0" smtClean="0" sz="1100" spc="-9">
                <a:latin typeface="Calibri"/>
                <a:cs typeface="Calibri"/>
              </a:rPr>
              <a:t>i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05349" y="6463283"/>
            <a:ext cx="1885568" cy="218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8579">
              <a:lnSpc>
                <a:spcPct val="101725"/>
              </a:lnSpc>
              <a:spcBef>
                <a:spcPts val="180"/>
              </a:spcBef>
            </a:pPr>
            <a:r>
              <a:rPr dirty="0" smtClean="0" sz="1100" spc="0">
                <a:latin typeface="Calibri"/>
                <a:cs typeface="Calibri"/>
              </a:rPr>
              <a:t>&lt;R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f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ea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63557" y="6682104"/>
            <a:ext cx="2283325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9" name="object 29"/>
          <p:cNvSpPr txBox="1"/>
          <p:nvPr/>
        </p:nvSpPr>
        <p:spPr>
          <a:xfrm>
            <a:off x="2746883" y="6682104"/>
            <a:ext cx="629412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8" name="object 28"/>
          <p:cNvSpPr txBox="1"/>
          <p:nvPr/>
        </p:nvSpPr>
        <p:spPr>
          <a:xfrm>
            <a:off x="3376295" y="6682104"/>
            <a:ext cx="627888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7" name="object 27"/>
          <p:cNvSpPr txBox="1"/>
          <p:nvPr/>
        </p:nvSpPr>
        <p:spPr>
          <a:xfrm>
            <a:off x="4004183" y="6682104"/>
            <a:ext cx="1201165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6" name="object 26"/>
          <p:cNvSpPr txBox="1"/>
          <p:nvPr/>
        </p:nvSpPr>
        <p:spPr>
          <a:xfrm>
            <a:off x="5205349" y="6682104"/>
            <a:ext cx="1885568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5" name="object 25"/>
          <p:cNvSpPr txBox="1"/>
          <p:nvPr/>
        </p:nvSpPr>
        <p:spPr>
          <a:xfrm>
            <a:off x="463557" y="6898513"/>
            <a:ext cx="2283325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4" name="object 24"/>
          <p:cNvSpPr txBox="1"/>
          <p:nvPr/>
        </p:nvSpPr>
        <p:spPr>
          <a:xfrm>
            <a:off x="2746883" y="6898513"/>
            <a:ext cx="629412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3" name="object 23"/>
          <p:cNvSpPr txBox="1"/>
          <p:nvPr/>
        </p:nvSpPr>
        <p:spPr>
          <a:xfrm>
            <a:off x="3376295" y="6898513"/>
            <a:ext cx="627888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2" name="object 22"/>
          <p:cNvSpPr txBox="1"/>
          <p:nvPr/>
        </p:nvSpPr>
        <p:spPr>
          <a:xfrm>
            <a:off x="4004183" y="6898513"/>
            <a:ext cx="1201165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1" name="object 21"/>
          <p:cNvSpPr txBox="1"/>
          <p:nvPr/>
        </p:nvSpPr>
        <p:spPr>
          <a:xfrm>
            <a:off x="5205349" y="6898513"/>
            <a:ext cx="1885568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0" name="object 20"/>
          <p:cNvSpPr txBox="1"/>
          <p:nvPr/>
        </p:nvSpPr>
        <p:spPr>
          <a:xfrm>
            <a:off x="463557" y="7114921"/>
            <a:ext cx="2283325" cy="216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9" name="object 19"/>
          <p:cNvSpPr txBox="1"/>
          <p:nvPr/>
        </p:nvSpPr>
        <p:spPr>
          <a:xfrm>
            <a:off x="2746883" y="7114921"/>
            <a:ext cx="629412" cy="216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8" name="object 18"/>
          <p:cNvSpPr txBox="1"/>
          <p:nvPr/>
        </p:nvSpPr>
        <p:spPr>
          <a:xfrm>
            <a:off x="3376295" y="7114921"/>
            <a:ext cx="627888" cy="216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7" name="object 17"/>
          <p:cNvSpPr txBox="1"/>
          <p:nvPr/>
        </p:nvSpPr>
        <p:spPr>
          <a:xfrm>
            <a:off x="4004183" y="7114921"/>
            <a:ext cx="1201165" cy="216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6" name="object 16"/>
          <p:cNvSpPr txBox="1"/>
          <p:nvPr/>
        </p:nvSpPr>
        <p:spPr>
          <a:xfrm>
            <a:off x="5205349" y="7114921"/>
            <a:ext cx="1885568" cy="21678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463557" y="7331710"/>
            <a:ext cx="2283325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2746883" y="7331710"/>
            <a:ext cx="629412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3" name="object 13"/>
          <p:cNvSpPr txBox="1"/>
          <p:nvPr/>
        </p:nvSpPr>
        <p:spPr>
          <a:xfrm>
            <a:off x="3376295" y="7331710"/>
            <a:ext cx="627888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4004183" y="7331710"/>
            <a:ext cx="1201165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5205349" y="7331710"/>
            <a:ext cx="1885568" cy="2164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463557" y="7548118"/>
            <a:ext cx="6627359" cy="5038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 marR="135066">
              <a:lnSpc>
                <a:spcPts val="1939"/>
              </a:lnSpc>
              <a:spcBef>
                <a:spcPts val="212"/>
              </a:spcBef>
              <a:tabLst>
                <a:tab pos="6413500" algn="l"/>
              </a:tabLst>
            </a:pP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ay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tact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s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9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9">
                <a:latin typeface="Calibri"/>
                <a:cs typeface="Calibri"/>
              </a:rPr>
              <a:t>o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er?</a:t>
            </a:r>
            <a:r>
              <a:rPr dirty="0" smtClean="0" sz="1100" spc="0">
                <a:latin typeface="Calibri"/>
                <a:cs typeface="Calibri"/>
              </a:rPr>
              <a:t>       </a:t>
            </a:r>
            <a:r>
              <a:rPr dirty="0" smtClean="0" sz="1100" spc="89">
                <a:latin typeface="Calibri"/>
                <a:cs typeface="Calibri"/>
              </a:rPr>
              <a:t> </a:t>
            </a: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</a:t>
            </a:r>
            <a:r>
              <a:rPr dirty="0" smtClean="0" sz="1400" spc="-297">
                <a:solidFill>
                  <a:srgbClr val="808080"/>
                </a:solidFill>
                <a:latin typeface="TITUS Cyberbit Basic"/>
                <a:cs typeface="TITUS Cyberbit Basic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Y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  </a:t>
            </a:r>
            <a:r>
              <a:rPr dirty="0" smtClean="0" sz="1100" spc="243">
                <a:latin typeface="Calibri"/>
                <a:cs typeface="Calibri"/>
              </a:rPr>
              <a:t> </a:t>
            </a:r>
            <a:r>
              <a:rPr dirty="0" smtClean="0" sz="1400" spc="0">
                <a:solidFill>
                  <a:srgbClr val="808080"/>
                </a:solidFill>
                <a:latin typeface="TITUS Cyberbit Basic"/>
                <a:cs typeface="TITUS Cyberbit Basic"/>
              </a:rPr>
              <a:t></a:t>
            </a:r>
            <a:r>
              <a:rPr dirty="0" smtClean="0" sz="1400" spc="-42">
                <a:solidFill>
                  <a:srgbClr val="808080"/>
                </a:solidFill>
                <a:latin typeface="TITUS Cyberbit Basic"/>
                <a:cs typeface="TITUS Cyberbit Basic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             </a:t>
            </a:r>
            <a:r>
              <a:rPr dirty="0" smtClean="0" sz="1100" spc="2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,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why?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 </a:t>
            </a:r>
            <a:r>
              <a:rPr dirty="0" smtClean="0" sz="1100" spc="0" u="sng">
                <a:latin typeface="Calibri"/>
                <a:cs typeface="Calibri"/>
              </a:rPr>
              <a:t>	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IF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Y</a:t>
            </a:r>
            <a:r>
              <a:rPr dirty="0" smtClean="0" sz="1100" spc="0">
                <a:latin typeface="Calibri"/>
                <a:cs typeface="Calibri"/>
              </a:rPr>
              <a:t>es,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-1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er</a:t>
            </a:r>
            <a:r>
              <a:rPr dirty="0" smtClean="0" sz="1100" spc="4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14">
                <a:latin typeface="Calibri"/>
                <a:cs typeface="Calibri"/>
              </a:rPr>
              <a:t>s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r:</a:t>
            </a:r>
            <a:r>
              <a:rPr dirty="0" smtClean="0" sz="1100" spc="0">
                <a:latin typeface="Calibri"/>
                <a:cs typeface="Calibri"/>
              </a:rPr>
              <a:t>      </a:t>
            </a:r>
            <a:r>
              <a:rPr dirty="0" smtClean="0" sz="1100" spc="133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K</a:t>
            </a:r>
            <a:r>
              <a:rPr dirty="0" smtClean="0" sz="1100" spc="4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lly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Carter</a:t>
            </a:r>
            <a:r>
              <a:rPr dirty="0" smtClean="0" sz="1100" spc="0">
                <a:latin typeface="Calibri"/>
                <a:cs typeface="Calibri"/>
              </a:rPr>
              <a:t>                                                        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C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ta</a:t>
            </a:r>
            <a:r>
              <a:rPr dirty="0" smtClean="0" sz="1100" spc="-9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9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:</a:t>
            </a:r>
            <a:r>
              <a:rPr dirty="0" smtClean="0" sz="1100" spc="0">
                <a:latin typeface="Calibri"/>
                <a:cs typeface="Calibri"/>
              </a:rPr>
              <a:t>      </a:t>
            </a:r>
            <a:r>
              <a:rPr dirty="0" smtClean="0" sz="1100" spc="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&lt;</a:t>
            </a:r>
            <a:r>
              <a:rPr dirty="0" smtClean="0" sz="1100" spc="4">
                <a:latin typeface="Calibri"/>
                <a:cs typeface="Calibri"/>
              </a:rPr>
              <a:t>T</a:t>
            </a:r>
            <a:r>
              <a:rPr dirty="0" smtClean="0" sz="1100" spc="0">
                <a:latin typeface="Calibri"/>
                <a:cs typeface="Calibri"/>
              </a:rPr>
              <a:t>elep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-14">
                <a:latin typeface="Calibri"/>
                <a:cs typeface="Calibri"/>
              </a:rPr>
              <a:t>N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.&gt;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63557" y="8051927"/>
            <a:ext cx="6627359" cy="24968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300"/>
              </a:spcBef>
            </a:pPr>
            <a:r>
              <a:rPr dirty="0" smtClean="0" sz="1100" spc="4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100" spc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100" spc="-4">
                <a:solidFill>
                  <a:srgbClr val="FFFFFF"/>
                </a:solidFill>
                <a:latin typeface="Calibri"/>
                <a:cs typeface="Calibri"/>
              </a:rPr>
              <a:t>J</a:t>
            </a:r>
            <a:r>
              <a:rPr dirty="0" smtClean="0" sz="1100" spc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dirty="0" smtClean="0" sz="1100" spc="4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100" spc="0">
                <a:solidFill>
                  <a:srgbClr val="FFFFFF"/>
                </a:solidFill>
                <a:latin typeface="Calibri"/>
                <a:cs typeface="Calibri"/>
              </a:rPr>
              <a:t>SK</a:t>
            </a:r>
            <a:r>
              <a:rPr dirty="0" smtClean="0" sz="1100" spc="-14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100" spc="4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z="1100" spc="4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z="1100" spc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63557" y="8301608"/>
            <a:ext cx="6627359" cy="6394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80"/>
              </a:spcBef>
            </a:pP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M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Off</a:t>
            </a:r>
            <a:r>
              <a:rPr dirty="0" smtClean="0" sz="1100" spc="-14">
                <a:latin typeface="Calibri"/>
                <a:cs typeface="Calibri"/>
              </a:rPr>
              <a:t>i</a:t>
            </a:r>
            <a:r>
              <a:rPr dirty="0" smtClean="0" sz="1100" spc="0">
                <a:latin typeface="Calibri"/>
                <a:cs typeface="Calibri"/>
              </a:rPr>
              <a:t>ce</a:t>
            </a:r>
            <a:r>
              <a:rPr dirty="0" smtClean="0" sz="1100" spc="0">
                <a:latin typeface="Calibri"/>
                <a:cs typeface="Calibri"/>
              </a:rPr>
              <a:t>                     </a:t>
            </a:r>
            <a:r>
              <a:rPr dirty="0" smtClean="0" sz="1100" spc="19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TOC</a:t>
            </a:r>
            <a:r>
              <a:rPr dirty="0" smtClean="0" sz="1100" spc="-14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                    </a:t>
            </a:r>
            <a:r>
              <a:rPr dirty="0" smtClean="0" sz="1100" spc="128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I</a:t>
            </a:r>
            <a:r>
              <a:rPr dirty="0" smtClean="0" sz="1100" spc="-4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l</a:t>
            </a:r>
            <a:r>
              <a:rPr dirty="0" smtClean="0" sz="1100" spc="-4">
                <a:latin typeface="Calibri"/>
                <a:cs typeface="Calibri"/>
              </a:rPr>
              <a:t>u</a:t>
            </a:r>
            <a:r>
              <a:rPr dirty="0" smtClean="0" sz="1100" spc="0">
                <a:latin typeface="Calibri"/>
                <a:cs typeface="Calibri"/>
              </a:rPr>
              <a:t>str</a:t>
            </a:r>
            <a:r>
              <a:rPr dirty="0" smtClean="0" sz="1100" spc="-9">
                <a:latin typeface="Calibri"/>
                <a:cs typeface="Calibri"/>
              </a:rPr>
              <a:t>a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        </a:t>
            </a:r>
            <a:r>
              <a:rPr dirty="0" smtClean="0" sz="1100" spc="3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-4">
                <a:latin typeface="Calibri"/>
                <a:cs typeface="Calibri"/>
              </a:rPr>
              <a:t>b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4">
                <a:latin typeface="Calibri"/>
                <a:cs typeface="Calibri"/>
              </a:rPr>
              <a:t>P</a:t>
            </a:r>
            <a:r>
              <a:rPr dirty="0" smtClean="0" sz="1100" spc="-4">
                <a:latin typeface="Calibri"/>
                <a:cs typeface="Calibri"/>
              </a:rPr>
              <a:t>h</a:t>
            </a:r>
            <a:r>
              <a:rPr dirty="0" smtClean="0" sz="1100" spc="-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t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s</a:t>
            </a:r>
            <a:r>
              <a:rPr dirty="0" smtClean="0" sz="1100" spc="-14">
                <a:latin typeface="Calibri"/>
                <a:cs typeface="Calibri"/>
              </a:rPr>
              <a:t>h</a:t>
            </a:r>
            <a:r>
              <a:rPr dirty="0" smtClean="0" sz="1100" spc="4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      </a:t>
            </a:r>
            <a:r>
              <a:rPr dirty="0" smtClean="0" sz="1100" spc="94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-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0">
                <a:latin typeface="Calibri"/>
                <a:cs typeface="Calibri"/>
              </a:rPr>
              <a:t>Ren</a:t>
            </a:r>
            <a:r>
              <a:rPr dirty="0" smtClean="0" sz="1100" spc="-4">
                <a:latin typeface="Calibri"/>
                <a:cs typeface="Calibri"/>
              </a:rPr>
              <a:t>d</a:t>
            </a:r>
            <a:r>
              <a:rPr dirty="0" smtClean="0" sz="1100" spc="0">
                <a:latin typeface="Calibri"/>
                <a:cs typeface="Calibri"/>
              </a:rPr>
              <a:t>eri</a:t>
            </a:r>
            <a:r>
              <a:rPr dirty="0" smtClean="0" sz="1100" spc="-4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g</a:t>
            </a:r>
            <a:r>
              <a:rPr dirty="0" smtClean="0" sz="1100" spc="-4">
                <a:latin typeface="Calibri"/>
                <a:cs typeface="Calibri"/>
              </a:rPr>
              <a:t> </a:t>
            </a:r>
            <a:r>
              <a:rPr dirty="0" smtClean="0" sz="1100" spc="-4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ro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63557" y="8941054"/>
            <a:ext cx="2472563" cy="90855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77986">
              <a:lnSpc>
                <a:spcPts val="900"/>
              </a:lnSpc>
              <a:spcBef>
                <a:spcPts val="3"/>
              </a:spcBef>
            </a:pPr>
            <a:endParaRPr sz="900"/>
          </a:p>
          <a:p>
            <a:pPr marL="65270">
              <a:lnSpc>
                <a:spcPts val="1330"/>
              </a:lnSpc>
              <a:spcBef>
                <a:spcPts val="66"/>
              </a:spcBef>
            </a:pPr>
            <a:r>
              <a:rPr dirty="0" smtClean="0" sz="1100" spc="0" i="1">
                <a:latin typeface="Calibri"/>
                <a:cs typeface="Calibri"/>
              </a:rPr>
              <a:t>I</a:t>
            </a:r>
            <a:r>
              <a:rPr dirty="0" smtClean="0" sz="1100" spc="0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cer</a:t>
            </a:r>
            <a:r>
              <a:rPr dirty="0" smtClean="0" sz="1100" spc="4" i="1">
                <a:latin typeface="Calibri"/>
                <a:cs typeface="Calibri"/>
              </a:rPr>
              <a:t>t</a:t>
            </a:r>
            <a:r>
              <a:rPr dirty="0" smtClean="0" sz="1100" spc="0" i="1">
                <a:latin typeface="Calibri"/>
                <a:cs typeface="Calibri"/>
              </a:rPr>
              <a:t>ify</a:t>
            </a:r>
            <a:r>
              <a:rPr dirty="0" smtClean="0" sz="1100" spc="-1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th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0" i="1">
                <a:latin typeface="Calibri"/>
                <a:cs typeface="Calibri"/>
              </a:rPr>
              <a:t>t</a:t>
            </a:r>
            <a:r>
              <a:rPr dirty="0" smtClean="0" sz="1100" spc="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the</a:t>
            </a:r>
            <a:r>
              <a:rPr dirty="0" smtClean="0" sz="1100" spc="-9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in</a:t>
            </a:r>
            <a:r>
              <a:rPr dirty="0" smtClean="0" sz="1100" spc="-4" i="1">
                <a:latin typeface="Calibri"/>
                <a:cs typeface="Calibri"/>
              </a:rPr>
              <a:t>f</a:t>
            </a:r>
            <a:r>
              <a:rPr dirty="0" smtClean="0" sz="1100" spc="0" i="1">
                <a:latin typeface="Calibri"/>
                <a:cs typeface="Calibri"/>
              </a:rPr>
              <a:t>or</a:t>
            </a:r>
            <a:r>
              <a:rPr dirty="0" smtClean="0" sz="1100" spc="4" i="1">
                <a:latin typeface="Calibri"/>
                <a:cs typeface="Calibri"/>
              </a:rPr>
              <a:t>m</a:t>
            </a:r>
            <a:r>
              <a:rPr dirty="0" smtClean="0" sz="1100" spc="-14" i="1">
                <a:latin typeface="Calibri"/>
                <a:cs typeface="Calibri"/>
              </a:rPr>
              <a:t>a</a:t>
            </a:r>
            <a:r>
              <a:rPr dirty="0" smtClean="0" sz="1100" spc="0" i="1">
                <a:latin typeface="Calibri"/>
                <a:cs typeface="Calibri"/>
              </a:rPr>
              <a:t>ti</a:t>
            </a:r>
            <a:r>
              <a:rPr dirty="0" smtClean="0" sz="1100" spc="-14" i="1">
                <a:latin typeface="Calibri"/>
                <a:cs typeface="Calibri"/>
              </a:rPr>
              <a:t>o</a:t>
            </a:r>
            <a:r>
              <a:rPr dirty="0" smtClean="0" sz="1100" spc="0" i="1">
                <a:latin typeface="Calibri"/>
                <a:cs typeface="Calibri"/>
              </a:rPr>
              <a:t>n</a:t>
            </a:r>
            <a:r>
              <a:rPr dirty="0" smtClean="0" sz="1100" spc="-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co</a:t>
            </a:r>
            <a:r>
              <a:rPr dirty="0" smtClean="0" sz="1100" spc="-4" i="1">
                <a:latin typeface="Calibri"/>
                <a:cs typeface="Calibri"/>
              </a:rPr>
              <a:t>n</a:t>
            </a:r>
            <a:r>
              <a:rPr dirty="0" smtClean="0" sz="1100" spc="0" i="1">
                <a:latin typeface="Calibri"/>
                <a:cs typeface="Calibri"/>
              </a:rPr>
              <a:t>tai</a:t>
            </a:r>
            <a:r>
              <a:rPr dirty="0" smtClean="0" sz="1100" spc="-4" i="1">
                <a:latin typeface="Calibri"/>
                <a:cs typeface="Calibri"/>
              </a:rPr>
              <a:t>n</a:t>
            </a:r>
            <a:r>
              <a:rPr dirty="0" smtClean="0" sz="1100" spc="0" i="1">
                <a:latin typeface="Calibri"/>
                <a:cs typeface="Calibri"/>
              </a:rPr>
              <a:t>ed</a:t>
            </a:r>
            <a:r>
              <a:rPr dirty="0" smtClean="0" sz="1100" spc="0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in</a:t>
            </a:r>
            <a:r>
              <a:rPr dirty="0" smtClean="0" sz="1100" spc="0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or</a:t>
            </a:r>
            <a:r>
              <a:rPr dirty="0" smtClean="0" sz="1100" spc="4" i="1">
                <a:latin typeface="Calibri"/>
                <a:cs typeface="Calibri"/>
              </a:rPr>
              <a:t> </a:t>
            </a:r>
            <a:r>
              <a:rPr dirty="0" smtClean="0" sz="1100" spc="-9" i="1">
                <a:latin typeface="Calibri"/>
                <a:cs typeface="Calibri"/>
              </a:rPr>
              <a:t>e</a:t>
            </a:r>
            <a:r>
              <a:rPr dirty="0" smtClean="0" sz="1100" spc="4" i="1">
                <a:latin typeface="Calibri"/>
                <a:cs typeface="Calibri"/>
              </a:rPr>
              <a:t>r</a:t>
            </a:r>
            <a:r>
              <a:rPr dirty="0" smtClean="0" sz="1100" spc="4" i="1">
                <a:latin typeface="Calibri"/>
                <a:cs typeface="Calibri"/>
              </a:rPr>
              <a:t>r</a:t>
            </a:r>
            <a:r>
              <a:rPr dirty="0" smtClean="0" sz="1100" spc="0" i="1">
                <a:latin typeface="Calibri"/>
                <a:cs typeface="Calibri"/>
              </a:rPr>
              <a:t>o</a:t>
            </a:r>
            <a:r>
              <a:rPr dirty="0" smtClean="0" sz="1100" spc="-4" i="1">
                <a:latin typeface="Calibri"/>
                <a:cs typeface="Calibri"/>
              </a:rPr>
              <a:t>n</a:t>
            </a:r>
            <a:r>
              <a:rPr dirty="0" smtClean="0" sz="1100" spc="0" i="1">
                <a:latin typeface="Calibri"/>
                <a:cs typeface="Calibri"/>
              </a:rPr>
              <a:t>eo</a:t>
            </a:r>
            <a:r>
              <a:rPr dirty="0" smtClean="0" sz="1100" spc="-4" i="1">
                <a:latin typeface="Calibri"/>
                <a:cs typeface="Calibri"/>
              </a:rPr>
              <a:t>u</a:t>
            </a:r>
            <a:r>
              <a:rPr dirty="0" smtClean="0" sz="1100" spc="0" i="1">
                <a:latin typeface="Calibri"/>
                <a:cs typeface="Calibri"/>
              </a:rPr>
              <a:t>s</a:t>
            </a:r>
            <a:r>
              <a:rPr dirty="0" smtClean="0" sz="1100" spc="-9" i="1">
                <a:latin typeface="Calibri"/>
                <a:cs typeface="Calibri"/>
              </a:rPr>
              <a:t> </a:t>
            </a:r>
            <a:r>
              <a:rPr dirty="0" smtClean="0" sz="1100" spc="4" i="1">
                <a:latin typeface="Calibri"/>
                <a:cs typeface="Calibri"/>
              </a:rPr>
              <a:t>m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0" i="1">
                <a:latin typeface="Calibri"/>
                <a:cs typeface="Calibri"/>
              </a:rPr>
              <a:t>y</a:t>
            </a:r>
            <a:r>
              <a:rPr dirty="0" smtClean="0" sz="1100" spc="0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be</a:t>
            </a:r>
            <a:r>
              <a:rPr dirty="0" smtClean="0" sz="1100" spc="-1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g</a:t>
            </a:r>
            <a:r>
              <a:rPr dirty="0" smtClean="0" sz="1100" spc="4" i="1">
                <a:latin typeface="Calibri"/>
                <a:cs typeface="Calibri"/>
              </a:rPr>
              <a:t>r</a:t>
            </a:r>
            <a:r>
              <a:rPr dirty="0" smtClean="0" sz="1100" spc="0" i="1">
                <a:latin typeface="Calibri"/>
                <a:cs typeface="Calibri"/>
              </a:rPr>
              <a:t>o</a:t>
            </a:r>
            <a:r>
              <a:rPr dirty="0" smtClean="0" sz="1100" spc="-4" i="1">
                <a:latin typeface="Calibri"/>
                <a:cs typeface="Calibri"/>
              </a:rPr>
              <a:t>u</a:t>
            </a:r>
            <a:r>
              <a:rPr dirty="0" smtClean="0" sz="1100" spc="-14" i="1">
                <a:latin typeface="Calibri"/>
                <a:cs typeface="Calibri"/>
              </a:rPr>
              <a:t>n</a:t>
            </a:r>
            <a:r>
              <a:rPr dirty="0" smtClean="0" sz="1100" spc="0" i="1">
                <a:latin typeface="Calibri"/>
                <a:cs typeface="Calibri"/>
              </a:rPr>
              <a:t>d</a:t>
            </a:r>
            <a:r>
              <a:rPr dirty="0" smtClean="0" sz="1100" spc="-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for</a:t>
            </a:r>
            <a:r>
              <a:rPr dirty="0" smtClean="0" sz="1100" spc="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di</a:t>
            </a:r>
            <a:r>
              <a:rPr dirty="0" smtClean="0" sz="1100" spc="-9" i="1">
                <a:latin typeface="Calibri"/>
                <a:cs typeface="Calibri"/>
              </a:rPr>
              <a:t>s</a:t>
            </a:r>
            <a:r>
              <a:rPr dirty="0" smtClean="0" sz="1100" spc="0" i="1">
                <a:latin typeface="Calibri"/>
                <a:cs typeface="Calibri"/>
              </a:rPr>
              <a:t>mi</a:t>
            </a:r>
            <a:r>
              <a:rPr dirty="0" smtClean="0" sz="1100" spc="4" i="1">
                <a:latin typeface="Calibri"/>
                <a:cs typeface="Calibri"/>
              </a:rPr>
              <a:t>s</a:t>
            </a:r>
            <a:r>
              <a:rPr dirty="0" smtClean="0" sz="1100" spc="0" i="1">
                <a:latin typeface="Calibri"/>
                <a:cs typeface="Calibri"/>
              </a:rPr>
              <a:t>sal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2858135" y="8941054"/>
            <a:ext cx="4232782" cy="1059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900"/>
              </a:lnSpc>
              <a:spcBef>
                <a:spcPts val="20"/>
              </a:spcBef>
            </a:pPr>
            <a:endParaRPr sz="900"/>
          </a:p>
          <a:p>
            <a:pPr marL="42731">
              <a:lnSpc>
                <a:spcPct val="101725"/>
              </a:lnSpc>
            </a:pPr>
            <a:r>
              <a:rPr dirty="0" smtClean="0" sz="1100" spc="4" i="1">
                <a:latin typeface="Calibri"/>
                <a:cs typeface="Calibri"/>
              </a:rPr>
              <a:t>t</a:t>
            </a:r>
            <a:r>
              <a:rPr dirty="0" smtClean="0" sz="1100" spc="-4" i="1">
                <a:latin typeface="Calibri"/>
                <a:cs typeface="Calibri"/>
              </a:rPr>
              <a:t>h</a:t>
            </a:r>
            <a:r>
              <a:rPr dirty="0" smtClean="0" sz="1100" spc="0" i="1">
                <a:latin typeface="Calibri"/>
                <a:cs typeface="Calibri"/>
              </a:rPr>
              <a:t>is</a:t>
            </a:r>
            <a:r>
              <a:rPr dirty="0" smtClean="0" sz="1100" spc="0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a</a:t>
            </a:r>
            <a:r>
              <a:rPr dirty="0" smtClean="0" sz="1100" spc="-4" i="1">
                <a:latin typeface="Calibri"/>
                <a:cs typeface="Calibri"/>
              </a:rPr>
              <a:t>p</a:t>
            </a:r>
            <a:r>
              <a:rPr dirty="0" smtClean="0" sz="1100" spc="-4" i="1">
                <a:latin typeface="Calibri"/>
                <a:cs typeface="Calibri"/>
              </a:rPr>
              <a:t>p</a:t>
            </a:r>
            <a:r>
              <a:rPr dirty="0" smtClean="0" sz="1100" spc="0" i="1">
                <a:latin typeface="Calibri"/>
                <a:cs typeface="Calibri"/>
              </a:rPr>
              <a:t>lic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0" i="1">
                <a:latin typeface="Calibri"/>
                <a:cs typeface="Calibri"/>
              </a:rPr>
              <a:t>tion</a:t>
            </a:r>
            <a:r>
              <a:rPr dirty="0" smtClean="0" sz="1100" spc="-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is</a:t>
            </a:r>
            <a:r>
              <a:rPr dirty="0" smtClean="0" sz="1100" spc="4" i="1">
                <a:latin typeface="Calibri"/>
                <a:cs typeface="Calibri"/>
              </a:rPr>
              <a:t> 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0" i="1">
                <a:latin typeface="Calibri"/>
                <a:cs typeface="Calibri"/>
              </a:rPr>
              <a:t>c</a:t>
            </a:r>
            <a:r>
              <a:rPr dirty="0" smtClean="0" sz="1100" spc="-4" i="1">
                <a:latin typeface="Calibri"/>
                <a:cs typeface="Calibri"/>
              </a:rPr>
              <a:t>c</a:t>
            </a:r>
            <a:r>
              <a:rPr dirty="0" smtClean="0" sz="1100" spc="-4" i="1">
                <a:latin typeface="Calibri"/>
                <a:cs typeface="Calibri"/>
              </a:rPr>
              <a:t>u</a:t>
            </a:r>
            <a:r>
              <a:rPr dirty="0" smtClean="0" sz="1100" spc="4" i="1">
                <a:latin typeface="Calibri"/>
                <a:cs typeface="Calibri"/>
              </a:rPr>
              <a:t>r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0" i="1">
                <a:latin typeface="Calibri"/>
                <a:cs typeface="Calibri"/>
              </a:rPr>
              <a:t>te</a:t>
            </a:r>
            <a:r>
              <a:rPr dirty="0" smtClean="0" sz="1100" spc="4" i="1">
                <a:latin typeface="Calibri"/>
                <a:cs typeface="Calibri"/>
              </a:rPr>
              <a:t> 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-4" i="1">
                <a:latin typeface="Calibri"/>
                <a:cs typeface="Calibri"/>
              </a:rPr>
              <a:t>n</a:t>
            </a:r>
            <a:r>
              <a:rPr dirty="0" smtClean="0" sz="1100" spc="0" i="1">
                <a:latin typeface="Calibri"/>
                <a:cs typeface="Calibri"/>
              </a:rPr>
              <a:t>d</a:t>
            </a:r>
            <a:r>
              <a:rPr dirty="0" smtClean="0" sz="1100" spc="-4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c</a:t>
            </a:r>
            <a:r>
              <a:rPr dirty="0" smtClean="0" sz="1100" spc="-14" i="1">
                <a:latin typeface="Calibri"/>
                <a:cs typeface="Calibri"/>
              </a:rPr>
              <a:t>o</a:t>
            </a:r>
            <a:r>
              <a:rPr dirty="0" smtClean="0" sz="1100" spc="4" i="1">
                <a:latin typeface="Calibri"/>
                <a:cs typeface="Calibri"/>
              </a:rPr>
              <a:t>r</a:t>
            </a:r>
            <a:r>
              <a:rPr dirty="0" smtClean="0" sz="1100" spc="4" i="1">
                <a:latin typeface="Calibri"/>
                <a:cs typeface="Calibri"/>
              </a:rPr>
              <a:t>r</a:t>
            </a:r>
            <a:r>
              <a:rPr dirty="0" smtClean="0" sz="1100" spc="0" i="1">
                <a:latin typeface="Calibri"/>
                <a:cs typeface="Calibri"/>
              </a:rPr>
              <a:t>e</a:t>
            </a:r>
            <a:r>
              <a:rPr dirty="0" smtClean="0" sz="1100" spc="-14" i="1">
                <a:latin typeface="Calibri"/>
                <a:cs typeface="Calibri"/>
              </a:rPr>
              <a:t>c</a:t>
            </a:r>
            <a:r>
              <a:rPr dirty="0" smtClean="0" sz="1100" spc="0" i="1">
                <a:latin typeface="Calibri"/>
                <a:cs typeface="Calibri"/>
              </a:rPr>
              <a:t>t.</a:t>
            </a:r>
            <a:r>
              <a:rPr dirty="0" smtClean="0" sz="1100" spc="-9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I</a:t>
            </a:r>
            <a:r>
              <a:rPr dirty="0" smtClean="0" sz="1100" spc="0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u</a:t>
            </a:r>
            <a:r>
              <a:rPr dirty="0" smtClean="0" sz="1100" spc="-4" i="1">
                <a:latin typeface="Calibri"/>
                <a:cs typeface="Calibri"/>
              </a:rPr>
              <a:t>n</a:t>
            </a:r>
            <a:r>
              <a:rPr dirty="0" smtClean="0" sz="1100" spc="-4" i="1">
                <a:latin typeface="Calibri"/>
                <a:cs typeface="Calibri"/>
              </a:rPr>
              <a:t>d</a:t>
            </a:r>
            <a:r>
              <a:rPr dirty="0" smtClean="0" sz="1100" spc="0" i="1">
                <a:latin typeface="Calibri"/>
                <a:cs typeface="Calibri"/>
              </a:rPr>
              <a:t>e</a:t>
            </a:r>
            <a:r>
              <a:rPr dirty="0" smtClean="0" sz="1100" spc="4" i="1">
                <a:latin typeface="Calibri"/>
                <a:cs typeface="Calibri"/>
              </a:rPr>
              <a:t>r</a:t>
            </a:r>
            <a:r>
              <a:rPr dirty="0" smtClean="0" sz="1100" spc="0" i="1">
                <a:latin typeface="Calibri"/>
                <a:cs typeface="Calibri"/>
              </a:rPr>
              <a:t>s</a:t>
            </a:r>
            <a:r>
              <a:rPr dirty="0" smtClean="0" sz="1100" spc="4" i="1">
                <a:latin typeface="Calibri"/>
                <a:cs typeface="Calibri"/>
              </a:rPr>
              <a:t>t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-4" i="1">
                <a:latin typeface="Calibri"/>
                <a:cs typeface="Calibri"/>
              </a:rPr>
              <a:t>n</a:t>
            </a:r>
            <a:r>
              <a:rPr dirty="0" smtClean="0" sz="1100" spc="0" i="1">
                <a:latin typeface="Calibri"/>
                <a:cs typeface="Calibri"/>
              </a:rPr>
              <a:t>d</a:t>
            </a:r>
            <a:r>
              <a:rPr dirty="0" smtClean="0" sz="1100" spc="-4" i="1">
                <a:latin typeface="Calibri"/>
                <a:cs typeface="Calibri"/>
              </a:rPr>
              <a:t> </a:t>
            </a:r>
            <a:r>
              <a:rPr dirty="0" smtClean="0" sz="1100" spc="4" i="1">
                <a:latin typeface="Calibri"/>
                <a:cs typeface="Calibri"/>
              </a:rPr>
              <a:t>t</a:t>
            </a:r>
            <a:r>
              <a:rPr dirty="0" smtClean="0" sz="1100" spc="-4" i="1">
                <a:latin typeface="Calibri"/>
                <a:cs typeface="Calibri"/>
              </a:rPr>
              <a:t>h</a:t>
            </a:r>
            <a:r>
              <a:rPr dirty="0" smtClean="0" sz="1100" spc="-4" i="1">
                <a:latin typeface="Calibri"/>
                <a:cs typeface="Calibri"/>
              </a:rPr>
              <a:t>a</a:t>
            </a:r>
            <a:r>
              <a:rPr dirty="0" smtClean="0" sz="1100" spc="0" i="1">
                <a:latin typeface="Calibri"/>
                <a:cs typeface="Calibri"/>
              </a:rPr>
              <a:t>t</a:t>
            </a:r>
            <a:r>
              <a:rPr dirty="0" smtClean="0" sz="1100" spc="-9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a</a:t>
            </a:r>
            <a:r>
              <a:rPr dirty="0" smtClean="0" sz="1100" spc="-4" i="1">
                <a:latin typeface="Calibri"/>
                <a:cs typeface="Calibri"/>
              </a:rPr>
              <a:t>n</a:t>
            </a:r>
            <a:r>
              <a:rPr dirty="0" smtClean="0" sz="1100" spc="0" i="1">
                <a:latin typeface="Calibri"/>
                <a:cs typeface="Calibri"/>
              </a:rPr>
              <a:t>y</a:t>
            </a:r>
            <a:r>
              <a:rPr dirty="0" smtClean="0" sz="1100" spc="0" i="1">
                <a:latin typeface="Calibri"/>
                <a:cs typeface="Calibri"/>
              </a:rPr>
              <a:t> </a:t>
            </a:r>
            <a:r>
              <a:rPr dirty="0" smtClean="0" sz="1100" spc="0" i="1">
                <a:latin typeface="Calibri"/>
                <a:cs typeface="Calibri"/>
              </a:rPr>
              <a:t>omi</a:t>
            </a:r>
            <a:r>
              <a:rPr dirty="0" smtClean="0" sz="1100" spc="-9" i="1">
                <a:latin typeface="Calibri"/>
                <a:cs typeface="Calibri"/>
              </a:rPr>
              <a:t>s</a:t>
            </a:r>
            <a:r>
              <a:rPr dirty="0" smtClean="0" sz="1100" spc="0" i="1">
                <a:latin typeface="Calibri"/>
                <a:cs typeface="Calibri"/>
              </a:rPr>
              <a:t>sion</a:t>
            </a:r>
            <a:endParaRPr sz="1100">
              <a:latin typeface="Calibri"/>
              <a:cs typeface="Calibri"/>
            </a:endParaRPr>
          </a:p>
          <a:p>
            <a:pPr marL="17073">
              <a:lnSpc>
                <a:spcPts val="1335"/>
              </a:lnSpc>
              <a:spcBef>
                <a:spcPts val="66"/>
              </a:spcBef>
            </a:pPr>
            <a:r>
              <a:rPr dirty="0" smtClean="0" baseline="2482" sz="1650" spc="0" i="1">
                <a:latin typeface="Calibri"/>
                <a:cs typeface="Calibri"/>
              </a:rPr>
              <a:t>.</a:t>
            </a:r>
            <a:endParaRPr sz="1100">
              <a:latin typeface="Calibri"/>
              <a:cs typeface="Calibri"/>
            </a:endParaRPr>
          </a:p>
          <a:p>
            <a:pPr marL="467868">
              <a:lnSpc>
                <a:spcPct val="101725"/>
              </a:lnSpc>
              <a:spcBef>
                <a:spcPts val="3592"/>
              </a:spcBef>
            </a:pPr>
            <a:r>
              <a:rPr dirty="0" smtClean="0" sz="800" spc="-4">
                <a:latin typeface="Calibri"/>
                <a:cs typeface="Calibri"/>
              </a:rPr>
              <a:t>D</a:t>
            </a: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3557" y="9849612"/>
            <a:ext cx="2394577" cy="1508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5270">
              <a:lnSpc>
                <a:spcPct val="101725"/>
              </a:lnSpc>
              <a:spcBef>
                <a:spcPts val="100"/>
              </a:spcBef>
            </a:pPr>
            <a:r>
              <a:rPr dirty="0" smtClean="0" sz="800" spc="0">
                <a:latin typeface="Calibri"/>
                <a:cs typeface="Calibri"/>
              </a:rPr>
              <a:t>SIG</a:t>
            </a:r>
            <a:r>
              <a:rPr dirty="0" smtClean="0" sz="800" spc="-4">
                <a:latin typeface="Calibri"/>
                <a:cs typeface="Calibri"/>
              </a:rPr>
              <a:t>N</a:t>
            </a:r>
            <a:r>
              <a:rPr dirty="0" smtClean="0" sz="800" spc="0">
                <a:latin typeface="Calibri"/>
                <a:cs typeface="Calibri"/>
              </a:rPr>
              <a:t>A</a:t>
            </a:r>
            <a:r>
              <a:rPr dirty="0" smtClean="0" sz="800" spc="-4">
                <a:latin typeface="Calibri"/>
                <a:cs typeface="Calibri"/>
              </a:rPr>
              <a:t>T</a:t>
            </a:r>
            <a:r>
              <a:rPr dirty="0" smtClean="0" sz="800" spc="0">
                <a:latin typeface="Calibri"/>
                <a:cs typeface="Calibri"/>
              </a:rPr>
              <a:t>U</a:t>
            </a:r>
            <a:r>
              <a:rPr dirty="0" smtClean="0" sz="800" spc="-4">
                <a:latin typeface="Calibri"/>
                <a:cs typeface="Calibri"/>
              </a:rPr>
              <a:t>R</a:t>
            </a:r>
            <a:r>
              <a:rPr dirty="0" smtClean="0" sz="800" spc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60248" y="685799"/>
            <a:ext cx="6630670" cy="4010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550"/>
              </a:lnSpc>
              <a:spcBef>
                <a:spcPts val="38"/>
              </a:spcBef>
            </a:pPr>
            <a:endParaRPr sz="550"/>
          </a:p>
          <a:p>
            <a:pPr marL="1646174">
              <a:lnSpc>
                <a:spcPct val="101725"/>
              </a:lnSpc>
            </a:pP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GE</a:t>
            </a:r>
            <a:r>
              <a:rPr dirty="0" smtClean="0" sz="1600" spc="4" b="1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ER</a:t>
            </a:r>
            <a:r>
              <a:rPr dirty="0" smtClean="0" sz="1600" spc="4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L</a:t>
            </a:r>
            <a:r>
              <a:rPr dirty="0" smtClean="0" sz="1600" spc="-61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dirty="0" smtClean="0" sz="1600" spc="-4" b="1">
                <a:solidFill>
                  <a:srgbClr val="FFFFFF"/>
                </a:solidFill>
                <a:latin typeface="Calibri"/>
                <a:cs typeface="Calibri"/>
              </a:rPr>
              <a:t>M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PL</a:t>
            </a:r>
            <a:r>
              <a:rPr dirty="0" smtClean="0" sz="1600" spc="9" b="1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dirty="0" smtClean="0" sz="1600" spc="9" b="1">
                <a:solidFill>
                  <a:srgbClr val="FFFFFF"/>
                </a:solidFill>
                <a:latin typeface="Calibri"/>
                <a:cs typeface="Calibri"/>
              </a:rPr>
              <a:t>Y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EMENT</a:t>
            </a:r>
            <a:r>
              <a:rPr dirty="0" smtClean="0" sz="1600" spc="-99" b="1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dirty="0" smtClean="0" sz="1600" spc="4" b="1">
                <a:solidFill>
                  <a:srgbClr val="FFFFFF"/>
                </a:solidFill>
                <a:latin typeface="Calibri"/>
                <a:cs typeface="Calibri"/>
              </a:rPr>
              <a:t>P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PL</a:t>
            </a:r>
            <a:r>
              <a:rPr dirty="0" smtClean="0" sz="16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CAT</a:t>
            </a:r>
            <a:r>
              <a:rPr dirty="0" smtClean="0" sz="1600" spc="4" b="1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dirty="0" smtClean="0" sz="1600" spc="0" b="1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42865" y="7620254"/>
            <a:ext cx="173900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3258947" y="9709912"/>
            <a:ext cx="1254556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