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9613900" cy="11518900"/>
  <p:notesSz cx="9613900" cy="115189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/>
          <p:nvPr/>
        </p:nvSpPr>
        <p:spPr>
          <a:xfrm>
            <a:off x="0" y="0"/>
            <a:ext cx="9613900" cy="115189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5360924" y="2373066"/>
            <a:ext cx="614557" cy="203200"/>
          </a:xfrm>
          <a:prstGeom prst="rect">
            <a:avLst/>
          </a:prstGeom>
        </p:spPr>
        <p:txBody>
          <a:bodyPr bIns="0" lIns="0" rIns="0" rtlCol="0" tIns="9715" wrap="square">
            <a:noAutofit/>
          </a:bodyPr>
          <a:lstStyle/>
          <a:p>
            <a:pPr marL="12700">
              <a:lnSpc>
                <a:spcPts val="1530"/>
              </a:lnSpc>
            </a:pPr>
            <a:r>
              <a:rPr dirty="0" smtClean="0" spc="993" sz="800">
                <a:solidFill>
                  <a:srgbClr val="595959"/>
                </a:solidFill>
                <a:latin typeface="Arial"/>
                <a:cs typeface="Arial"/>
              </a:rPr>
              <a:t>a</a:t>
            </a:r>
            <a:r>
              <a:rPr dirty="0" smtClean="0" spc="993" sz="80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mtClean="0" spc="993" sz="1400">
                <a:solidFill>
                  <a:srgbClr val="595959"/>
                </a:solidFill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080508" y="2434812"/>
            <a:ext cx="239064" cy="127000"/>
          </a:xfrm>
          <a:prstGeom prst="rect">
            <a:avLst/>
          </a:prstGeom>
        </p:spPr>
        <p:txBody>
          <a:bodyPr bIns="0" lIns="0" rIns="0" rtlCol="0" tIns="5842" wrap="square">
            <a:noAutofit/>
          </a:bodyPr>
          <a:lstStyle/>
          <a:p>
            <a:pPr marL="12700">
              <a:lnSpc>
                <a:spcPts val="919"/>
              </a:lnSpc>
            </a:pPr>
            <a:r>
              <a:rPr dirty="0" smtClean="0" spc="1281" sz="800">
                <a:solidFill>
                  <a:srgbClr val="595959"/>
                </a:solidFill>
                <a:latin typeface="Arial"/>
                <a:cs typeface="Arial"/>
              </a:rPr>
              <a:t>•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385052" y="2738219"/>
            <a:ext cx="219716" cy="330200"/>
          </a:xfrm>
          <a:prstGeom prst="rect">
            <a:avLst/>
          </a:prstGeom>
        </p:spPr>
        <p:txBody>
          <a:bodyPr bIns="0" lIns="0" rIns="0" rtlCol="0" tIns="16192" wrap="square">
            <a:noAutofit/>
          </a:bodyPr>
          <a:lstStyle/>
          <a:p>
            <a:pPr marL="12700">
              <a:lnSpc>
                <a:spcPts val="2550"/>
              </a:lnSpc>
            </a:pPr>
            <a:r>
              <a:rPr dirty="0" smtClean="0" spc="504" sz="2400">
                <a:solidFill>
                  <a:srgbClr val="595959"/>
                </a:solidFill>
                <a:latin typeface="Times New Roman"/>
                <a:cs typeface="Times New Roman"/>
              </a:rPr>
              <a:t>\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44132" y="3023478"/>
            <a:ext cx="195956" cy="381000"/>
          </a:xfrm>
          <a:prstGeom prst="rect">
            <a:avLst/>
          </a:prstGeom>
        </p:spPr>
        <p:txBody>
          <a:bodyPr bIns="0" lIns="0" rIns="0" rtlCol="0" tIns="18796" wrap="square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pc="146" sz="2800">
                <a:solidFill>
                  <a:srgbClr val="595959"/>
                </a:solidFill>
                <a:latin typeface="Times New Roman"/>
                <a:cs typeface="Times New Roman"/>
              </a:rPr>
              <a:t>\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34132" y="3324371"/>
            <a:ext cx="1526262" cy="1468214"/>
          </a:xfrm>
          <a:prstGeom prst="rect">
            <a:avLst/>
          </a:prstGeom>
        </p:spPr>
        <p:txBody>
          <a:bodyPr bIns="0" lIns="0" rIns="0" rtlCol="0" tIns="17367" wrap="square">
            <a:noAutofit/>
          </a:bodyPr>
          <a:lstStyle/>
          <a:p>
            <a:pPr algn="r" marR="22439">
              <a:lnSpc>
                <a:spcPts val="2735"/>
              </a:lnSpc>
            </a:pPr>
            <a:r>
              <a:rPr dirty="0" i="1" smtClean="0" spc="96" sz="2700">
                <a:solidFill>
                  <a:srgbClr val="595959"/>
                </a:solidFill>
                <a:latin typeface="Arial"/>
                <a:cs typeface="Arial"/>
              </a:rPr>
              <a:t>I</a:t>
            </a:r>
            <a:endParaRPr sz="2700">
              <a:latin typeface="Arial"/>
              <a:cs typeface="Arial"/>
            </a:endParaRPr>
          </a:p>
          <a:p>
            <a:pPr algn="r" marR="87691">
              <a:lnSpc>
                <a:spcPts val="2530"/>
              </a:lnSpc>
            </a:pPr>
            <a:r>
              <a:rPr dirty="0" smtClean="0" spc="-244" sz="2600">
                <a:solidFill>
                  <a:srgbClr val="595959"/>
                </a:solidFill>
                <a:latin typeface="Arial"/>
                <a:cs typeface="Arial"/>
              </a:rPr>
              <a:t>t</a:t>
            </a:r>
            <a:endParaRPr sz="2600">
              <a:latin typeface="Arial"/>
              <a:cs typeface="Arial"/>
            </a:endParaRPr>
          </a:p>
          <a:p>
            <a:pPr algn="r" marR="12700">
              <a:lnSpc>
                <a:spcPts val="6300"/>
              </a:lnSpc>
              <a:spcBef>
                <a:spcPts val="188"/>
              </a:spcBef>
            </a:pPr>
            <a:r>
              <a:rPr dirty="0" smtClean="0" spc="-184" sz="5800">
                <a:solidFill>
                  <a:srgbClr val="595959"/>
                </a:solidFill>
                <a:latin typeface="Times New Roman"/>
                <a:cs typeface="Times New Roman"/>
              </a:rPr>
              <a:t>-</a:t>
            </a:r>
            <a:r>
              <a:rPr dirty="0" smtClean="0" spc="-184" sz="580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mtClean="0" spc="-184" sz="5800">
                <a:solidFill>
                  <a:srgbClr val="595959"/>
                </a:solidFill>
                <a:latin typeface="Times New Roman"/>
                <a:cs typeface="Times New Roman"/>
              </a:rPr>
              <a:t>-</a:t>
            </a:r>
            <a:r>
              <a:rPr dirty="0" smtClean="0" spc="-184" sz="5800">
                <a:solidFill>
                  <a:srgbClr val="4B4B4B"/>
                </a:solidFill>
                <a:latin typeface="Times New Roman"/>
                <a:cs typeface="Times New Roman"/>
              </a:rPr>
              <a:t>-</a:t>
            </a:r>
            <a:r>
              <a:rPr dirty="0" smtClean="0" spc="-184" sz="5800">
                <a:solidFill>
                  <a:srgbClr val="595959"/>
                </a:solidFill>
                <a:latin typeface="Times New Roman"/>
                <a:cs typeface="Times New Roman"/>
              </a:rPr>
              <a:t>-</a:t>
            </a:r>
            <a:r>
              <a:rPr dirty="0" smtClean="0" spc="-184" sz="5800">
                <a:solidFill>
                  <a:srgbClr val="595959"/>
                </a:solidFill>
                <a:latin typeface="Times New Roman"/>
                <a:cs typeface="Times New Roman"/>
              </a:rPr>
              <a:t>=</a:t>
            </a:r>
            <a:r>
              <a:rPr baseline="68846" dirty="0" smtClean="0" spc="-184" sz="3600">
                <a:solidFill>
                  <a:srgbClr val="595959"/>
                </a:solidFill>
                <a:latin typeface="Times New Roman"/>
                <a:cs typeface="Times New Roman"/>
              </a:rPr>
              <a:t>\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628892" y="3454288"/>
            <a:ext cx="269748" cy="1124804"/>
          </a:xfrm>
          <a:prstGeom prst="rect">
            <a:avLst/>
          </a:prstGeom>
        </p:spPr>
        <p:txBody>
          <a:bodyPr bIns="0" lIns="0" rIns="0" rtlCol="0" tIns="18796" wrap="square">
            <a:noAutofit/>
          </a:bodyPr>
          <a:lstStyle/>
          <a:p>
            <a:pPr algn="r" marR="22240">
              <a:lnSpc>
                <a:spcPts val="2960"/>
              </a:lnSpc>
            </a:pPr>
            <a:r>
              <a:rPr dirty="0" smtClean="0" spc="-475" sz="2800">
                <a:solidFill>
                  <a:srgbClr val="595959"/>
                </a:solidFill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algn="r" marR="12700">
              <a:lnSpc>
                <a:spcPts val="2740"/>
              </a:lnSpc>
            </a:pPr>
            <a:r>
              <a:rPr dirty="0" i="1" smtClean="0" spc="-623" sz="2600">
                <a:solidFill>
                  <a:srgbClr val="595959"/>
                </a:solidFill>
                <a:latin typeface="Arial"/>
                <a:cs typeface="Arial"/>
              </a:rPr>
              <a:t>J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i="1" smtClean="0" spc="450" sz="2600">
                <a:solidFill>
                  <a:srgbClr val="595959"/>
                </a:solidFill>
                <a:latin typeface="Times New Roman"/>
                <a:cs typeface="Times New Roman"/>
              </a:rPr>
              <a:t>I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162548" y="3807856"/>
            <a:ext cx="191031" cy="381000"/>
          </a:xfrm>
          <a:prstGeom prst="rect">
            <a:avLst/>
          </a:prstGeom>
        </p:spPr>
        <p:txBody>
          <a:bodyPr bIns="0" lIns="0" rIns="0" rtlCol="0" tIns="18796" wrap="square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i="1" smtClean="0" spc="107" sz="2800">
                <a:solidFill>
                  <a:srgbClr val="595959"/>
                </a:solidFill>
                <a:latin typeface="Arial"/>
                <a:cs typeface="Arial"/>
              </a:rPr>
              <a:t>I</a:t>
            </a:r>
            <a:endParaRPr sz="2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83611" y="4355447"/>
            <a:ext cx="287337" cy="165100"/>
          </a:xfrm>
          <a:prstGeom prst="rect">
            <a:avLst/>
          </a:prstGeom>
        </p:spPr>
        <p:txBody>
          <a:bodyPr bIns="0" lIns="0" rIns="0" rtlCol="0" tIns="7778" wrap="square">
            <a:noAutofit/>
          </a:bodyPr>
          <a:lstStyle/>
          <a:p>
            <a:pPr marL="12700">
              <a:lnSpc>
                <a:spcPts val="1225"/>
              </a:lnSpc>
            </a:pPr>
            <a:r>
              <a:rPr dirty="0" smtClean="0" spc="1346" sz="1100">
                <a:solidFill>
                  <a:srgbClr val="595959"/>
                </a:solidFill>
                <a:latin typeface="Times New Roman"/>
                <a:cs typeface="Times New Roman"/>
              </a:rPr>
              <a:t>«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83156" y="4373084"/>
            <a:ext cx="2572406" cy="939800"/>
          </a:xfrm>
          <a:prstGeom prst="rect">
            <a:avLst/>
          </a:prstGeom>
        </p:spPr>
        <p:txBody>
          <a:bodyPr bIns="0" lIns="0" rIns="0" rtlCol="0" tIns="46990" wrap="square">
            <a:noAutofit/>
          </a:bodyPr>
          <a:lstStyle/>
          <a:p>
            <a:pPr marL="12700">
              <a:lnSpc>
                <a:spcPts val="7400"/>
              </a:lnSpc>
            </a:pPr>
            <a:r>
              <a:rPr dirty="0" smtClean="0" spc="14970" sz="7200">
                <a:solidFill>
                  <a:srgbClr val="595959"/>
                </a:solidFill>
                <a:latin typeface="Arial"/>
                <a:cs typeface="Arial"/>
              </a:rPr>
              <a:t>_</a:t>
            </a:r>
            <a:endParaRPr sz="7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120899" y="4417913"/>
            <a:ext cx="272598" cy="139700"/>
          </a:xfrm>
          <a:prstGeom prst="rect">
            <a:avLst/>
          </a:prstGeom>
        </p:spPr>
        <p:txBody>
          <a:bodyPr bIns="0" lIns="0" rIns="0" rtlCol="0" tIns="6477" wrap="square">
            <a:noAutofit/>
          </a:bodyPr>
          <a:lstStyle/>
          <a:p>
            <a:pPr marL="12700">
              <a:lnSpc>
                <a:spcPts val="1019"/>
              </a:lnSpc>
            </a:pPr>
            <a:r>
              <a:rPr dirty="0" smtClean="0" spc="1310" sz="900">
                <a:solidFill>
                  <a:srgbClr val="4B4B4B"/>
                </a:solidFill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52108" y="4521833"/>
            <a:ext cx="213834" cy="215900"/>
          </a:xfrm>
          <a:prstGeom prst="rect">
            <a:avLst/>
          </a:prstGeom>
        </p:spPr>
        <p:txBody>
          <a:bodyPr bIns="0" lIns="0" rIns="0" rtlCol="0" tIns="10350" wrap="square">
            <a:noAutofit/>
          </a:bodyPr>
          <a:lstStyle/>
          <a:p>
            <a:pPr marL="12700">
              <a:lnSpc>
                <a:spcPts val="1630"/>
              </a:lnSpc>
            </a:pPr>
            <a:r>
              <a:rPr dirty="0" i="1" smtClean="0" spc="758" sz="1500">
                <a:solidFill>
                  <a:srgbClr val="595959"/>
                </a:solidFill>
                <a:latin typeface="Times New Roman"/>
                <a:cs typeface="Times New Roman"/>
              </a:rPr>
              <a:t>)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49500" y="5250661"/>
            <a:ext cx="540321" cy="139700"/>
          </a:xfrm>
          <a:prstGeom prst="rect">
            <a:avLst/>
          </a:prstGeom>
        </p:spPr>
        <p:txBody>
          <a:bodyPr bIns="0" lIns="0" rIns="0" rtlCol="0" tIns="6477" wrap="square">
            <a:noAutofit/>
          </a:bodyPr>
          <a:lstStyle/>
          <a:p>
            <a:pPr marL="12700">
              <a:lnSpc>
                <a:spcPts val="1019"/>
              </a:lnSpc>
            </a:pPr>
            <a:r>
              <a:rPr dirty="0" smtClean="0" spc="1533" sz="900">
                <a:solidFill>
                  <a:srgbClr val="595959"/>
                </a:solidFill>
                <a:latin typeface="Times New Roman"/>
                <a:cs typeface="Times New Roman"/>
              </a:rPr>
              <a:t>e</a:t>
            </a:r>
            <a:r>
              <a:rPr dirty="0" smtClean="0" spc="1533" sz="900">
                <a:solidFill>
                  <a:srgbClr val="595959"/>
                </a:solidFill>
                <a:latin typeface="Times New Roman"/>
                <a:cs typeface="Times New Roman"/>
              </a:rPr>
              <a:t>«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74084" y="5250661"/>
            <a:ext cx="222298" cy="139700"/>
          </a:xfrm>
          <a:prstGeom prst="rect">
            <a:avLst/>
          </a:prstGeom>
        </p:spPr>
        <p:txBody>
          <a:bodyPr bIns="0" lIns="0" rIns="0" rtlCol="0" tIns="6477" wrap="square">
            <a:noAutofit/>
          </a:bodyPr>
          <a:lstStyle/>
          <a:p>
            <a:pPr marL="12700">
              <a:lnSpc>
                <a:spcPts val="1019"/>
              </a:lnSpc>
            </a:pPr>
            <a:r>
              <a:rPr dirty="0" smtClean="0" spc="1015" sz="900">
                <a:solidFill>
                  <a:srgbClr val="595959"/>
                </a:solidFill>
                <a:latin typeface="Times New Roman"/>
                <a:cs typeface="Times New Roman"/>
              </a:rPr>
              <a:t>a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90748" y="5280890"/>
            <a:ext cx="188090" cy="101600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pc="946" sz="600">
                <a:solidFill>
                  <a:srgbClr val="595959"/>
                </a:solidFill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78700" y="5992582"/>
            <a:ext cx="208821" cy="152400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710" sz="1000">
                <a:solidFill>
                  <a:srgbClr val="595959"/>
                </a:solidFill>
                <a:latin typeface="Arial"/>
                <a:cs typeface="Arial"/>
              </a:rPr>
              <a:t>~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42307" y="6526311"/>
            <a:ext cx="1282274" cy="1226935"/>
          </a:xfrm>
          <a:prstGeom prst="rect">
            <a:avLst/>
          </a:prstGeom>
        </p:spPr>
        <p:txBody>
          <a:bodyPr bIns="0" lIns="0" rIns="0" rtlCol="0" tIns="15557" wrap="square">
            <a:noAutofit/>
          </a:bodyPr>
          <a:lstStyle/>
          <a:p>
            <a:pPr algn="r" marR="12700">
              <a:lnSpc>
                <a:spcPts val="2450"/>
              </a:lnSpc>
            </a:pPr>
            <a:r>
              <a:rPr dirty="0" i="1" smtClean="0" spc="-76" sz="2300">
                <a:solidFill>
                  <a:srgbClr val="595959"/>
                </a:solidFill>
                <a:latin typeface="Arial"/>
                <a:cs typeface="Arial"/>
              </a:rPr>
              <a:t>t</a:t>
            </a:r>
            <a:endParaRPr sz="2300">
              <a:latin typeface="Arial"/>
              <a:cs typeface="Arial"/>
            </a:endParaRPr>
          </a:p>
          <a:p>
            <a:pPr algn="r" marR="36974">
              <a:lnSpc>
                <a:spcPts val="1554"/>
              </a:lnSpc>
              <a:spcBef>
                <a:spcPts val="557"/>
              </a:spcBef>
            </a:pPr>
            <a:r>
              <a:rPr baseline="-33282" dirty="0" smtClean="0" spc="-676" sz="4050">
                <a:solidFill>
                  <a:srgbClr val="595959"/>
                </a:solidFill>
                <a:latin typeface="Arial"/>
                <a:cs typeface="Arial"/>
              </a:rPr>
              <a:t>t</a:t>
            </a:r>
            <a:r>
              <a:rPr dirty="0" smtClean="0" spc="-9" sz="1500">
                <a:solidFill>
                  <a:srgbClr val="595959"/>
                </a:solidFill>
                <a:latin typeface="Times New Roman"/>
                <a:cs typeface="Times New Roman"/>
              </a:rPr>
              <a:t>(</a:t>
            </a:r>
            <a:endParaRPr sz="1500">
              <a:latin typeface="Times New Roman"/>
              <a:cs typeface="Times New Roman"/>
            </a:endParaRPr>
          </a:p>
          <a:p>
            <a:pPr algn="r" marR="52152">
              <a:lnSpc>
                <a:spcPts val="2965"/>
              </a:lnSpc>
              <a:spcBef>
                <a:spcPts val="1698"/>
              </a:spcBef>
            </a:pPr>
            <a:r>
              <a:rPr dirty="0" smtClean="0" spc="3711" sz="2600">
                <a:solidFill>
                  <a:srgbClr val="595959"/>
                </a:solidFill>
                <a:latin typeface="Arial"/>
                <a:cs typeface="Arial"/>
              </a:rPr>
              <a:t>T</a:t>
            </a:r>
            <a:r>
              <a:rPr dirty="0" smtClean="0" spc="3711" sz="2600">
                <a:solidFill>
                  <a:srgbClr val="595959"/>
                </a:solidFill>
                <a:latin typeface="Arial"/>
                <a:cs typeface="Arial"/>
              </a:rPr>
              <a:t>l</a:t>
            </a:r>
            <a:endParaRPr sz="2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232396" y="6630152"/>
            <a:ext cx="820656" cy="521597"/>
          </a:xfrm>
          <a:prstGeom prst="rect">
            <a:avLst/>
          </a:prstGeom>
        </p:spPr>
        <p:txBody>
          <a:bodyPr bIns="0" lIns="0" rIns="0" rtlCol="0" tIns="9048" wrap="square">
            <a:noAutofit/>
          </a:bodyPr>
          <a:lstStyle/>
          <a:p>
            <a:pPr marL="12700">
              <a:lnSpc>
                <a:spcPts val="1425"/>
              </a:lnSpc>
            </a:pPr>
            <a:r>
              <a:rPr dirty="0" i="1" smtClean="0" spc="1264" sz="1300">
                <a:solidFill>
                  <a:srgbClr val="595959"/>
                </a:solidFill>
                <a:latin typeface="Times New Roman"/>
                <a:cs typeface="Times New Roman"/>
              </a:rPr>
              <a:t>=</a:t>
            </a:r>
            <a:r>
              <a:rPr dirty="0" i="1" smtClean="0" spc="1264" sz="1300">
                <a:solidFill>
                  <a:srgbClr val="595959"/>
                </a:solidFill>
                <a:latin typeface="Times New Roman"/>
                <a:cs typeface="Times New Roman"/>
              </a:rPr>
              <a:t>&gt;</a:t>
            </a:r>
            <a:r>
              <a:rPr dirty="0" i="1" smtClean="0" spc="1264" sz="1300">
                <a:solidFill>
                  <a:srgbClr val="595959"/>
                </a:solidFill>
                <a:latin typeface="Times New Roman"/>
                <a:cs typeface="Times New Roman"/>
              </a:rPr>
              <a:t>}</a:t>
            </a:r>
            <a:endParaRPr sz="1300">
              <a:latin typeface="Times New Roman"/>
              <a:cs typeface="Times New Roman"/>
            </a:endParaRPr>
          </a:p>
          <a:p>
            <a:pPr marL="52323" marR="24765">
              <a:lnSpc>
                <a:spcPct val="95825"/>
              </a:lnSpc>
              <a:spcBef>
                <a:spcPts val="815"/>
              </a:spcBef>
            </a:pPr>
            <a:r>
              <a:rPr dirty="0" smtClean="0" spc="1830" sz="1500">
                <a:solidFill>
                  <a:srgbClr val="4B4B4B"/>
                </a:solidFill>
                <a:latin typeface="Times New Roman"/>
                <a:cs typeface="Times New Roman"/>
              </a:rPr>
              <a:t>«</a:t>
            </a:r>
            <a:r>
              <a:rPr dirty="0" smtClean="0" spc="1830" sz="1500">
                <a:solidFill>
                  <a:srgbClr val="595959"/>
                </a:solidFill>
                <a:latin typeface="Times New Roman"/>
                <a:cs typeface="Times New Roman"/>
              </a:rPr>
              <a:t>"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12084" y="7042931"/>
            <a:ext cx="689510" cy="411137"/>
          </a:xfrm>
          <a:prstGeom prst="rect">
            <a:avLst/>
          </a:prstGeom>
        </p:spPr>
        <p:txBody>
          <a:bodyPr bIns="0" lIns="0" rIns="0" rtlCol="0" tIns="20256" wrap="square">
            <a:noAutofit/>
          </a:bodyPr>
          <a:lstStyle/>
          <a:p>
            <a:pPr marL="12700">
              <a:lnSpc>
                <a:spcPts val="3190"/>
              </a:lnSpc>
            </a:pPr>
            <a:r>
              <a:rPr baseline="-12423" dirty="0" smtClean="0" spc="-364" sz="2100">
                <a:solidFill>
                  <a:srgbClr val="595959"/>
                </a:solidFill>
                <a:latin typeface="Times New Roman"/>
                <a:cs typeface="Times New Roman"/>
              </a:rPr>
              <a:t>/</a:t>
            </a:r>
            <a:r>
              <a:rPr dirty="0" smtClean="0" spc="383" sz="2700">
                <a:solidFill>
                  <a:srgbClr val="595959"/>
                </a:solidFill>
                <a:latin typeface="Arial"/>
                <a:cs typeface="Arial"/>
              </a:rPr>
              <a:t>'</a:t>
            </a:r>
            <a:r>
              <a:rPr dirty="0" smtClean="0" spc="383" sz="2700">
                <a:solidFill>
                  <a:srgbClr val="595959"/>
                </a:solidFill>
                <a:latin typeface="Arial"/>
                <a:cs typeface="Arial"/>
              </a:rPr>
              <a:t>·</a:t>
            </a:r>
            <a:r>
              <a:rPr dirty="0" smtClean="0" spc="383" sz="2700">
                <a:solidFill>
                  <a:srgbClr val="4B4B4B"/>
                </a:solidFill>
                <a:latin typeface="Arial"/>
                <a:cs typeface="Arial"/>
              </a:rPr>
              <a:t>--</a:t>
            </a:r>
            <a:endParaRPr sz="27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87116" y="7465126"/>
            <a:ext cx="149258" cy="228600"/>
          </a:xfrm>
          <a:prstGeom prst="rect">
            <a:avLst/>
          </a:prstGeom>
        </p:spPr>
        <p:txBody>
          <a:bodyPr bIns="0" lIns="0" rIns="0" rtlCol="0" tIns="11017" wrap="square">
            <a:noAutofit/>
          </a:bodyPr>
          <a:lstStyle/>
          <a:p>
            <a:pPr marL="12700">
              <a:lnSpc>
                <a:spcPts val="1735"/>
              </a:lnSpc>
            </a:pPr>
            <a:r>
              <a:rPr dirty="0" i="1" smtClean="0" spc="201" sz="1600">
                <a:solidFill>
                  <a:srgbClr val="595959"/>
                </a:solidFill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65196" y="7675260"/>
            <a:ext cx="162839" cy="266700"/>
          </a:xfrm>
          <a:prstGeom prst="rect">
            <a:avLst/>
          </a:prstGeom>
        </p:spPr>
        <p:txBody>
          <a:bodyPr bIns="0" lIns="0" rIns="0" rtlCol="0" tIns="12954" wrap="square">
            <a:noAutofit/>
          </a:bodyPr>
          <a:lstStyle/>
          <a:p>
            <a:pPr marL="12700">
              <a:lnSpc>
                <a:spcPts val="2039"/>
              </a:lnSpc>
            </a:pPr>
            <a:r>
              <a:rPr dirty="0" i="1" smtClean="0" spc="163" sz="1900">
                <a:solidFill>
                  <a:srgbClr val="6E6E6E"/>
                </a:solidFill>
                <a:latin typeface="Times New Roman"/>
                <a:cs typeface="Times New Roman"/>
              </a:rPr>
              <a:t>I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17667" y="7687452"/>
            <a:ext cx="283369" cy="266700"/>
          </a:xfrm>
          <a:prstGeom prst="rect">
            <a:avLst/>
          </a:prstGeom>
        </p:spPr>
        <p:txBody>
          <a:bodyPr bIns="0" lIns="0" rIns="0" rtlCol="0" tIns="12954" wrap="square">
            <a:noAutofit/>
          </a:bodyPr>
          <a:lstStyle/>
          <a:p>
            <a:pPr marL="12700">
              <a:lnSpc>
                <a:spcPts val="2039"/>
              </a:lnSpc>
            </a:pPr>
            <a:r>
              <a:rPr dirty="0" smtClean="0" spc="1112" sz="1900">
                <a:solidFill>
                  <a:srgbClr val="595959"/>
                </a:solidFill>
                <a:latin typeface="Times New Roman"/>
                <a:cs typeface="Times New Roman"/>
              </a:rPr>
              <a:t>I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80507" y="7797688"/>
            <a:ext cx="205837" cy="972458"/>
          </a:xfrm>
          <a:prstGeom prst="rect">
            <a:avLst/>
          </a:prstGeom>
        </p:spPr>
        <p:txBody>
          <a:bodyPr bIns="0" lIns="0" rIns="0" rtlCol="0" tIns="17113" wrap="square">
            <a:noAutofit/>
          </a:bodyPr>
          <a:lstStyle/>
          <a:p>
            <a:pPr marL="67563">
              <a:lnSpc>
                <a:spcPts val="2695"/>
              </a:lnSpc>
            </a:pPr>
            <a:r>
              <a:rPr dirty="0" smtClean="0" spc="-363" sz="2800">
                <a:solidFill>
                  <a:srgbClr val="595959"/>
                </a:solidFill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  <a:p>
            <a:pPr marL="55372" marR="29307">
              <a:lnSpc>
                <a:spcPts val="1775"/>
              </a:lnSpc>
            </a:pPr>
            <a:r>
              <a:rPr dirty="0" i="1" smtClean="0" sz="2000">
                <a:solidFill>
                  <a:srgbClr val="595959"/>
                </a:solidFill>
                <a:latin typeface="Arial"/>
                <a:cs typeface="Arial"/>
              </a:rPr>
              <a:t>,</a:t>
            </a:r>
            <a:endParaRPr sz="2000">
              <a:latin typeface="Arial"/>
              <a:cs typeface="Arial"/>
            </a:endParaRPr>
          </a:p>
          <a:p>
            <a:pPr marL="12700" marR="53339">
              <a:lnSpc>
                <a:spcPct val="95825"/>
              </a:lnSpc>
              <a:spcBef>
                <a:spcPts val="401"/>
              </a:spcBef>
            </a:pPr>
            <a:r>
              <a:rPr dirty="0" i="1" smtClean="0" spc="-216" sz="2300">
                <a:solidFill>
                  <a:srgbClr val="6E6E6E"/>
                </a:solidFill>
                <a:latin typeface="Arial"/>
                <a:cs typeface="Arial"/>
              </a:rPr>
              <a:t>I</a:t>
            </a:r>
            <a:endParaRPr sz="2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42820" y="7897942"/>
            <a:ext cx="736845" cy="713708"/>
          </a:xfrm>
          <a:prstGeom prst="rect">
            <a:avLst/>
          </a:prstGeom>
        </p:spPr>
        <p:txBody>
          <a:bodyPr bIns="0" lIns="0" rIns="0" rtlCol="0" tIns="9747" wrap="square">
            <a:noAutofit/>
          </a:bodyPr>
          <a:lstStyle/>
          <a:p>
            <a:pPr algn="r" marR="12700">
              <a:lnSpc>
                <a:spcPts val="1535"/>
              </a:lnSpc>
            </a:pPr>
            <a:r>
              <a:rPr dirty="0" i="1" smtClean="0" spc="196" sz="1600">
                <a:solidFill>
                  <a:srgbClr val="595959"/>
                </a:solidFill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  <a:p>
            <a:pPr algn="r" marR="89523">
              <a:lnSpc>
                <a:spcPts val="1540"/>
              </a:lnSpc>
              <a:spcBef>
                <a:spcPts val="0"/>
              </a:spcBef>
            </a:pPr>
            <a:r>
              <a:rPr dirty="0" i="1" smtClean="0" spc="-13" sz="1700">
                <a:solidFill>
                  <a:srgbClr val="595959"/>
                </a:solidFill>
                <a:latin typeface="Times New Roman"/>
                <a:cs typeface="Times New Roman"/>
              </a:rPr>
              <a:t>t,</a:t>
            </a: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ts val="2495"/>
              </a:lnSpc>
              <a:spcBef>
                <a:spcPts val="47"/>
              </a:spcBef>
            </a:pPr>
            <a:r>
              <a:rPr dirty="0" i="1" smtClean="0" spc="793" sz="2300">
                <a:solidFill>
                  <a:srgbClr val="595959"/>
                </a:solidFill>
                <a:latin typeface="Arial"/>
                <a:cs typeface="Arial"/>
              </a:rPr>
              <a:t>.</a:t>
            </a:r>
            <a:r>
              <a:rPr dirty="0" i="1" smtClean="0" spc="793" sz="2300">
                <a:solidFill>
                  <a:srgbClr val="595959"/>
                </a:solidFill>
                <a:latin typeface="Arial"/>
                <a:cs typeface="Arial"/>
              </a:rPr>
              <a:t>'</a:t>
            </a:r>
            <a:r>
              <a:rPr dirty="0" i="1" smtClean="0" spc="793" sz="2300">
                <a:solidFill>
                  <a:srgbClr val="6E6E6E"/>
                </a:solidFill>
                <a:latin typeface="Arial"/>
                <a:cs typeface="Arial"/>
              </a:rPr>
              <a:t>)</a:t>
            </a:r>
            <a:endParaRPr sz="2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53915" y="8093376"/>
            <a:ext cx="170665" cy="676771"/>
          </a:xfrm>
          <a:prstGeom prst="rect">
            <a:avLst/>
          </a:prstGeom>
        </p:spPr>
        <p:txBody>
          <a:bodyPr bIns="0" lIns="0" rIns="0" rtlCol="0" tIns="13620" wrap="square">
            <a:noAutofit/>
          </a:bodyPr>
          <a:lstStyle/>
          <a:p>
            <a:pPr marL="61467">
              <a:lnSpc>
                <a:spcPts val="2145"/>
              </a:lnSpc>
            </a:pPr>
            <a:r>
              <a:rPr dirty="0" i="1" smtClean="0" spc="-94" sz="2000">
                <a:solidFill>
                  <a:srgbClr val="595959"/>
                </a:solidFill>
                <a:latin typeface="Arial"/>
                <a:cs typeface="Arial"/>
              </a:rPr>
              <a:t>I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382"/>
              </a:spcBef>
            </a:pPr>
            <a:r>
              <a:rPr dirty="0" i="1" smtClean="0" spc="-191" sz="2300">
                <a:solidFill>
                  <a:srgbClr val="595959"/>
                </a:solidFill>
                <a:latin typeface="Arial"/>
                <a:cs typeface="Arial"/>
              </a:rPr>
              <a:t>I</a:t>
            </a:r>
            <a:endParaRPr sz="2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80892" y="8294151"/>
            <a:ext cx="169989" cy="317500"/>
          </a:xfrm>
          <a:prstGeom prst="rect">
            <a:avLst/>
          </a:prstGeom>
        </p:spPr>
        <p:txBody>
          <a:bodyPr bIns="0" lIns="0" rIns="0" rtlCol="0" tIns="15557" wrap="square">
            <a:noAutofit/>
          </a:bodyPr>
          <a:lstStyle/>
          <a:p>
            <a:pPr marL="12700">
              <a:lnSpc>
                <a:spcPts val="2450"/>
              </a:lnSpc>
            </a:pPr>
            <a:r>
              <a:rPr dirty="0" i="1" smtClean="0" spc="-356" sz="2300">
                <a:solidFill>
                  <a:srgbClr val="595959"/>
                </a:solidFill>
                <a:latin typeface="Arial"/>
                <a:cs typeface="Arial"/>
              </a:rPr>
              <a:t>v</a:t>
            </a:r>
            <a:endParaRPr sz="2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46780" y="8648112"/>
            <a:ext cx="175056" cy="279400"/>
          </a:xfrm>
          <a:prstGeom prst="rect">
            <a:avLst/>
          </a:prstGeom>
        </p:spPr>
        <p:txBody>
          <a:bodyPr bIns="0" lIns="0" rIns="0" rtlCol="0" tIns="13620" wrap="square">
            <a:noAutofit/>
          </a:bodyPr>
          <a:lstStyle/>
          <a:p>
            <a:pPr marL="12700">
              <a:lnSpc>
                <a:spcPts val="2145"/>
              </a:lnSpc>
            </a:pPr>
            <a:r>
              <a:rPr dirty="0" i="1" smtClean="0" spc="-341" sz="2000">
                <a:solidFill>
                  <a:srgbClr val="595959"/>
                </a:solidFill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60980" y="8730046"/>
            <a:ext cx="733808" cy="228600"/>
          </a:xfrm>
          <a:prstGeom prst="rect">
            <a:avLst/>
          </a:prstGeom>
        </p:spPr>
        <p:txBody>
          <a:bodyPr bIns="0" lIns="0" rIns="0" rtlCol="0" tIns="11017" wrap="square">
            <a:noAutofit/>
          </a:bodyPr>
          <a:lstStyle/>
          <a:p>
            <a:pPr marL="12700">
              <a:lnSpc>
                <a:spcPts val="1735"/>
              </a:lnSpc>
            </a:pPr>
            <a:r>
              <a:rPr dirty="0" smtClean="0" spc="983" sz="700">
                <a:solidFill>
                  <a:srgbClr val="595959"/>
                </a:solidFill>
                <a:latin typeface="Times New Roman"/>
                <a:cs typeface="Times New Roman"/>
              </a:rPr>
              <a:t>j</a:t>
            </a:r>
            <a:r>
              <a:rPr dirty="0" i="1" smtClean="0" spc="983" sz="1600">
                <a:solidFill>
                  <a:srgbClr val="595959"/>
                </a:solidFill>
                <a:latin typeface="Times New Roman"/>
                <a:cs typeface="Times New Roman"/>
              </a:rPr>
              <a:t>j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11243" y="8753718"/>
            <a:ext cx="133210" cy="381000"/>
          </a:xfrm>
          <a:prstGeom prst="rect">
            <a:avLst/>
          </a:prstGeom>
        </p:spPr>
        <p:txBody>
          <a:bodyPr bIns="0" lIns="0" rIns="0" rtlCol="0" tIns="18796" wrap="square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pc="-503" sz="2800">
                <a:solidFill>
                  <a:srgbClr val="6E6E6E"/>
                </a:solidFill>
                <a:latin typeface="Times New Roman"/>
                <a:cs typeface="Times New Roman"/>
              </a:rPr>
              <a:t>I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19547" y="8763937"/>
            <a:ext cx="152197" cy="368300"/>
          </a:xfrm>
          <a:prstGeom prst="rect">
            <a:avLst/>
          </a:prstGeom>
        </p:spPr>
        <p:txBody>
          <a:bodyPr bIns="0" lIns="0" rIns="0" rtlCol="0" tIns="18129" wrap="square">
            <a:noAutofit/>
          </a:bodyPr>
          <a:lstStyle/>
          <a:p>
            <a:pPr marL="12700">
              <a:lnSpc>
                <a:spcPts val="2855"/>
              </a:lnSpc>
            </a:pPr>
            <a:r>
              <a:rPr dirty="0" smtClean="0" spc="-305" sz="2700">
                <a:solidFill>
                  <a:srgbClr val="595959"/>
                </a:solidFill>
                <a:latin typeface="Times New Roman"/>
                <a:cs typeface="Times New Roman"/>
              </a:rPr>
              <a:t>I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6580" y="8822020"/>
            <a:ext cx="137636" cy="114300"/>
          </a:xfrm>
          <a:prstGeom prst="rect">
            <a:avLst/>
          </a:prstGeom>
        </p:spPr>
        <p:txBody>
          <a:bodyPr bIns="0" lIns="0" rIns="0" rtlCol="0" tIns="127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pc="602" sz="700">
                <a:solidFill>
                  <a:srgbClr val="595959"/>
                </a:solidFill>
                <a:latin typeface="Times New Roman"/>
                <a:cs typeface="Times New Roman"/>
              </a:rPr>
              <a:t>,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80763" y="9024332"/>
            <a:ext cx="1184645" cy="939799"/>
          </a:xfrm>
          <a:prstGeom prst="rect">
            <a:avLst/>
          </a:prstGeom>
        </p:spPr>
        <p:txBody>
          <a:bodyPr bIns="0" lIns="0" rIns="0" rtlCol="0" tIns="46990" wrap="square">
            <a:noAutofit/>
          </a:bodyPr>
          <a:lstStyle/>
          <a:p>
            <a:pPr marL="12700">
              <a:lnSpc>
                <a:spcPts val="7400"/>
              </a:lnSpc>
            </a:pPr>
            <a:r>
              <a:rPr dirty="0" i="1" smtClean="0" spc="273" sz="7200">
                <a:solidFill>
                  <a:srgbClr val="595959"/>
                </a:solidFill>
                <a:latin typeface="Arial"/>
                <a:cs typeface="Arial"/>
              </a:rPr>
              <a:t>'</a:t>
            </a:r>
            <a:r>
              <a:rPr baseline="11595" dirty="0" smtClean="0" spc="273" sz="3750">
                <a:solidFill>
                  <a:srgbClr val="595959"/>
                </a:solidFill>
                <a:latin typeface="Arial"/>
                <a:cs typeface="Arial"/>
              </a:rPr>
              <a:t>t</a:t>
            </a:r>
            <a:r>
              <a:rPr baseline="11595" dirty="0" smtClean="0" spc="273" sz="375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i="1" smtClean="0" spc="273" sz="7200">
                <a:solidFill>
                  <a:srgbClr val="4B4B4B"/>
                </a:solidFill>
                <a:latin typeface="Arial"/>
                <a:cs typeface="Arial"/>
              </a:rPr>
              <a:t>~</a:t>
            </a:r>
            <a:endParaRPr sz="7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67916" y="9268645"/>
            <a:ext cx="1054722" cy="242824"/>
          </a:xfrm>
          <a:prstGeom prst="rect">
            <a:avLst/>
          </a:prstGeom>
        </p:spPr>
        <p:txBody>
          <a:bodyPr bIns="0" lIns="0" rIns="0" rtlCol="0" tIns="11620" wrap="square">
            <a:noAutofit/>
          </a:bodyPr>
          <a:lstStyle/>
          <a:p>
            <a:pPr marL="12700">
              <a:lnSpc>
                <a:spcPts val="1830"/>
              </a:lnSpc>
            </a:pPr>
            <a:r>
              <a:rPr baseline="10352" dirty="0" smtClean="0" spc="1019" sz="2100">
                <a:solidFill>
                  <a:srgbClr val="595959"/>
                </a:solidFill>
                <a:latin typeface="Times New Roman"/>
                <a:cs typeface="Times New Roman"/>
              </a:rPr>
              <a:t>'</a:t>
            </a:r>
            <a:r>
              <a:rPr baseline="10352" dirty="0" smtClean="0" spc="1019" sz="210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baseline="10352" dirty="0" smtClean="0" spc="1019" sz="2100">
                <a:solidFill>
                  <a:srgbClr val="595959"/>
                </a:solidFill>
                <a:latin typeface="Times New Roman"/>
                <a:cs typeface="Times New Roman"/>
              </a:rPr>
              <a:t>d</a:t>
            </a:r>
            <a:r>
              <a:rPr baseline="10352" dirty="0" smtClean="0" spc="1019" sz="2100">
                <a:solidFill>
                  <a:srgbClr val="595959"/>
                </a:solidFill>
                <a:latin typeface="Times New Roman"/>
                <a:cs typeface="Times New Roman"/>
              </a:rPr>
              <a:t>"</a:t>
            </a:r>
            <a:r>
              <a:rPr dirty="0" smtClean="0" spc="1019" sz="1400">
                <a:solidFill>
                  <a:srgbClr val="6E6E6E"/>
                </a:solidFill>
                <a:latin typeface="Times New Roman"/>
                <a:cs typeface="Times New Roman"/>
              </a:rPr>
              <a:t>•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24347" y="9456011"/>
            <a:ext cx="204518" cy="330200"/>
          </a:xfrm>
          <a:prstGeom prst="rect">
            <a:avLst/>
          </a:prstGeom>
        </p:spPr>
        <p:txBody>
          <a:bodyPr bIns="0" lIns="0" rIns="0" rtlCol="0" tIns="16192" wrap="square">
            <a:noAutofit/>
          </a:bodyPr>
          <a:lstStyle/>
          <a:p>
            <a:pPr marL="12700">
              <a:lnSpc>
                <a:spcPts val="2550"/>
              </a:lnSpc>
            </a:pPr>
            <a:r>
              <a:rPr dirty="0" smtClean="0" spc="384" sz="2400">
                <a:solidFill>
                  <a:srgbClr val="595959"/>
                </a:solidFill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8171" y="9795770"/>
            <a:ext cx="810196" cy="241300"/>
          </a:xfrm>
          <a:prstGeom prst="rect">
            <a:avLst/>
          </a:prstGeom>
        </p:spPr>
        <p:txBody>
          <a:bodyPr bIns="0" lIns="0" rIns="0" rtlCol="0" tIns="11652" wrap="square">
            <a:noAutofit/>
          </a:bodyPr>
          <a:lstStyle/>
          <a:p>
            <a:pPr marL="12700">
              <a:lnSpc>
                <a:spcPts val="1835"/>
              </a:lnSpc>
            </a:pPr>
            <a:r>
              <a:rPr dirty="0" smtClean="0" spc="1214" sz="900">
                <a:solidFill>
                  <a:srgbClr val="595959"/>
                </a:solidFill>
                <a:latin typeface="Arial"/>
                <a:cs typeface="Arial"/>
              </a:rPr>
              <a:t>de</a:t>
            </a:r>
            <a:r>
              <a:rPr dirty="0" smtClean="0" spc="1214" sz="90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i="1" smtClean="0" spc="177" sz="1700">
                <a:solidFill>
                  <a:srgbClr val="6E6E6E"/>
                </a:solidFill>
                <a:latin typeface="Times New Roman"/>
                <a:cs typeface="Times New Roman"/>
              </a:rPr>
              <a:t>p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046979" y="9953547"/>
            <a:ext cx="237998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893" sz="1200">
                <a:solidFill>
                  <a:srgbClr val="595959"/>
                </a:solidFill>
                <a:latin typeface="Times New Roman"/>
                <a:cs typeface="Times New Roman"/>
              </a:rPr>
              <a:t>«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