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jpg" Extension="jp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4962525" y="6429248"/>
            <a:ext cx="1304925" cy="200406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9372" y="304800"/>
            <a:ext cx="0" cy="56388"/>
          </a:xfrm>
          <a:custGeom>
            <a:avLst/>
            <a:gdLst/>
            <a:ahLst/>
            <a:cxnLst/>
            <a:rect b="b" l="l" r="r" t="t"/>
            <a:pathLst>
              <a:path h="56388" w="0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309372"/>
            <a:ext cx="56388" cy="0"/>
          </a:xfrm>
          <a:custGeom>
            <a:avLst/>
            <a:gdLst/>
            <a:ahLst/>
            <a:cxnLst/>
            <a:rect b="b" l="l" r="r" t="t"/>
            <a:pathLst>
              <a:path h="0" w="56388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0414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61188" y="309372"/>
            <a:ext cx="7051548" cy="0"/>
          </a:xfrm>
          <a:custGeom>
            <a:avLst/>
            <a:gdLst/>
            <a:ahLst/>
            <a:cxnLst/>
            <a:rect b="b" l="l" r="r" t="t"/>
            <a:pathLst>
              <a:path h="0" w="7051548">
                <a:moveTo>
                  <a:pt x="0" y="0"/>
                </a:moveTo>
                <a:lnTo>
                  <a:pt x="7051548" y="0"/>
                </a:lnTo>
              </a:path>
            </a:pathLst>
          </a:custGeom>
          <a:ln w="10414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61188" y="342138"/>
            <a:ext cx="7051548" cy="0"/>
          </a:xfrm>
          <a:custGeom>
            <a:avLst/>
            <a:gdLst/>
            <a:ahLst/>
            <a:cxnLst/>
            <a:rect b="b" l="l" r="r" t="t"/>
            <a:pathLst>
              <a:path h="0" w="7051548">
                <a:moveTo>
                  <a:pt x="0" y="0"/>
                </a:moveTo>
                <a:lnTo>
                  <a:pt x="7051548" y="0"/>
                </a:lnTo>
              </a:path>
            </a:pathLst>
          </a:custGeom>
          <a:ln w="39370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64551" y="304800"/>
            <a:ext cx="0" cy="56388"/>
          </a:xfrm>
          <a:custGeom>
            <a:avLst/>
            <a:gdLst/>
            <a:ahLst/>
            <a:cxnLst/>
            <a:rect b="b" l="l" r="r" t="t"/>
            <a:pathLst>
              <a:path h="56388" w="0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12735" y="309372"/>
            <a:ext cx="56388" cy="0"/>
          </a:xfrm>
          <a:custGeom>
            <a:avLst/>
            <a:gdLst/>
            <a:ahLst/>
            <a:cxnLst/>
            <a:rect b="b" l="l" r="r" t="t"/>
            <a:pathLst>
              <a:path h="0" w="56388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0414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9372" y="361187"/>
            <a:ext cx="0" cy="9337548"/>
          </a:xfrm>
          <a:custGeom>
            <a:avLst/>
            <a:gdLst/>
            <a:ahLst/>
            <a:cxnLst/>
            <a:rect b="b" l="l" r="r" t="t"/>
            <a:pathLst>
              <a:path h="9337548" w="0">
                <a:moveTo>
                  <a:pt x="0" y="0"/>
                </a:moveTo>
                <a:lnTo>
                  <a:pt x="0" y="9337548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42138" y="323088"/>
            <a:ext cx="0" cy="9413747"/>
          </a:xfrm>
          <a:custGeom>
            <a:avLst/>
            <a:gdLst/>
            <a:ahLst/>
            <a:cxnLst/>
            <a:rect b="b" l="l" r="r" t="t"/>
            <a:pathLst>
              <a:path h="9413747" w="0">
                <a:moveTo>
                  <a:pt x="0" y="0"/>
                </a:moveTo>
                <a:lnTo>
                  <a:pt x="0" y="9413747"/>
                </a:lnTo>
              </a:path>
            </a:pathLst>
          </a:custGeom>
          <a:ln w="39370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4551" y="361187"/>
            <a:ext cx="0" cy="9337548"/>
          </a:xfrm>
          <a:custGeom>
            <a:avLst/>
            <a:gdLst/>
            <a:ahLst/>
            <a:cxnLst/>
            <a:rect b="b" l="l" r="r" t="t"/>
            <a:pathLst>
              <a:path h="9337548" w="0">
                <a:moveTo>
                  <a:pt x="0" y="0"/>
                </a:moveTo>
                <a:lnTo>
                  <a:pt x="0" y="9337548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31786" y="323088"/>
            <a:ext cx="0" cy="9413747"/>
          </a:xfrm>
          <a:custGeom>
            <a:avLst/>
            <a:gdLst/>
            <a:ahLst/>
            <a:cxnLst/>
            <a:rect b="b" l="l" r="r" t="t"/>
            <a:pathLst>
              <a:path h="9413747" w="0">
                <a:moveTo>
                  <a:pt x="0" y="0"/>
                </a:moveTo>
                <a:lnTo>
                  <a:pt x="0" y="9413747"/>
                </a:lnTo>
              </a:path>
            </a:pathLst>
          </a:custGeom>
          <a:ln w="39370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9372" y="9698736"/>
            <a:ext cx="0" cy="56388"/>
          </a:xfrm>
          <a:custGeom>
            <a:avLst/>
            <a:gdLst/>
            <a:ahLst/>
            <a:cxnLst/>
            <a:rect b="b" l="l" r="r" t="t"/>
            <a:pathLst>
              <a:path h="56388" w="0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0552"/>
            <a:ext cx="56388" cy="0"/>
          </a:xfrm>
          <a:custGeom>
            <a:avLst/>
            <a:gdLst/>
            <a:ahLst/>
            <a:cxnLst/>
            <a:rect b="b" l="l" r="r" t="t"/>
            <a:pathLst>
              <a:path h="0" w="56388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61188" y="9750552"/>
            <a:ext cx="7051548" cy="0"/>
          </a:xfrm>
          <a:custGeom>
            <a:avLst/>
            <a:gdLst/>
            <a:ahLst/>
            <a:cxnLst/>
            <a:rect b="b" l="l" r="r" t="t"/>
            <a:pathLst>
              <a:path h="0" w="7051548">
                <a:moveTo>
                  <a:pt x="0" y="0"/>
                </a:moveTo>
                <a:lnTo>
                  <a:pt x="7051548" y="0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61188" y="9717786"/>
            <a:ext cx="7051548" cy="0"/>
          </a:xfrm>
          <a:custGeom>
            <a:avLst/>
            <a:gdLst/>
            <a:ahLst/>
            <a:cxnLst/>
            <a:rect b="b" l="l" r="r" t="t"/>
            <a:pathLst>
              <a:path h="0" w="7051548">
                <a:moveTo>
                  <a:pt x="0" y="0"/>
                </a:moveTo>
                <a:lnTo>
                  <a:pt x="7051548" y="0"/>
                </a:lnTo>
              </a:path>
            </a:pathLst>
          </a:custGeom>
          <a:ln w="39370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64551" y="9698736"/>
            <a:ext cx="0" cy="56388"/>
          </a:xfrm>
          <a:custGeom>
            <a:avLst/>
            <a:gdLst/>
            <a:ahLst/>
            <a:cxnLst/>
            <a:rect b="b" l="l" r="r" t="t"/>
            <a:pathLst>
              <a:path h="56388" w="0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12735" y="9750552"/>
            <a:ext cx="56388" cy="0"/>
          </a:xfrm>
          <a:custGeom>
            <a:avLst/>
            <a:gdLst/>
            <a:ahLst/>
            <a:cxnLst/>
            <a:rect b="b" l="l" r="r" t="t"/>
            <a:pathLst>
              <a:path h="0" w="56388">
                <a:moveTo>
                  <a:pt x="0" y="0"/>
                </a:moveTo>
                <a:lnTo>
                  <a:pt x="56388" y="0"/>
                </a:lnTo>
              </a:path>
            </a:pathLst>
          </a:custGeom>
          <a:ln w="10413">
            <a:solidFill>
              <a:srgbClr val="E26C0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914704" y="6853417"/>
            <a:ext cx="1709939" cy="0"/>
          </a:xfrm>
          <a:custGeom>
            <a:avLst/>
            <a:gdLst/>
            <a:ahLst/>
            <a:cxnLst/>
            <a:rect b="b" l="l" r="r" t="t"/>
            <a:pathLst>
              <a:path h="0" w="1709939">
                <a:moveTo>
                  <a:pt x="0" y="0"/>
                </a:moveTo>
                <a:lnTo>
                  <a:pt x="1709939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914704" y="8100430"/>
            <a:ext cx="2875806" cy="0"/>
          </a:xfrm>
          <a:custGeom>
            <a:avLst/>
            <a:gdLst/>
            <a:ahLst/>
            <a:cxnLst/>
            <a:rect b="b" l="l" r="r" t="t"/>
            <a:pathLst>
              <a:path h="0" w="2875806">
                <a:moveTo>
                  <a:pt x="0" y="0"/>
                </a:moveTo>
                <a:lnTo>
                  <a:pt x="287580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914704" y="8411326"/>
            <a:ext cx="2876119" cy="0"/>
          </a:xfrm>
          <a:custGeom>
            <a:avLst/>
            <a:gdLst/>
            <a:ahLst/>
            <a:cxnLst/>
            <a:rect b="b" l="l" r="r" t="t"/>
            <a:pathLst>
              <a:path h="0" w="2876119">
                <a:moveTo>
                  <a:pt x="0" y="0"/>
                </a:moveTo>
                <a:lnTo>
                  <a:pt x="2876119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914704" y="8723746"/>
            <a:ext cx="2875806" cy="0"/>
          </a:xfrm>
          <a:custGeom>
            <a:avLst/>
            <a:gdLst/>
            <a:ahLst/>
            <a:cxnLst/>
            <a:rect b="b" l="l" r="r" t="t"/>
            <a:pathLst>
              <a:path h="0" w="2875806">
                <a:moveTo>
                  <a:pt x="0" y="0"/>
                </a:moveTo>
                <a:lnTo>
                  <a:pt x="287580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2994" y="332994"/>
            <a:ext cx="7107935" cy="9393936"/>
          </a:xfrm>
          <a:prstGeom prst="rect">
            <a:avLst/>
          </a:prstGeom>
        </p:spPr>
        <p:txBody>
          <a:bodyPr bIns="0" lIns="0" rIns="0" rtlCol="0" tIns="1221" wrap="square">
            <a:noAutofit/>
          </a:bodyPr>
          <a:lstStyle/>
          <a:p>
            <a:pPr>
              <a:lnSpc>
                <a:spcPts val="550"/>
              </a:lnSpc>
            </a:pPr>
            <a:endParaRPr sz="550"/>
          </a:p>
          <a:p>
            <a:pPr algn="ctr" marL="2595879" marR="2596591">
              <a:lnSpc>
                <a:spcPct val="95825"/>
              </a:lnSpc>
              <a:spcBef>
                <a:spcPts val="4000"/>
              </a:spcBef>
            </a:pPr>
            <a:r>
              <a:rPr dirty="0" smtClean="0" spc="0" sz="1800">
                <a:latin typeface="Arial"/>
                <a:cs typeface="Arial"/>
              </a:rPr>
              <a:t>Flat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S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a</a:t>
            </a:r>
            <a:r>
              <a:rPr dirty="0" smtClean="0" spc="0" sz="1800">
                <a:latin typeface="Arial"/>
                <a:cs typeface="Arial"/>
              </a:rPr>
              <a:t>n</a:t>
            </a:r>
            <a:r>
              <a:rPr dirty="0" smtClean="0" spc="0" sz="1800">
                <a:latin typeface="Arial"/>
                <a:cs typeface="Arial"/>
              </a:rPr>
              <a:t>ley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L</a:t>
            </a:r>
            <a:r>
              <a:rPr dirty="0" smtClean="0" spc="0" sz="1800">
                <a:latin typeface="Arial"/>
                <a:cs typeface="Arial"/>
              </a:rPr>
              <a:t>e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er</a:t>
            </a:r>
            <a:endParaRPr sz="1800">
              <a:latin typeface="Arial"/>
              <a:cs typeface="Arial"/>
            </a:endParaRPr>
          </a:p>
          <a:p>
            <a:pPr marL="581710">
              <a:lnSpc>
                <a:spcPct val="95825"/>
              </a:lnSpc>
              <a:spcBef>
                <a:spcPts val="3770"/>
              </a:spcBef>
            </a:pPr>
            <a:r>
              <a:rPr dirty="0" smtClean="0" spc="0" sz="1100">
                <a:latin typeface="Arial"/>
                <a:cs typeface="Arial"/>
              </a:rPr>
              <a:t>D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F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m</a:t>
            </a:r>
            <a:r>
              <a:rPr dirty="0" smtClean="0" spc="0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es,</a:t>
            </a:r>
            <a:endParaRPr sz="1100">
              <a:latin typeface="Arial"/>
              <a:cs typeface="Arial"/>
            </a:endParaRPr>
          </a:p>
          <a:p>
            <a:pPr marL="581710" marR="872777">
              <a:lnSpc>
                <a:spcPts val="1264"/>
              </a:lnSpc>
              <a:spcBef>
                <a:spcPts val="3643"/>
              </a:spcBef>
            </a:pP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are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ng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.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ul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ory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b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,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872777">
              <a:lnSpc>
                <a:spcPts val="1264"/>
              </a:lnSpc>
              <a:spcBef>
                <a:spcPts val="198"/>
              </a:spcBef>
            </a:pPr>
            <a:r>
              <a:rPr dirty="0" smtClean="0" spc="-1" sz="1100">
                <a:latin typeface="Arial"/>
                <a:cs typeface="Arial"/>
              </a:rPr>
              <a:t>b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ng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ed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bu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boar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,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nd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ero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ng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ure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81710" marR="601334">
              <a:lnSpc>
                <a:spcPts val="1264"/>
              </a:lnSpc>
              <a:spcBef>
                <a:spcPts val="3651"/>
              </a:spcBef>
            </a:pP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ut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e,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ass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ersi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se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ati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601334">
              <a:lnSpc>
                <a:spcPts val="1264"/>
              </a:lnSpc>
              <a:spcBef>
                <a:spcPts val="189"/>
              </a:spcBef>
            </a:pPr>
            <a:r>
              <a:rPr dirty="0" smtClean="0" spc="-1" sz="1100">
                <a:latin typeface="Arial"/>
                <a:cs typeface="Arial"/>
              </a:rPr>
              <a:t>ch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’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ch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ce.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,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ec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p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sh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out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area.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p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ot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g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601334">
              <a:lnSpc>
                <a:spcPts val="1264"/>
              </a:lnSpc>
              <a:spcBef>
                <a:spcPts val="189"/>
              </a:spcBef>
            </a:pPr>
            <a:r>
              <a:rPr dirty="0" smtClean="0" spc="0" sz="1100">
                <a:latin typeface="Arial"/>
                <a:cs typeface="Arial"/>
              </a:rPr>
              <a:t>o</a:t>
            </a:r>
            <a:r>
              <a:rPr dirty="0" smtClean="0" spc="0" sz="1100">
                <a:latin typeface="Arial"/>
                <a:cs typeface="Arial"/>
              </a:rPr>
              <a:t>u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f</a:t>
            </a:r>
            <a:r>
              <a:rPr dirty="0" smtClean="0" spc="0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k</a:t>
            </a:r>
            <a:r>
              <a:rPr dirty="0" smtClean="0" spc="0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ds’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d</a:t>
            </a:r>
            <a:r>
              <a:rPr dirty="0" smtClean="0" spc="0" sz="1100">
                <a:latin typeface="Arial"/>
                <a:cs typeface="Arial"/>
              </a:rPr>
              <a:t>v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n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u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es,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so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f</a:t>
            </a:r>
            <a:r>
              <a:rPr dirty="0" smtClean="0" spc="0" sz="1100">
                <a:latin typeface="Arial"/>
                <a:cs typeface="Arial"/>
              </a:rPr>
              <a:t>u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w</a:t>
            </a:r>
            <a:r>
              <a:rPr dirty="0" smtClean="0" spc="0" sz="1100">
                <a:latin typeface="Arial"/>
                <a:cs typeface="Arial"/>
              </a:rPr>
              <a:t>ay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b</a:t>
            </a:r>
            <a:r>
              <a:rPr dirty="0" smtClean="0" spc="0" sz="1100">
                <a:latin typeface="Arial"/>
                <a:cs typeface="Arial"/>
              </a:rPr>
              <a:t>et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.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H</a:t>
            </a:r>
            <a:r>
              <a:rPr dirty="0" smtClean="0" spc="0" sz="1100">
                <a:latin typeface="Arial"/>
                <a:cs typeface="Arial"/>
              </a:rPr>
              <a:t>o</a:t>
            </a:r>
            <a:r>
              <a:rPr dirty="0" smtClean="0" spc="0" sz="1100">
                <a:latin typeface="Arial"/>
                <a:cs typeface="Arial"/>
              </a:rPr>
              <a:t>w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v</a:t>
            </a:r>
            <a:r>
              <a:rPr dirty="0" smtClean="0" spc="0" sz="1100">
                <a:latin typeface="Arial"/>
                <a:cs typeface="Arial"/>
              </a:rPr>
              <a:t>er,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w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do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n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ed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f</a:t>
            </a:r>
            <a:r>
              <a:rPr dirty="0" smtClean="0" spc="0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at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k</a:t>
            </a:r>
            <a:r>
              <a:rPr dirty="0" smtClean="0" spc="0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ds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o</a:t>
            </a:r>
            <a:r>
              <a:rPr dirty="0" smtClean="0" spc="0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601334">
              <a:lnSpc>
                <a:spcPts val="1264"/>
              </a:lnSpc>
              <a:spcBef>
                <a:spcPts val="189"/>
              </a:spcBef>
            </a:pP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ay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co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al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ed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es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</a:t>
            </a:r>
            <a:r>
              <a:rPr dirty="0" smtClean="0" spc="-1" sz="1100">
                <a:latin typeface="Arial"/>
                <a:cs typeface="Arial"/>
              </a:rPr>
              <a:t>an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ass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etu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601334">
              <a:lnSpc>
                <a:spcPts val="1264"/>
              </a:lnSpc>
              <a:spcBef>
                <a:spcPts val="189"/>
              </a:spcBef>
            </a:pP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sch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ol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81710" marR="848496">
              <a:lnSpc>
                <a:spcPts val="1264"/>
              </a:lnSpc>
              <a:spcBef>
                <a:spcPts val="1188"/>
              </a:spcBef>
            </a:pP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choos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g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se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,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p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ase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ch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con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ho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be</a:t>
            </a:r>
            <a:r>
              <a:rPr dirty="0" smtClean="0" spc="-1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848496">
              <a:lnSpc>
                <a:spcPts val="1264"/>
              </a:lnSpc>
              <a:spcBef>
                <a:spcPts val="193"/>
              </a:spcBef>
            </a:pP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ng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p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b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ch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’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k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d.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(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pr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j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c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be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c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p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ete</a:t>
            </a:r>
            <a:r>
              <a:rPr dirty="0" smtClean="0" spc="-1" sz="1100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  <a:p>
            <a:pPr marL="581710" marR="848496">
              <a:lnSpc>
                <a:spcPts val="1264"/>
              </a:lnSpc>
              <a:spcBef>
                <a:spcPts val="193"/>
              </a:spcBef>
            </a:pP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ess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w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ha</a:t>
            </a:r>
            <a:r>
              <a:rPr dirty="0" smtClean="0" spc="-1" sz="1100">
                <a:latin typeface="Arial"/>
                <a:cs typeface="Arial"/>
              </a:rPr>
              <a:t>v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p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es.)</a:t>
            </a:r>
            <a:endParaRPr sz="1100">
              <a:latin typeface="Arial"/>
              <a:cs typeface="Arial"/>
            </a:endParaRPr>
          </a:p>
          <a:p>
            <a:pPr marL="581710" marR="1345839">
              <a:lnSpc>
                <a:spcPts val="2460"/>
              </a:lnSpc>
              <a:spcBef>
                <a:spcPts val="371"/>
              </a:spcBef>
            </a:pPr>
            <a:r>
              <a:rPr dirty="0" smtClean="0" spc="-4" sz="1100">
                <a:latin typeface="Arial"/>
                <a:cs typeface="Arial"/>
              </a:rPr>
              <a:t>P</a:t>
            </a:r>
            <a:r>
              <a:rPr dirty="0" smtClean="0" spc="-4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-4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se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co</a:t>
            </a:r>
            <a:r>
              <a:rPr dirty="0" smtClean="0" spc="4" sz="1100">
                <a:latin typeface="Arial"/>
                <a:cs typeface="Arial"/>
              </a:rPr>
              <a:t>m</a:t>
            </a:r>
            <a:r>
              <a:rPr dirty="0" smtClean="0" spc="0" sz="1100">
                <a:latin typeface="Arial"/>
                <a:cs typeface="Arial"/>
              </a:rPr>
              <a:t>p</a:t>
            </a:r>
            <a:r>
              <a:rPr dirty="0" smtClean="0" spc="-4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ete</a:t>
            </a:r>
            <a:r>
              <a:rPr dirty="0" smtClean="0" spc="-4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he</a:t>
            </a:r>
            <a:r>
              <a:rPr dirty="0" smtClean="0" spc="-19" sz="1100">
                <a:latin typeface="Arial"/>
                <a:cs typeface="Arial"/>
              </a:rPr>
              <a:t> </a:t>
            </a:r>
            <a:r>
              <a:rPr dirty="0" smtClean="0" spc="14" sz="1100">
                <a:latin typeface="Arial"/>
                <a:cs typeface="Arial"/>
              </a:rPr>
              <a:t>f</a:t>
            </a:r>
            <a:r>
              <a:rPr dirty="0" smtClean="0" spc="-14" sz="1100">
                <a:latin typeface="Arial"/>
                <a:cs typeface="Arial"/>
              </a:rPr>
              <a:t>o</a:t>
            </a:r>
            <a:r>
              <a:rPr dirty="0" smtClean="0" spc="-9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m</a:t>
            </a:r>
            <a:r>
              <a:rPr dirty="0" smtClean="0" spc="9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b</a:t>
            </a:r>
            <a:r>
              <a:rPr dirty="0" smtClean="0" spc="-4" sz="1100">
                <a:latin typeface="Arial"/>
                <a:cs typeface="Arial"/>
              </a:rPr>
              <a:t>e</a:t>
            </a:r>
            <a:r>
              <a:rPr dirty="0" smtClean="0" spc="-4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ow</a:t>
            </a:r>
            <a:r>
              <a:rPr dirty="0" smtClean="0" spc="-9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-4" sz="1100">
                <a:latin typeface="Arial"/>
                <a:cs typeface="Arial"/>
              </a:rPr>
              <a:t>n</a:t>
            </a:r>
            <a:r>
              <a:rPr dirty="0" smtClean="0" spc="0" sz="1100">
                <a:latin typeface="Arial"/>
                <a:cs typeface="Arial"/>
              </a:rPr>
              <a:t>d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r</a:t>
            </a:r>
            <a:r>
              <a:rPr dirty="0" smtClean="0" spc="-14" sz="1100">
                <a:latin typeface="Arial"/>
                <a:cs typeface="Arial"/>
              </a:rPr>
              <a:t>e</a:t>
            </a:r>
            <a:r>
              <a:rPr dirty="0" smtClean="0" spc="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urn</a:t>
            </a:r>
            <a:r>
              <a:rPr dirty="0" smtClean="0" spc="-4" sz="1100">
                <a:latin typeface="Arial"/>
                <a:cs typeface="Arial"/>
              </a:rPr>
              <a:t> </a:t>
            </a:r>
            <a:r>
              <a:rPr dirty="0" smtClean="0" spc="-4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o</a:t>
            </a:r>
            <a:r>
              <a:rPr dirty="0" smtClean="0" spc="-9" sz="1100">
                <a:latin typeface="Arial"/>
                <a:cs typeface="Arial"/>
              </a:rPr>
              <a:t> </a:t>
            </a:r>
            <a:r>
              <a:rPr dirty="0" smtClean="0" spc="-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he</a:t>
            </a:r>
            <a:r>
              <a:rPr dirty="0" smtClean="0" spc="4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sch</a:t>
            </a:r>
            <a:r>
              <a:rPr dirty="0" smtClean="0" spc="-4" sz="1100">
                <a:latin typeface="Arial"/>
                <a:cs typeface="Arial"/>
              </a:rPr>
              <a:t>o</a:t>
            </a:r>
            <a:r>
              <a:rPr dirty="0" smtClean="0" spc="0" sz="1100">
                <a:latin typeface="Arial"/>
                <a:cs typeface="Arial"/>
              </a:rPr>
              <a:t>ol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n</a:t>
            </a:r>
            <a:r>
              <a:rPr dirty="0" smtClean="0" spc="-14" sz="1100">
                <a:latin typeface="Arial"/>
                <a:cs typeface="Arial"/>
              </a:rPr>
              <a:t>o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9" sz="1100">
                <a:latin typeface="Arial"/>
                <a:cs typeface="Arial"/>
              </a:rPr>
              <a:t> </a:t>
            </a:r>
            <a:r>
              <a:rPr dirty="0" smtClean="0" spc="-4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at</a:t>
            </a:r>
            <a:r>
              <a:rPr dirty="0" smtClean="0" spc="-9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</a:t>
            </a:r>
            <a:r>
              <a:rPr dirty="0" smtClean="0" spc="-4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n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 u="sng">
                <a:latin typeface="Arial"/>
                <a:cs typeface="Arial"/>
              </a:rPr>
              <a:t>               </a:t>
            </a:r>
            <a:r>
              <a:rPr dirty="0" smtClean="0" spc="0" sz="1100" u="sng">
                <a:latin typeface="Arial"/>
                <a:cs typeface="Arial"/>
              </a:rPr>
              <a:t> </a:t>
            </a:r>
            <a:r>
              <a:rPr dirty="0" smtClean="0" spc="-284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.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-4" sz="1100">
                <a:latin typeface="Arial"/>
                <a:cs typeface="Arial"/>
              </a:rPr>
              <a:t>P</a:t>
            </a:r>
            <a:r>
              <a:rPr dirty="0" smtClean="0" spc="-4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-4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se</a:t>
            </a:r>
            <a:r>
              <a:rPr dirty="0" smtClean="0" spc="-4" sz="1100">
                <a:latin typeface="Arial"/>
                <a:cs typeface="Arial"/>
              </a:rPr>
              <a:t> </a:t>
            </a:r>
            <a:r>
              <a:rPr dirty="0" smtClean="0" spc="14" sz="1100">
                <a:latin typeface="Arial"/>
                <a:cs typeface="Arial"/>
              </a:rPr>
              <a:t>f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-4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l</a:t>
            </a:r>
            <a:r>
              <a:rPr dirty="0" smtClean="0" spc="-9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f</a:t>
            </a:r>
            <a:r>
              <a:rPr dirty="0" smtClean="0" spc="4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ee</a:t>
            </a:r>
            <a:r>
              <a:rPr dirty="0" smtClean="0" spc="-9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o</a:t>
            </a:r>
            <a:r>
              <a:rPr dirty="0" smtClean="0" spc="-9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co</a:t>
            </a:r>
            <a:r>
              <a:rPr dirty="0" smtClean="0" spc="-4" sz="1100">
                <a:latin typeface="Arial"/>
                <a:cs typeface="Arial"/>
              </a:rPr>
              <a:t>n</a:t>
            </a:r>
            <a:r>
              <a:rPr dirty="0" smtClean="0" spc="-4" sz="1100">
                <a:latin typeface="Arial"/>
                <a:cs typeface="Arial"/>
              </a:rPr>
              <a:t>t</a:t>
            </a:r>
            <a:r>
              <a:rPr dirty="0" smtClean="0" spc="4" sz="1100">
                <a:latin typeface="Arial"/>
                <a:cs typeface="Arial"/>
              </a:rPr>
              <a:t>r</a:t>
            </a:r>
            <a:r>
              <a:rPr dirty="0" smtClean="0" spc="-14" sz="1100">
                <a:latin typeface="Arial"/>
                <a:cs typeface="Arial"/>
              </a:rPr>
              <a:t>a</a:t>
            </a:r>
            <a:r>
              <a:rPr dirty="0" smtClean="0" spc="0" sz="1100">
                <a:latin typeface="Arial"/>
                <a:cs typeface="Arial"/>
              </a:rPr>
              <a:t>ct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m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-14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f</a:t>
            </a:r>
            <a:r>
              <a:rPr dirty="0" smtClean="0" spc="9" sz="1100">
                <a:latin typeface="Arial"/>
                <a:cs typeface="Arial"/>
              </a:rPr>
              <a:t> </a:t>
            </a:r>
            <a:r>
              <a:rPr dirty="0" smtClean="0" spc="-9" sz="1100">
                <a:latin typeface="Arial"/>
                <a:cs typeface="Arial"/>
              </a:rPr>
              <a:t>y</a:t>
            </a:r>
            <a:r>
              <a:rPr dirty="0" smtClean="0" spc="0" sz="1100">
                <a:latin typeface="Arial"/>
                <a:cs typeface="Arial"/>
              </a:rPr>
              <a:t>ou</a:t>
            </a:r>
            <a:r>
              <a:rPr dirty="0" smtClean="0" spc="4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h</a:t>
            </a:r>
            <a:r>
              <a:rPr dirty="0" smtClean="0" spc="-4" sz="1100">
                <a:latin typeface="Arial"/>
                <a:cs typeface="Arial"/>
              </a:rPr>
              <a:t>a</a:t>
            </a:r>
            <a:r>
              <a:rPr dirty="0" smtClean="0" spc="-9" sz="1100">
                <a:latin typeface="Arial"/>
                <a:cs typeface="Arial"/>
              </a:rPr>
              <a:t>v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any</a:t>
            </a:r>
            <a:r>
              <a:rPr dirty="0" smtClean="0" spc="-4" sz="1100">
                <a:latin typeface="Arial"/>
                <a:cs typeface="Arial"/>
              </a:rPr>
              <a:t> </a:t>
            </a:r>
            <a:r>
              <a:rPr dirty="0" smtClean="0" spc="9" sz="1100">
                <a:latin typeface="Arial"/>
                <a:cs typeface="Arial"/>
              </a:rPr>
              <a:t>q</a:t>
            </a:r>
            <a:r>
              <a:rPr dirty="0" smtClean="0" spc="-14" sz="1100">
                <a:latin typeface="Arial"/>
                <a:cs typeface="Arial"/>
              </a:rPr>
              <a:t>u</a:t>
            </a:r>
            <a:r>
              <a:rPr dirty="0" smtClean="0" spc="0" sz="1100">
                <a:latin typeface="Arial"/>
                <a:cs typeface="Arial"/>
              </a:rPr>
              <a:t>esti</a:t>
            </a:r>
            <a:r>
              <a:rPr dirty="0" smtClean="0" spc="-4" sz="1100">
                <a:latin typeface="Arial"/>
                <a:cs typeface="Arial"/>
              </a:rPr>
              <a:t>o</a:t>
            </a:r>
            <a:r>
              <a:rPr dirty="0" smtClean="0" spc="0" sz="1100">
                <a:latin typeface="Arial"/>
                <a:cs typeface="Arial"/>
              </a:rPr>
              <a:t>ns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abo</a:t>
            </a:r>
            <a:r>
              <a:rPr dirty="0" smtClean="0" spc="-14" sz="1100">
                <a:latin typeface="Arial"/>
                <a:cs typeface="Arial"/>
              </a:rPr>
              <a:t>u</a:t>
            </a:r>
            <a:r>
              <a:rPr dirty="0" smtClean="0" spc="0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h</a:t>
            </a:r>
            <a:r>
              <a:rPr dirty="0" smtClean="0" spc="-4" sz="1100">
                <a:latin typeface="Arial"/>
                <a:cs typeface="Arial"/>
              </a:rPr>
              <a:t>i</a:t>
            </a:r>
            <a:r>
              <a:rPr dirty="0" smtClean="0" spc="0" sz="1100">
                <a:latin typeface="Arial"/>
                <a:cs typeface="Arial"/>
              </a:rPr>
              <a:t>s</a:t>
            </a:r>
            <a:r>
              <a:rPr dirty="0" smtClean="0" spc="4" sz="1100">
                <a:latin typeface="Arial"/>
                <a:cs typeface="Arial"/>
              </a:rPr>
              <a:t> </a:t>
            </a:r>
            <a:r>
              <a:rPr dirty="0" smtClean="0" spc="-14" sz="1100">
                <a:latin typeface="Arial"/>
                <a:cs typeface="Arial"/>
              </a:rPr>
              <a:t>p</a:t>
            </a:r>
            <a:r>
              <a:rPr dirty="0" smtClean="0" spc="4" sz="1100">
                <a:latin typeface="Arial"/>
                <a:cs typeface="Arial"/>
              </a:rPr>
              <a:t>r</a:t>
            </a:r>
            <a:r>
              <a:rPr dirty="0" smtClean="0" spc="0" sz="1100">
                <a:latin typeface="Arial"/>
                <a:cs typeface="Arial"/>
              </a:rPr>
              <a:t>o</a:t>
            </a:r>
            <a:r>
              <a:rPr dirty="0" smtClean="0" spc="4" sz="1100">
                <a:latin typeface="Arial"/>
                <a:cs typeface="Arial"/>
              </a:rPr>
              <a:t>j</a:t>
            </a:r>
            <a:r>
              <a:rPr dirty="0" smtClean="0" spc="0" sz="1100">
                <a:latin typeface="Arial"/>
                <a:cs typeface="Arial"/>
              </a:rPr>
              <a:t>e</a:t>
            </a:r>
            <a:r>
              <a:rPr dirty="0" smtClean="0" spc="-14" sz="1100">
                <a:latin typeface="Arial"/>
                <a:cs typeface="Arial"/>
              </a:rPr>
              <a:t>c</a:t>
            </a:r>
            <a:r>
              <a:rPr dirty="0" smtClean="0" spc="14" sz="1100">
                <a:latin typeface="Arial"/>
                <a:cs typeface="Arial"/>
              </a:rPr>
              <a:t>t</a:t>
            </a:r>
            <a:r>
              <a:rPr dirty="0" smtClean="0" spc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81710">
              <a:lnSpc>
                <a:spcPts val="1005"/>
              </a:lnSpc>
            </a:pPr>
            <a:r>
              <a:rPr dirty="0" smtClean="0" spc="0" sz="1100">
                <a:latin typeface="Arial"/>
                <a:cs typeface="Arial"/>
              </a:rPr>
              <a:t>at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 u="sng">
                <a:latin typeface="Arial"/>
                <a:cs typeface="Arial"/>
              </a:rPr>
              <a:t>                              </a:t>
            </a:r>
            <a:r>
              <a:rPr dirty="0" smtClean="0" spc="304" sz="1100" u="sng">
                <a:latin typeface="Arial"/>
                <a:cs typeface="Arial"/>
              </a:rPr>
              <a:t> </a:t>
            </a:r>
            <a:r>
              <a:rPr dirty="0" smtClean="0" spc="44" sz="1100">
                <a:latin typeface="Arial"/>
                <a:cs typeface="Arial"/>
              </a:rPr>
              <a:t> </a:t>
            </a:r>
            <a:r>
              <a:rPr dirty="0" smtClean="0" spc="-14" sz="1100">
                <a:latin typeface="Arial"/>
                <a:cs typeface="Arial"/>
              </a:rPr>
              <a:t>n</a:t>
            </a:r>
            <a:r>
              <a:rPr dirty="0" smtClean="0" spc="0" sz="1100">
                <a:latin typeface="Arial"/>
                <a:cs typeface="Arial"/>
              </a:rPr>
              <a:t>umber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a</a:t>
            </a:r>
            <a:r>
              <a:rPr dirty="0" smtClean="0" spc="-4" sz="1100">
                <a:latin typeface="Arial"/>
                <a:cs typeface="Arial"/>
              </a:rPr>
              <a:t>n</a:t>
            </a:r>
            <a:r>
              <a:rPr dirty="0" smtClean="0" spc="0" sz="1100">
                <a:latin typeface="Arial"/>
                <a:cs typeface="Arial"/>
              </a:rPr>
              <a:t>d</a:t>
            </a:r>
            <a:r>
              <a:rPr dirty="0" smtClean="0" spc="0" sz="1100">
                <a:latin typeface="Arial"/>
                <a:cs typeface="Arial"/>
              </a:rPr>
              <a:t> </a:t>
            </a:r>
            <a:r>
              <a:rPr dirty="0" smtClean="0" spc="0" sz="1100" u="sng">
                <a:latin typeface="Arial"/>
                <a:cs typeface="Arial"/>
              </a:rPr>
              <a:t>                      </a:t>
            </a:r>
            <a:r>
              <a:rPr dirty="0" smtClean="0" spc="304" sz="1100" u="sng">
                <a:latin typeface="Arial"/>
                <a:cs typeface="Arial"/>
              </a:rPr>
              <a:t> </a:t>
            </a:r>
            <a:r>
              <a:rPr dirty="0" smtClean="0" spc="-279" sz="1100">
                <a:latin typeface="Arial"/>
                <a:cs typeface="Arial"/>
              </a:rPr>
              <a:t> </a:t>
            </a:r>
            <a:r>
              <a:rPr dirty="0" smtClean="0" spc="0" sz="1100">
                <a:latin typeface="Arial"/>
                <a:cs typeface="Arial"/>
              </a:rPr>
              <a:t>ema</a:t>
            </a:r>
            <a:r>
              <a:rPr dirty="0" smtClean="0" spc="-4" sz="1100">
                <a:latin typeface="Arial"/>
                <a:cs typeface="Arial"/>
              </a:rPr>
              <a:t>i</a:t>
            </a:r>
            <a:r>
              <a:rPr dirty="0" smtClean="0" spc="-4" sz="1100">
                <a:latin typeface="Arial"/>
                <a:cs typeface="Arial"/>
              </a:rPr>
              <a:t>l</a:t>
            </a:r>
            <a:r>
              <a:rPr dirty="0" smtClean="0" spc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619810">
              <a:lnSpc>
                <a:spcPct val="95825"/>
              </a:lnSpc>
              <a:spcBef>
                <a:spcPts val="2404"/>
              </a:spcBef>
            </a:pP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h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k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Y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581710">
              <a:lnSpc>
                <a:spcPct val="100000"/>
              </a:lnSpc>
              <a:spcBef>
                <a:spcPts val="11014"/>
              </a:spcBef>
              <a:tabLst>
                <a:tab algn="l" pos="3556000"/>
              </a:tabLst>
            </a:pP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u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’</a:t>
            </a:r>
            <a:r>
              <a:rPr dirty="0" smtClean="0" spc="-1" sz="1100">
                <a:latin typeface="Arial"/>
                <a:cs typeface="Arial"/>
              </a:rPr>
              <a:t>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e:</a:t>
            </a:r>
            <a:r>
              <a:rPr dirty="0" smtClean="0" spc="-1" sz="1100" u="sng">
                <a:latin typeface="Arial"/>
                <a:cs typeface="Arial"/>
              </a:rPr>
              <a:t> </a:t>
            </a:r>
            <a:r>
              <a:rPr dirty="0" smtClean="0" spc="0" sz="1100" u="sng">
                <a:latin typeface="Arial"/>
                <a:cs typeface="Arial"/>
              </a:rPr>
              <a:t>	</a:t>
            </a:r>
            <a:endParaRPr sz="1100">
              <a:latin typeface="Arial"/>
              <a:cs typeface="Arial"/>
            </a:endParaRPr>
          </a:p>
          <a:p>
            <a:pPr marL="581710">
              <a:lnSpc>
                <a:spcPct val="95825"/>
              </a:lnSpc>
              <a:spcBef>
                <a:spcPts val="1183"/>
              </a:spcBef>
            </a:pP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ame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dress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r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n</a:t>
            </a:r>
            <a:r>
              <a:rPr dirty="0" smtClean="0" spc="-1" sz="1100">
                <a:latin typeface="Arial"/>
                <a:cs typeface="Arial"/>
              </a:rPr>
              <a:t>d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o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f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at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m</a:t>
            </a:r>
            <a:r>
              <a:rPr dirty="0" smtClean="0" spc="-1" sz="1100">
                <a:latin typeface="Arial"/>
                <a:cs typeface="Arial"/>
              </a:rPr>
              <a:t>a</a:t>
            </a:r>
            <a:r>
              <a:rPr dirty="0" smtClean="0" spc="-1" sz="1100">
                <a:latin typeface="Arial"/>
                <a:cs typeface="Arial"/>
              </a:rPr>
              <a:t>i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 </a:t>
            </a:r>
            <a:r>
              <a:rPr dirty="0" smtClean="0" spc="-1" sz="1100">
                <a:latin typeface="Arial"/>
                <a:cs typeface="Arial"/>
              </a:rPr>
              <a:t>l</a:t>
            </a:r>
            <a:r>
              <a:rPr dirty="0" smtClean="0" spc="-1" sz="1100">
                <a:latin typeface="Arial"/>
                <a:cs typeface="Arial"/>
              </a:rPr>
              <a:t>et</a:t>
            </a:r>
            <a:r>
              <a:rPr dirty="0" smtClean="0" spc="-1" sz="1100">
                <a:latin typeface="Arial"/>
                <a:cs typeface="Arial"/>
              </a:rPr>
              <a:t>t</a:t>
            </a:r>
            <a:r>
              <a:rPr dirty="0" smtClean="0" spc="-1" sz="1100">
                <a:latin typeface="Arial"/>
                <a:cs typeface="Arial"/>
              </a:rPr>
              <a:t>e</a:t>
            </a:r>
            <a:r>
              <a:rPr dirty="0" smtClean="0" spc="-1" sz="110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10053" y="4809363"/>
            <a:ext cx="62238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071597" y="5282057"/>
            <a:ext cx="124434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137842" y="5282057"/>
            <a:ext cx="93210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14704" y="6713717"/>
            <a:ext cx="170993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948598" y="7313930"/>
            <a:ext cx="1942581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14704" y="7960730"/>
            <a:ext cx="287580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14704" y="8271626"/>
            <a:ext cx="287611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14704" y="8584046"/>
            <a:ext cx="287580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