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theme+xml" PartName="/ppt/theme/them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tableStyles+xml" PartName="/ppt/tableStyles.xml"/>
  <Override ContentType="application/vnd.openxmlformats-officedocument.presentationml.slide+xml" PartName="/ppt/slides/slide1.xml"/>
  <Default ContentType="image/jpg" Extension="jpg"/>
</Types>
</file>

<file path=_rels/.rels><?xml version="1.0" encoding="UTF-8" standalone="yes"?>
<Relationships xmlns="http://schemas.openxmlformats.org/package/2006/relationships"><Relationship Id="rId1" Target="ppt/presentation.xml" Type="http://schemas.openxmlformats.org/officeDocument/2006/relationships/officeDocument"/><Relationship Id="rId2" Target="docProps/app.xml" Type="http://schemas.openxmlformats.org/officeDocument/2006/relationships/extended-properties"/><Relationship Id="rId3" Target="docProps/core.xml" Type="http://schemas.openxmlformats.org/package/2006/relationships/metadata/core-properties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arget="slideMasters/slideMaster1.xml" Type="http://schemas.openxmlformats.org/officeDocument/2006/relationships/slideMaster"/><Relationship Id="rId2" Target="theme/theme1.xml" Type="http://schemas.openxmlformats.org/officeDocument/2006/relationships/theme"/><Relationship Id="rId3" Target="viewProps.xml" Type="http://schemas.openxmlformats.org/officeDocument/2006/relationships/viewProps"/><Relationship Id="rId4" Target="presProps.xml" Type="http://schemas.openxmlformats.org/officeDocument/2006/relationships/presProps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g" Type="http://schemas.openxmlformats.org/officeDocument/2006/relationships/image"/></Relationships>
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ject 31"/>
          <p:cNvSpPr/>
          <p:nvPr/>
        </p:nvSpPr>
        <p:spPr>
          <a:xfrm>
            <a:off x="4962525" y="6429248"/>
            <a:ext cx="1304925" cy="200406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09372" y="304800"/>
            <a:ext cx="0" cy="56388"/>
          </a:xfrm>
          <a:custGeom>
            <a:avLst/>
            <a:gdLst/>
            <a:ahLst/>
            <a:cxnLst/>
            <a:rect b="b" l="l" r="r" t="t"/>
            <a:pathLst>
              <a:path h="56388" w="0">
                <a:moveTo>
                  <a:pt x="0" y="0"/>
                </a:moveTo>
                <a:lnTo>
                  <a:pt x="0" y="56388"/>
                </a:lnTo>
              </a:path>
            </a:pathLst>
          </a:custGeom>
          <a:ln w="10413">
            <a:solidFill>
              <a:srgbClr val="E26C09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04800" y="309372"/>
            <a:ext cx="56388" cy="0"/>
          </a:xfrm>
          <a:custGeom>
            <a:avLst/>
            <a:gdLst/>
            <a:ahLst/>
            <a:cxnLst/>
            <a:rect b="b" l="l" r="r" t="t"/>
            <a:pathLst>
              <a:path h="0" w="56388">
                <a:moveTo>
                  <a:pt x="0" y="0"/>
                </a:moveTo>
                <a:lnTo>
                  <a:pt x="56388" y="0"/>
                </a:lnTo>
              </a:path>
            </a:pathLst>
          </a:custGeom>
          <a:ln w="10414">
            <a:solidFill>
              <a:srgbClr val="E26C09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61188" y="309372"/>
            <a:ext cx="7051548" cy="0"/>
          </a:xfrm>
          <a:custGeom>
            <a:avLst/>
            <a:gdLst/>
            <a:ahLst/>
            <a:cxnLst/>
            <a:rect b="b" l="l" r="r" t="t"/>
            <a:pathLst>
              <a:path h="0" w="7051548">
                <a:moveTo>
                  <a:pt x="0" y="0"/>
                </a:moveTo>
                <a:lnTo>
                  <a:pt x="7051548" y="0"/>
                </a:lnTo>
              </a:path>
            </a:pathLst>
          </a:custGeom>
          <a:ln w="10414">
            <a:solidFill>
              <a:srgbClr val="E26C09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61188" y="342138"/>
            <a:ext cx="7051548" cy="0"/>
          </a:xfrm>
          <a:custGeom>
            <a:avLst/>
            <a:gdLst/>
            <a:ahLst/>
            <a:cxnLst/>
            <a:rect b="b" l="l" r="r" t="t"/>
            <a:pathLst>
              <a:path h="0" w="7051548">
                <a:moveTo>
                  <a:pt x="0" y="0"/>
                </a:moveTo>
                <a:lnTo>
                  <a:pt x="7051548" y="0"/>
                </a:lnTo>
              </a:path>
            </a:pathLst>
          </a:custGeom>
          <a:ln w="39370">
            <a:solidFill>
              <a:srgbClr val="E26C09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7464551" y="304800"/>
            <a:ext cx="0" cy="56388"/>
          </a:xfrm>
          <a:custGeom>
            <a:avLst/>
            <a:gdLst/>
            <a:ahLst/>
            <a:cxnLst/>
            <a:rect b="b" l="l" r="r" t="t"/>
            <a:pathLst>
              <a:path h="56388" w="0">
                <a:moveTo>
                  <a:pt x="0" y="0"/>
                </a:moveTo>
                <a:lnTo>
                  <a:pt x="0" y="56388"/>
                </a:lnTo>
              </a:path>
            </a:pathLst>
          </a:custGeom>
          <a:ln w="10413">
            <a:solidFill>
              <a:srgbClr val="E26C09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7412735" y="309372"/>
            <a:ext cx="56388" cy="0"/>
          </a:xfrm>
          <a:custGeom>
            <a:avLst/>
            <a:gdLst/>
            <a:ahLst/>
            <a:cxnLst/>
            <a:rect b="b" l="l" r="r" t="t"/>
            <a:pathLst>
              <a:path h="0" w="56388">
                <a:moveTo>
                  <a:pt x="0" y="0"/>
                </a:moveTo>
                <a:lnTo>
                  <a:pt x="56388" y="0"/>
                </a:lnTo>
              </a:path>
            </a:pathLst>
          </a:custGeom>
          <a:ln w="10414">
            <a:solidFill>
              <a:srgbClr val="E26C09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09372" y="361187"/>
            <a:ext cx="0" cy="9337548"/>
          </a:xfrm>
          <a:custGeom>
            <a:avLst/>
            <a:gdLst/>
            <a:ahLst/>
            <a:cxnLst/>
            <a:rect b="b" l="l" r="r" t="t"/>
            <a:pathLst>
              <a:path h="9337548" w="0">
                <a:moveTo>
                  <a:pt x="0" y="0"/>
                </a:moveTo>
                <a:lnTo>
                  <a:pt x="0" y="9337548"/>
                </a:lnTo>
              </a:path>
            </a:pathLst>
          </a:custGeom>
          <a:ln w="10413">
            <a:solidFill>
              <a:srgbClr val="E26C09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42138" y="323088"/>
            <a:ext cx="0" cy="9413747"/>
          </a:xfrm>
          <a:custGeom>
            <a:avLst/>
            <a:gdLst/>
            <a:ahLst/>
            <a:cxnLst/>
            <a:rect b="b" l="l" r="r" t="t"/>
            <a:pathLst>
              <a:path h="9413747" w="0">
                <a:moveTo>
                  <a:pt x="0" y="0"/>
                </a:moveTo>
                <a:lnTo>
                  <a:pt x="0" y="9413747"/>
                </a:lnTo>
              </a:path>
            </a:pathLst>
          </a:custGeom>
          <a:ln w="39370">
            <a:solidFill>
              <a:srgbClr val="E26C09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7464551" y="361187"/>
            <a:ext cx="0" cy="9337548"/>
          </a:xfrm>
          <a:custGeom>
            <a:avLst/>
            <a:gdLst/>
            <a:ahLst/>
            <a:cxnLst/>
            <a:rect b="b" l="l" r="r" t="t"/>
            <a:pathLst>
              <a:path h="9337548" w="0">
                <a:moveTo>
                  <a:pt x="0" y="0"/>
                </a:moveTo>
                <a:lnTo>
                  <a:pt x="0" y="9337548"/>
                </a:lnTo>
              </a:path>
            </a:pathLst>
          </a:custGeom>
          <a:ln w="10413">
            <a:solidFill>
              <a:srgbClr val="E26C09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7431786" y="323088"/>
            <a:ext cx="0" cy="9413747"/>
          </a:xfrm>
          <a:custGeom>
            <a:avLst/>
            <a:gdLst/>
            <a:ahLst/>
            <a:cxnLst/>
            <a:rect b="b" l="l" r="r" t="t"/>
            <a:pathLst>
              <a:path h="9413747" w="0">
                <a:moveTo>
                  <a:pt x="0" y="0"/>
                </a:moveTo>
                <a:lnTo>
                  <a:pt x="0" y="9413747"/>
                </a:lnTo>
              </a:path>
            </a:pathLst>
          </a:custGeom>
          <a:ln w="39370">
            <a:solidFill>
              <a:srgbClr val="E26C09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09372" y="9698736"/>
            <a:ext cx="0" cy="56388"/>
          </a:xfrm>
          <a:custGeom>
            <a:avLst/>
            <a:gdLst/>
            <a:ahLst/>
            <a:cxnLst/>
            <a:rect b="b" l="l" r="r" t="t"/>
            <a:pathLst>
              <a:path h="56388" w="0">
                <a:moveTo>
                  <a:pt x="0" y="0"/>
                </a:moveTo>
                <a:lnTo>
                  <a:pt x="0" y="56388"/>
                </a:lnTo>
              </a:path>
            </a:pathLst>
          </a:custGeom>
          <a:ln w="10413">
            <a:solidFill>
              <a:srgbClr val="E26C09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04800" y="9750552"/>
            <a:ext cx="56388" cy="0"/>
          </a:xfrm>
          <a:custGeom>
            <a:avLst/>
            <a:gdLst/>
            <a:ahLst/>
            <a:cxnLst/>
            <a:rect b="b" l="l" r="r" t="t"/>
            <a:pathLst>
              <a:path h="0" w="56388">
                <a:moveTo>
                  <a:pt x="0" y="0"/>
                </a:moveTo>
                <a:lnTo>
                  <a:pt x="56388" y="0"/>
                </a:lnTo>
              </a:path>
            </a:pathLst>
          </a:custGeom>
          <a:ln w="10413">
            <a:solidFill>
              <a:srgbClr val="E26C09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61188" y="9750552"/>
            <a:ext cx="7051548" cy="0"/>
          </a:xfrm>
          <a:custGeom>
            <a:avLst/>
            <a:gdLst/>
            <a:ahLst/>
            <a:cxnLst/>
            <a:rect b="b" l="l" r="r" t="t"/>
            <a:pathLst>
              <a:path h="0" w="7051548">
                <a:moveTo>
                  <a:pt x="0" y="0"/>
                </a:moveTo>
                <a:lnTo>
                  <a:pt x="7051548" y="0"/>
                </a:lnTo>
              </a:path>
            </a:pathLst>
          </a:custGeom>
          <a:ln w="10413">
            <a:solidFill>
              <a:srgbClr val="E26C09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361188" y="9717786"/>
            <a:ext cx="7051548" cy="0"/>
          </a:xfrm>
          <a:custGeom>
            <a:avLst/>
            <a:gdLst/>
            <a:ahLst/>
            <a:cxnLst/>
            <a:rect b="b" l="l" r="r" t="t"/>
            <a:pathLst>
              <a:path h="0" w="7051548">
                <a:moveTo>
                  <a:pt x="0" y="0"/>
                </a:moveTo>
                <a:lnTo>
                  <a:pt x="7051548" y="0"/>
                </a:lnTo>
              </a:path>
            </a:pathLst>
          </a:custGeom>
          <a:ln w="39370">
            <a:solidFill>
              <a:srgbClr val="E26C09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7464551" y="9698736"/>
            <a:ext cx="0" cy="56388"/>
          </a:xfrm>
          <a:custGeom>
            <a:avLst/>
            <a:gdLst/>
            <a:ahLst/>
            <a:cxnLst/>
            <a:rect b="b" l="l" r="r" t="t"/>
            <a:pathLst>
              <a:path h="56388" w="0">
                <a:moveTo>
                  <a:pt x="0" y="0"/>
                </a:moveTo>
                <a:lnTo>
                  <a:pt x="0" y="56388"/>
                </a:lnTo>
              </a:path>
            </a:pathLst>
          </a:custGeom>
          <a:ln w="10413">
            <a:solidFill>
              <a:srgbClr val="E26C09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7412735" y="9750552"/>
            <a:ext cx="56388" cy="0"/>
          </a:xfrm>
          <a:custGeom>
            <a:avLst/>
            <a:gdLst/>
            <a:ahLst/>
            <a:cxnLst/>
            <a:rect b="b" l="l" r="r" t="t"/>
            <a:pathLst>
              <a:path h="0" w="56388">
                <a:moveTo>
                  <a:pt x="0" y="0"/>
                </a:moveTo>
                <a:lnTo>
                  <a:pt x="56388" y="0"/>
                </a:lnTo>
              </a:path>
            </a:pathLst>
          </a:custGeom>
          <a:ln w="10413">
            <a:solidFill>
              <a:srgbClr val="E26C09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914704" y="6853417"/>
            <a:ext cx="1709939" cy="0"/>
          </a:xfrm>
          <a:custGeom>
            <a:avLst/>
            <a:gdLst/>
            <a:ahLst/>
            <a:cxnLst/>
            <a:rect b="b" l="l" r="r" t="t"/>
            <a:pathLst>
              <a:path h="0" w="1709939">
                <a:moveTo>
                  <a:pt x="0" y="0"/>
                </a:moveTo>
                <a:lnTo>
                  <a:pt x="1709939" y="0"/>
                </a:lnTo>
              </a:path>
            </a:pathLst>
          </a:custGeom>
          <a:ln w="883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914704" y="8100430"/>
            <a:ext cx="2875806" cy="0"/>
          </a:xfrm>
          <a:custGeom>
            <a:avLst/>
            <a:gdLst/>
            <a:ahLst/>
            <a:cxnLst/>
            <a:rect b="b" l="l" r="r" t="t"/>
            <a:pathLst>
              <a:path h="0" w="2875806">
                <a:moveTo>
                  <a:pt x="0" y="0"/>
                </a:moveTo>
                <a:lnTo>
                  <a:pt x="2875806" y="0"/>
                </a:lnTo>
              </a:path>
            </a:pathLst>
          </a:custGeom>
          <a:ln w="883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914704" y="8411326"/>
            <a:ext cx="2876119" cy="0"/>
          </a:xfrm>
          <a:custGeom>
            <a:avLst/>
            <a:gdLst/>
            <a:ahLst/>
            <a:cxnLst/>
            <a:rect b="b" l="l" r="r" t="t"/>
            <a:pathLst>
              <a:path h="0" w="2876119">
                <a:moveTo>
                  <a:pt x="0" y="0"/>
                </a:moveTo>
                <a:lnTo>
                  <a:pt x="2876119" y="0"/>
                </a:lnTo>
              </a:path>
            </a:pathLst>
          </a:custGeom>
          <a:ln w="883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914704" y="8723746"/>
            <a:ext cx="2875806" cy="0"/>
          </a:xfrm>
          <a:custGeom>
            <a:avLst/>
            <a:gdLst/>
            <a:ahLst/>
            <a:cxnLst/>
            <a:rect b="b" l="l" r="r" t="t"/>
            <a:pathLst>
              <a:path h="0" w="2875806">
                <a:moveTo>
                  <a:pt x="0" y="0"/>
                </a:moveTo>
                <a:lnTo>
                  <a:pt x="2875806" y="0"/>
                </a:lnTo>
              </a:path>
            </a:pathLst>
          </a:custGeom>
          <a:ln w="8833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32994" y="332994"/>
            <a:ext cx="7107935" cy="9393936"/>
          </a:xfrm>
          <a:prstGeom prst="rect">
            <a:avLst/>
          </a:prstGeom>
        </p:spPr>
        <p:txBody>
          <a:bodyPr bIns="0" lIns="0" rIns="0" rtlCol="0" tIns="1221" wrap="square">
            <a:noAutofit/>
          </a:bodyPr>
          <a:lstStyle/>
          <a:p>
            <a:pPr>
              <a:lnSpc>
                <a:spcPts val="550"/>
              </a:lnSpc>
            </a:pPr>
            <a:endParaRPr sz="550"/>
          </a:p>
          <a:p>
            <a:pPr algn="ctr" marL="2595879" marR="2596591">
              <a:lnSpc>
                <a:spcPct val="95825"/>
              </a:lnSpc>
              <a:spcBef>
                <a:spcPts val="4000"/>
              </a:spcBef>
            </a:pPr>
            <a:r>
              <a:rPr dirty="0" smtClean="0" spc="0" sz="1800">
                <a:latin typeface="Arial"/>
                <a:cs typeface="Arial"/>
              </a:rPr>
              <a:t>Flat</a:t>
            </a:r>
            <a:r>
              <a:rPr dirty="0" smtClean="0" spc="0" sz="1800">
                <a:latin typeface="Arial"/>
                <a:cs typeface="Arial"/>
              </a:rPr>
              <a:t> </a:t>
            </a:r>
            <a:r>
              <a:rPr dirty="0" smtClean="0" spc="0" sz="1800">
                <a:latin typeface="Arial"/>
                <a:cs typeface="Arial"/>
              </a:rPr>
              <a:t>S</a:t>
            </a:r>
            <a:r>
              <a:rPr dirty="0" smtClean="0" spc="0" sz="1800">
                <a:latin typeface="Arial"/>
                <a:cs typeface="Arial"/>
              </a:rPr>
              <a:t>t</a:t>
            </a:r>
            <a:r>
              <a:rPr dirty="0" smtClean="0" spc="0" sz="1800">
                <a:latin typeface="Arial"/>
                <a:cs typeface="Arial"/>
              </a:rPr>
              <a:t>a</a:t>
            </a:r>
            <a:r>
              <a:rPr dirty="0" smtClean="0" spc="0" sz="1800">
                <a:latin typeface="Arial"/>
                <a:cs typeface="Arial"/>
              </a:rPr>
              <a:t>n</a:t>
            </a:r>
            <a:r>
              <a:rPr dirty="0" smtClean="0" spc="0" sz="1800">
                <a:latin typeface="Arial"/>
                <a:cs typeface="Arial"/>
              </a:rPr>
              <a:t>ley</a:t>
            </a:r>
            <a:r>
              <a:rPr dirty="0" smtClean="0" spc="0" sz="1800">
                <a:latin typeface="Arial"/>
                <a:cs typeface="Arial"/>
              </a:rPr>
              <a:t> </a:t>
            </a:r>
            <a:r>
              <a:rPr dirty="0" smtClean="0" spc="0" sz="1800">
                <a:latin typeface="Arial"/>
                <a:cs typeface="Arial"/>
              </a:rPr>
              <a:t>L</a:t>
            </a:r>
            <a:r>
              <a:rPr dirty="0" smtClean="0" spc="0" sz="1800">
                <a:latin typeface="Arial"/>
                <a:cs typeface="Arial"/>
              </a:rPr>
              <a:t>e</a:t>
            </a:r>
            <a:r>
              <a:rPr dirty="0" smtClean="0" spc="0" sz="1800">
                <a:latin typeface="Arial"/>
                <a:cs typeface="Arial"/>
              </a:rPr>
              <a:t>t</a:t>
            </a:r>
            <a:r>
              <a:rPr dirty="0" smtClean="0" spc="0" sz="1800">
                <a:latin typeface="Arial"/>
                <a:cs typeface="Arial"/>
              </a:rPr>
              <a:t>t</a:t>
            </a:r>
            <a:r>
              <a:rPr dirty="0" smtClean="0" spc="0" sz="1800">
                <a:latin typeface="Arial"/>
                <a:cs typeface="Arial"/>
              </a:rPr>
              <a:t>er</a:t>
            </a:r>
            <a:endParaRPr sz="1800">
              <a:latin typeface="Arial"/>
              <a:cs typeface="Arial"/>
            </a:endParaRPr>
          </a:p>
          <a:p>
            <a:pPr marL="581710">
              <a:lnSpc>
                <a:spcPct val="95825"/>
              </a:lnSpc>
              <a:spcBef>
                <a:spcPts val="3770"/>
              </a:spcBef>
            </a:pPr>
            <a:r>
              <a:rPr dirty="0" smtClean="0" spc="0" sz="1100">
                <a:latin typeface="Arial"/>
                <a:cs typeface="Arial"/>
              </a:rPr>
              <a:t>D</a:t>
            </a:r>
            <a:r>
              <a:rPr dirty="0" smtClean="0" spc="0" sz="1100">
                <a:latin typeface="Arial"/>
                <a:cs typeface="Arial"/>
              </a:rPr>
              <a:t>e</a:t>
            </a:r>
            <a:r>
              <a:rPr dirty="0" smtClean="0" spc="0" sz="1100">
                <a:latin typeface="Arial"/>
                <a:cs typeface="Arial"/>
              </a:rPr>
              <a:t>a</a:t>
            </a:r>
            <a:r>
              <a:rPr dirty="0" smtClean="0" spc="0" sz="1100">
                <a:latin typeface="Arial"/>
                <a:cs typeface="Arial"/>
              </a:rPr>
              <a:t>r</a:t>
            </a:r>
            <a:r>
              <a:rPr dirty="0" smtClean="0" spc="0" sz="1100">
                <a:latin typeface="Arial"/>
                <a:cs typeface="Arial"/>
              </a:rPr>
              <a:t> </a:t>
            </a:r>
            <a:r>
              <a:rPr dirty="0" smtClean="0" spc="0" sz="1100">
                <a:latin typeface="Arial"/>
                <a:cs typeface="Arial"/>
              </a:rPr>
              <a:t>F</a:t>
            </a:r>
            <a:r>
              <a:rPr dirty="0" smtClean="0" spc="0" sz="1100">
                <a:latin typeface="Arial"/>
                <a:cs typeface="Arial"/>
              </a:rPr>
              <a:t>a</a:t>
            </a:r>
            <a:r>
              <a:rPr dirty="0" smtClean="0" spc="0" sz="1100">
                <a:latin typeface="Arial"/>
                <a:cs typeface="Arial"/>
              </a:rPr>
              <a:t>m</a:t>
            </a:r>
            <a:r>
              <a:rPr dirty="0" smtClean="0" spc="0" sz="1100">
                <a:latin typeface="Arial"/>
                <a:cs typeface="Arial"/>
              </a:rPr>
              <a:t>i</a:t>
            </a:r>
            <a:r>
              <a:rPr dirty="0" smtClean="0" spc="0" sz="1100">
                <a:latin typeface="Arial"/>
                <a:cs typeface="Arial"/>
              </a:rPr>
              <a:t>l</a:t>
            </a:r>
            <a:r>
              <a:rPr dirty="0" smtClean="0" spc="0" sz="1100">
                <a:latin typeface="Arial"/>
                <a:cs typeface="Arial"/>
              </a:rPr>
              <a:t>i</a:t>
            </a:r>
            <a:r>
              <a:rPr dirty="0" smtClean="0" spc="0" sz="1100">
                <a:latin typeface="Arial"/>
                <a:cs typeface="Arial"/>
              </a:rPr>
              <a:t>es,</a:t>
            </a:r>
            <a:endParaRPr sz="1100">
              <a:latin typeface="Arial"/>
              <a:cs typeface="Arial"/>
            </a:endParaRPr>
          </a:p>
          <a:p>
            <a:pPr marL="581710" marR="872777">
              <a:lnSpc>
                <a:spcPts val="1264"/>
              </a:lnSpc>
              <a:spcBef>
                <a:spcPts val="3643"/>
              </a:spcBef>
            </a:pPr>
            <a:r>
              <a:rPr dirty="0" smtClean="0" spc="-1" sz="1100">
                <a:latin typeface="Arial"/>
                <a:cs typeface="Arial"/>
              </a:rPr>
              <a:t>M</a:t>
            </a:r>
            <a:r>
              <a:rPr dirty="0" smtClean="0" spc="-1" sz="1100">
                <a:latin typeface="Arial"/>
                <a:cs typeface="Arial"/>
              </a:rPr>
              <a:t>y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s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u</a:t>
            </a:r>
            <a:r>
              <a:rPr dirty="0" smtClean="0" spc="-1" sz="1100">
                <a:latin typeface="Arial"/>
                <a:cs typeface="Arial"/>
              </a:rPr>
              <a:t>d</a:t>
            </a:r>
            <a:r>
              <a:rPr dirty="0" smtClean="0" spc="-1" sz="1100">
                <a:latin typeface="Arial"/>
                <a:cs typeface="Arial"/>
              </a:rPr>
              <a:t>e</a:t>
            </a:r>
            <a:r>
              <a:rPr dirty="0" smtClean="0" spc="-1" sz="1100">
                <a:latin typeface="Arial"/>
                <a:cs typeface="Arial"/>
              </a:rPr>
              <a:t>n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s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a</a:t>
            </a:r>
            <a:r>
              <a:rPr dirty="0" smtClean="0" spc="-1" sz="1100">
                <a:latin typeface="Arial"/>
                <a:cs typeface="Arial"/>
              </a:rPr>
              <a:t>n</a:t>
            </a:r>
            <a:r>
              <a:rPr dirty="0" smtClean="0" spc="-1" sz="1100">
                <a:latin typeface="Arial"/>
                <a:cs typeface="Arial"/>
              </a:rPr>
              <a:t>d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I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are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r</a:t>
            </a:r>
            <a:r>
              <a:rPr dirty="0" smtClean="0" spc="-1" sz="1100">
                <a:latin typeface="Arial"/>
                <a:cs typeface="Arial"/>
              </a:rPr>
              <a:t>e</a:t>
            </a:r>
            <a:r>
              <a:rPr dirty="0" smtClean="0" spc="-1" sz="1100">
                <a:latin typeface="Arial"/>
                <a:cs typeface="Arial"/>
              </a:rPr>
              <a:t>a</a:t>
            </a:r>
            <a:r>
              <a:rPr dirty="0" smtClean="0" spc="-1" sz="1100">
                <a:latin typeface="Arial"/>
                <a:cs typeface="Arial"/>
              </a:rPr>
              <a:t>d</a:t>
            </a:r>
            <a:r>
              <a:rPr dirty="0" smtClean="0" spc="-1" sz="1100">
                <a:latin typeface="Arial"/>
                <a:cs typeface="Arial"/>
              </a:rPr>
              <a:t>i</a:t>
            </a:r>
            <a:r>
              <a:rPr dirty="0" smtClean="0" spc="-1" sz="1100">
                <a:latin typeface="Arial"/>
                <a:cs typeface="Arial"/>
              </a:rPr>
              <a:t>ng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F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at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S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a</a:t>
            </a:r>
            <a:r>
              <a:rPr dirty="0" smtClean="0" spc="-1" sz="1100">
                <a:latin typeface="Arial"/>
                <a:cs typeface="Arial"/>
              </a:rPr>
              <a:t>n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e</a:t>
            </a:r>
            <a:r>
              <a:rPr dirty="0" smtClean="0" spc="-1" sz="1100">
                <a:latin typeface="Arial"/>
                <a:cs typeface="Arial"/>
              </a:rPr>
              <a:t>y</a:t>
            </a:r>
            <a:r>
              <a:rPr dirty="0" smtClean="0" spc="-1" sz="1100">
                <a:latin typeface="Arial"/>
                <a:cs typeface="Arial"/>
              </a:rPr>
              <a:t>.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h</a:t>
            </a:r>
            <a:r>
              <a:rPr dirty="0" smtClean="0" spc="-1" sz="1100">
                <a:latin typeface="Arial"/>
                <a:cs typeface="Arial"/>
              </a:rPr>
              <a:t>i</a:t>
            </a:r>
            <a:r>
              <a:rPr dirty="0" smtClean="0" spc="-1" sz="1100">
                <a:latin typeface="Arial"/>
                <a:cs typeface="Arial"/>
              </a:rPr>
              <a:t>s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i</a:t>
            </a:r>
            <a:r>
              <a:rPr dirty="0" smtClean="0" spc="-1" sz="1100">
                <a:latin typeface="Arial"/>
                <a:cs typeface="Arial"/>
              </a:rPr>
              <a:t>s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a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w</a:t>
            </a:r>
            <a:r>
              <a:rPr dirty="0" smtClean="0" spc="-1" sz="1100">
                <a:latin typeface="Arial"/>
                <a:cs typeface="Arial"/>
              </a:rPr>
              <a:t>o</a:t>
            </a:r>
            <a:r>
              <a:rPr dirty="0" smtClean="0" spc="-1" sz="1100">
                <a:latin typeface="Arial"/>
                <a:cs typeface="Arial"/>
              </a:rPr>
              <a:t>n</a:t>
            </a:r>
            <a:r>
              <a:rPr dirty="0" smtClean="0" spc="-1" sz="1100">
                <a:latin typeface="Arial"/>
                <a:cs typeface="Arial"/>
              </a:rPr>
              <a:t>d</a:t>
            </a:r>
            <a:r>
              <a:rPr dirty="0" smtClean="0" spc="-1" sz="1100">
                <a:latin typeface="Arial"/>
                <a:cs typeface="Arial"/>
              </a:rPr>
              <a:t>e</a:t>
            </a:r>
            <a:r>
              <a:rPr dirty="0" smtClean="0" spc="-1" sz="1100">
                <a:latin typeface="Arial"/>
                <a:cs typeface="Arial"/>
              </a:rPr>
              <a:t>r</a:t>
            </a:r>
            <a:r>
              <a:rPr dirty="0" smtClean="0" spc="-1" sz="1100">
                <a:latin typeface="Arial"/>
                <a:cs typeface="Arial"/>
              </a:rPr>
              <a:t>f</a:t>
            </a:r>
            <a:r>
              <a:rPr dirty="0" smtClean="0" spc="-1" sz="1100">
                <a:latin typeface="Arial"/>
                <a:cs typeface="Arial"/>
              </a:rPr>
              <a:t>ul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s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ory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a</a:t>
            </a:r>
            <a:r>
              <a:rPr dirty="0" smtClean="0" spc="-1" sz="1100">
                <a:latin typeface="Arial"/>
                <a:cs typeface="Arial"/>
              </a:rPr>
              <a:t>b</a:t>
            </a:r>
            <a:r>
              <a:rPr dirty="0" smtClean="0" spc="-1" sz="1100">
                <a:latin typeface="Arial"/>
                <a:cs typeface="Arial"/>
              </a:rPr>
              <a:t>o</a:t>
            </a:r>
            <a:r>
              <a:rPr dirty="0" smtClean="0" spc="-1" sz="1100">
                <a:latin typeface="Arial"/>
                <a:cs typeface="Arial"/>
              </a:rPr>
              <a:t>u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a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b</a:t>
            </a:r>
            <a:r>
              <a:rPr dirty="0" smtClean="0" spc="-1" sz="1100">
                <a:latin typeface="Arial"/>
                <a:cs typeface="Arial"/>
              </a:rPr>
              <a:t>o</a:t>
            </a:r>
            <a:r>
              <a:rPr dirty="0" smtClean="0" spc="-1" sz="1100">
                <a:latin typeface="Arial"/>
                <a:cs typeface="Arial"/>
              </a:rPr>
              <a:t>y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w</a:t>
            </a:r>
            <a:r>
              <a:rPr dirty="0" smtClean="0" spc="-1" sz="1100">
                <a:latin typeface="Arial"/>
                <a:cs typeface="Arial"/>
              </a:rPr>
              <a:t>h</a:t>
            </a:r>
            <a:r>
              <a:rPr dirty="0" smtClean="0" spc="-1" sz="1100">
                <a:latin typeface="Arial"/>
                <a:cs typeface="Arial"/>
              </a:rPr>
              <a:t>o</a:t>
            </a:r>
            <a:r>
              <a:rPr dirty="0" smtClean="0" spc="-1" sz="1100">
                <a:latin typeface="Arial"/>
                <a:cs typeface="Arial"/>
              </a:rPr>
              <a:t>,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a</a:t>
            </a:r>
            <a:r>
              <a:rPr dirty="0" smtClean="0" spc="-1" sz="1100">
                <a:latin typeface="Arial"/>
                <a:cs typeface="Arial"/>
              </a:rPr>
              <a:t>f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e</a:t>
            </a:r>
            <a:r>
              <a:rPr dirty="0" smtClean="0" spc="-1" sz="1100">
                <a:latin typeface="Arial"/>
                <a:cs typeface="Arial"/>
              </a:rPr>
              <a:t>r</a:t>
            </a:r>
            <a:r>
              <a:rPr dirty="0" smtClean="0" spc="-1" sz="1100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  <a:p>
            <a:pPr marL="581710" marR="872777">
              <a:lnSpc>
                <a:spcPts val="1264"/>
              </a:lnSpc>
              <a:spcBef>
                <a:spcPts val="198"/>
              </a:spcBef>
            </a:pPr>
            <a:r>
              <a:rPr dirty="0" smtClean="0" spc="-1" sz="1100">
                <a:latin typeface="Arial"/>
                <a:cs typeface="Arial"/>
              </a:rPr>
              <a:t>b</a:t>
            </a:r>
            <a:r>
              <a:rPr dirty="0" smtClean="0" spc="-1" sz="1100">
                <a:latin typeface="Arial"/>
                <a:cs typeface="Arial"/>
              </a:rPr>
              <a:t>e</a:t>
            </a:r>
            <a:r>
              <a:rPr dirty="0" smtClean="0" spc="-1" sz="1100">
                <a:latin typeface="Arial"/>
                <a:cs typeface="Arial"/>
              </a:rPr>
              <a:t>i</a:t>
            </a:r>
            <a:r>
              <a:rPr dirty="0" smtClean="0" spc="-1" sz="1100">
                <a:latin typeface="Arial"/>
                <a:cs typeface="Arial"/>
              </a:rPr>
              <a:t>ng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f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a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e</a:t>
            </a:r>
            <a:r>
              <a:rPr dirty="0" smtClean="0" spc="-1" sz="1100">
                <a:latin typeface="Arial"/>
                <a:cs typeface="Arial"/>
              </a:rPr>
              <a:t>n</a:t>
            </a:r>
            <a:r>
              <a:rPr dirty="0" smtClean="0" spc="-1" sz="1100">
                <a:latin typeface="Arial"/>
                <a:cs typeface="Arial"/>
              </a:rPr>
              <a:t>ed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by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a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bu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e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i</a:t>
            </a:r>
            <a:r>
              <a:rPr dirty="0" smtClean="0" spc="-1" sz="1100">
                <a:latin typeface="Arial"/>
                <a:cs typeface="Arial"/>
              </a:rPr>
              <a:t>n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boar</a:t>
            </a:r>
            <a:r>
              <a:rPr dirty="0" smtClean="0" spc="-1" sz="1100">
                <a:latin typeface="Arial"/>
                <a:cs typeface="Arial"/>
              </a:rPr>
              <a:t>d</a:t>
            </a:r>
            <a:r>
              <a:rPr dirty="0" smtClean="0" spc="-1" sz="1100">
                <a:latin typeface="Arial"/>
                <a:cs typeface="Arial"/>
              </a:rPr>
              <a:t>,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i</a:t>
            </a:r>
            <a:r>
              <a:rPr dirty="0" smtClean="0" spc="-1" sz="1100">
                <a:latin typeface="Arial"/>
                <a:cs typeface="Arial"/>
              </a:rPr>
              <a:t>s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m</a:t>
            </a:r>
            <a:r>
              <a:rPr dirty="0" smtClean="0" spc="-1" sz="1100">
                <a:latin typeface="Arial"/>
                <a:cs typeface="Arial"/>
              </a:rPr>
              <a:t>a</a:t>
            </a:r>
            <a:r>
              <a:rPr dirty="0" smtClean="0" spc="-1" sz="1100">
                <a:latin typeface="Arial"/>
                <a:cs typeface="Arial"/>
              </a:rPr>
              <a:t>i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ed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o</a:t>
            </a:r>
            <a:r>
              <a:rPr dirty="0" smtClean="0" spc="-1" sz="1100">
                <a:latin typeface="Arial"/>
                <a:cs typeface="Arial"/>
              </a:rPr>
              <a:t>f</a:t>
            </a:r>
            <a:r>
              <a:rPr dirty="0" smtClean="0" spc="-1" sz="1100">
                <a:latin typeface="Arial"/>
                <a:cs typeface="Arial"/>
              </a:rPr>
              <a:t>f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a</a:t>
            </a:r>
            <a:r>
              <a:rPr dirty="0" smtClean="0" spc="-1" sz="1100">
                <a:latin typeface="Arial"/>
                <a:cs typeface="Arial"/>
              </a:rPr>
              <a:t>nd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h</a:t>
            </a:r>
            <a:r>
              <a:rPr dirty="0" smtClean="0" spc="-1" sz="1100">
                <a:latin typeface="Arial"/>
                <a:cs typeface="Arial"/>
              </a:rPr>
              <a:t>a</a:t>
            </a:r>
            <a:r>
              <a:rPr dirty="0" smtClean="0" spc="-1" sz="1100">
                <a:latin typeface="Arial"/>
                <a:cs typeface="Arial"/>
              </a:rPr>
              <a:t>s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n</a:t>
            </a:r>
            <a:r>
              <a:rPr dirty="0" smtClean="0" spc="-1" sz="1100">
                <a:latin typeface="Arial"/>
                <a:cs typeface="Arial"/>
              </a:rPr>
              <a:t>u</a:t>
            </a:r>
            <a:r>
              <a:rPr dirty="0" smtClean="0" spc="-1" sz="1100">
                <a:latin typeface="Arial"/>
                <a:cs typeface="Arial"/>
              </a:rPr>
              <a:t>m</a:t>
            </a:r>
            <a:r>
              <a:rPr dirty="0" smtClean="0" spc="-1" sz="1100">
                <a:latin typeface="Arial"/>
                <a:cs typeface="Arial"/>
              </a:rPr>
              <a:t>ero</a:t>
            </a:r>
            <a:r>
              <a:rPr dirty="0" smtClean="0" spc="-1" sz="1100">
                <a:latin typeface="Arial"/>
                <a:cs typeface="Arial"/>
              </a:rPr>
              <a:t>u</a:t>
            </a:r>
            <a:r>
              <a:rPr dirty="0" smtClean="0" spc="-1" sz="1100">
                <a:latin typeface="Arial"/>
                <a:cs typeface="Arial"/>
              </a:rPr>
              <a:t>s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r</a:t>
            </a:r>
            <a:r>
              <a:rPr dirty="0" smtClean="0" spc="-1" sz="1100">
                <a:latin typeface="Arial"/>
                <a:cs typeface="Arial"/>
              </a:rPr>
              <a:t>a</a:t>
            </a:r>
            <a:r>
              <a:rPr dirty="0" smtClean="0" spc="-1" sz="1100">
                <a:latin typeface="Arial"/>
                <a:cs typeface="Arial"/>
              </a:rPr>
              <a:t>v</a:t>
            </a:r>
            <a:r>
              <a:rPr dirty="0" smtClean="0" spc="-1" sz="1100">
                <a:latin typeface="Arial"/>
                <a:cs typeface="Arial"/>
              </a:rPr>
              <a:t>e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i</a:t>
            </a:r>
            <a:r>
              <a:rPr dirty="0" smtClean="0" spc="-1" sz="1100">
                <a:latin typeface="Arial"/>
                <a:cs typeface="Arial"/>
              </a:rPr>
              <a:t>ng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a</a:t>
            </a:r>
            <a:r>
              <a:rPr dirty="0" smtClean="0" spc="-1" sz="1100">
                <a:latin typeface="Arial"/>
                <a:cs typeface="Arial"/>
              </a:rPr>
              <a:t>d</a:t>
            </a:r>
            <a:r>
              <a:rPr dirty="0" smtClean="0" spc="-1" sz="1100">
                <a:latin typeface="Arial"/>
                <a:cs typeface="Arial"/>
              </a:rPr>
              <a:t>v</a:t>
            </a:r>
            <a:r>
              <a:rPr dirty="0" smtClean="0" spc="-1" sz="1100">
                <a:latin typeface="Arial"/>
                <a:cs typeface="Arial"/>
              </a:rPr>
              <a:t>e</a:t>
            </a:r>
            <a:r>
              <a:rPr dirty="0" smtClean="0" spc="-1" sz="1100">
                <a:latin typeface="Arial"/>
                <a:cs typeface="Arial"/>
              </a:rPr>
              <a:t>n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ure</a:t>
            </a:r>
            <a:r>
              <a:rPr dirty="0" smtClean="0" spc="-1" sz="1100">
                <a:latin typeface="Arial"/>
                <a:cs typeface="Arial"/>
              </a:rPr>
              <a:t>s</a:t>
            </a:r>
            <a:r>
              <a:rPr dirty="0" smtClean="0" spc="-1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581710" marR="601334">
              <a:lnSpc>
                <a:spcPts val="1264"/>
              </a:lnSpc>
              <a:spcBef>
                <a:spcPts val="3651"/>
              </a:spcBef>
            </a:pPr>
            <a:r>
              <a:rPr dirty="0" smtClean="0" spc="-1" sz="1100">
                <a:latin typeface="Arial"/>
                <a:cs typeface="Arial"/>
              </a:rPr>
              <a:t>I</a:t>
            </a:r>
            <a:r>
              <a:rPr dirty="0" smtClean="0" spc="-1" sz="1100">
                <a:latin typeface="Arial"/>
                <a:cs typeface="Arial"/>
              </a:rPr>
              <a:t>n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he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n</a:t>
            </a:r>
            <a:r>
              <a:rPr dirty="0" smtClean="0" spc="-1" sz="1100">
                <a:latin typeface="Arial"/>
                <a:cs typeface="Arial"/>
              </a:rPr>
              <a:t>e</a:t>
            </a:r>
            <a:r>
              <a:rPr dirty="0" smtClean="0" spc="-1" sz="1100">
                <a:latin typeface="Arial"/>
                <a:cs typeface="Arial"/>
              </a:rPr>
              <a:t>a</a:t>
            </a:r>
            <a:r>
              <a:rPr dirty="0" smtClean="0" spc="-1" sz="1100">
                <a:latin typeface="Arial"/>
                <a:cs typeface="Arial"/>
              </a:rPr>
              <a:t>r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f</a:t>
            </a:r>
            <a:r>
              <a:rPr dirty="0" smtClean="0" spc="-1" sz="1100">
                <a:latin typeface="Arial"/>
                <a:cs typeface="Arial"/>
              </a:rPr>
              <a:t>ut</a:t>
            </a:r>
            <a:r>
              <a:rPr dirty="0" smtClean="0" spc="-1" sz="1100">
                <a:latin typeface="Arial"/>
                <a:cs typeface="Arial"/>
              </a:rPr>
              <a:t>u</a:t>
            </a:r>
            <a:r>
              <a:rPr dirty="0" smtClean="0" spc="-1" sz="1100">
                <a:latin typeface="Arial"/>
                <a:cs typeface="Arial"/>
              </a:rPr>
              <a:t>r</a:t>
            </a:r>
            <a:r>
              <a:rPr dirty="0" smtClean="0" spc="-1" sz="1100">
                <a:latin typeface="Arial"/>
                <a:cs typeface="Arial"/>
              </a:rPr>
              <a:t>e,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o</a:t>
            </a:r>
            <a:r>
              <a:rPr dirty="0" smtClean="0" spc="-1" sz="1100">
                <a:latin typeface="Arial"/>
                <a:cs typeface="Arial"/>
              </a:rPr>
              <a:t>u</a:t>
            </a:r>
            <a:r>
              <a:rPr dirty="0" smtClean="0" spc="-1" sz="1100">
                <a:latin typeface="Arial"/>
                <a:cs typeface="Arial"/>
              </a:rPr>
              <a:t>r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c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ass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w</a:t>
            </a:r>
            <a:r>
              <a:rPr dirty="0" smtClean="0" spc="-1" sz="1100">
                <a:latin typeface="Arial"/>
                <a:cs typeface="Arial"/>
              </a:rPr>
              <a:t>i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se</a:t>
            </a:r>
            <a:r>
              <a:rPr dirty="0" smtClean="0" spc="-1" sz="1100">
                <a:latin typeface="Arial"/>
                <a:cs typeface="Arial"/>
              </a:rPr>
              <a:t>n</a:t>
            </a:r>
            <a:r>
              <a:rPr dirty="0" smtClean="0" spc="-1" sz="1100">
                <a:latin typeface="Arial"/>
                <a:cs typeface="Arial"/>
              </a:rPr>
              <a:t>d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f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a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v</a:t>
            </a:r>
            <a:r>
              <a:rPr dirty="0" smtClean="0" spc="-1" sz="1100">
                <a:latin typeface="Arial"/>
                <a:cs typeface="Arial"/>
              </a:rPr>
              <a:t>ersi</a:t>
            </a:r>
            <a:r>
              <a:rPr dirty="0" smtClean="0" spc="-1" sz="1100">
                <a:latin typeface="Arial"/>
                <a:cs typeface="Arial"/>
              </a:rPr>
              <a:t>o</a:t>
            </a:r>
            <a:r>
              <a:rPr dirty="0" smtClean="0" spc="-1" sz="1100">
                <a:latin typeface="Arial"/>
                <a:cs typeface="Arial"/>
              </a:rPr>
              <a:t>n</a:t>
            </a:r>
            <a:r>
              <a:rPr dirty="0" smtClean="0" spc="-1" sz="1100">
                <a:latin typeface="Arial"/>
                <a:cs typeface="Arial"/>
              </a:rPr>
              <a:t>s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o</a:t>
            </a:r>
            <a:r>
              <a:rPr dirty="0" smtClean="0" spc="-1" sz="1100">
                <a:latin typeface="Arial"/>
                <a:cs typeface="Arial"/>
              </a:rPr>
              <a:t>f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o</a:t>
            </a:r>
            <a:r>
              <a:rPr dirty="0" smtClean="0" spc="-1" sz="1100">
                <a:latin typeface="Arial"/>
                <a:cs typeface="Arial"/>
              </a:rPr>
              <a:t>u</a:t>
            </a:r>
            <a:r>
              <a:rPr dirty="0" smtClean="0" spc="-1" sz="1100">
                <a:latin typeface="Arial"/>
                <a:cs typeface="Arial"/>
              </a:rPr>
              <a:t>r</a:t>
            </a:r>
            <a:r>
              <a:rPr dirty="0" smtClean="0" spc="-1" sz="1100">
                <a:latin typeface="Arial"/>
                <a:cs typeface="Arial"/>
              </a:rPr>
              <a:t>se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v</a:t>
            </a:r>
            <a:r>
              <a:rPr dirty="0" smtClean="0" spc="-1" sz="1100">
                <a:latin typeface="Arial"/>
                <a:cs typeface="Arial"/>
              </a:rPr>
              <a:t>es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o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a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f</a:t>
            </a:r>
            <a:r>
              <a:rPr dirty="0" smtClean="0" spc="-1" sz="1100">
                <a:latin typeface="Arial"/>
                <a:cs typeface="Arial"/>
              </a:rPr>
              <a:t>r</a:t>
            </a:r>
            <a:r>
              <a:rPr dirty="0" smtClean="0" spc="-1" sz="1100">
                <a:latin typeface="Arial"/>
                <a:cs typeface="Arial"/>
              </a:rPr>
              <a:t>i</a:t>
            </a:r>
            <a:r>
              <a:rPr dirty="0" smtClean="0" spc="-1" sz="1100">
                <a:latin typeface="Arial"/>
                <a:cs typeface="Arial"/>
              </a:rPr>
              <a:t>e</a:t>
            </a:r>
            <a:r>
              <a:rPr dirty="0" smtClean="0" spc="-1" sz="1100">
                <a:latin typeface="Arial"/>
                <a:cs typeface="Arial"/>
              </a:rPr>
              <a:t>n</a:t>
            </a:r>
            <a:r>
              <a:rPr dirty="0" smtClean="0" spc="-1" sz="1100">
                <a:latin typeface="Arial"/>
                <a:cs typeface="Arial"/>
              </a:rPr>
              <a:t>d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or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r</a:t>
            </a:r>
            <a:r>
              <a:rPr dirty="0" smtClean="0" spc="-1" sz="1100">
                <a:latin typeface="Arial"/>
                <a:cs typeface="Arial"/>
              </a:rPr>
              <a:t>e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ati</a:t>
            </a:r>
            <a:r>
              <a:rPr dirty="0" smtClean="0" spc="-1" sz="1100">
                <a:latin typeface="Arial"/>
                <a:cs typeface="Arial"/>
              </a:rPr>
              <a:t>v</a:t>
            </a:r>
            <a:r>
              <a:rPr dirty="0" smtClean="0" spc="-1" sz="1100">
                <a:latin typeface="Arial"/>
                <a:cs typeface="Arial"/>
              </a:rPr>
              <a:t>e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o</a:t>
            </a:r>
            <a:r>
              <a:rPr dirty="0" smtClean="0" spc="-1" sz="1100">
                <a:latin typeface="Arial"/>
                <a:cs typeface="Arial"/>
              </a:rPr>
              <a:t>f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y</a:t>
            </a:r>
            <a:r>
              <a:rPr dirty="0" smtClean="0" spc="-1" sz="1100">
                <a:latin typeface="Arial"/>
                <a:cs typeface="Arial"/>
              </a:rPr>
              <a:t>o</a:t>
            </a:r>
            <a:r>
              <a:rPr dirty="0" smtClean="0" spc="-1" sz="1100">
                <a:latin typeface="Arial"/>
                <a:cs typeface="Arial"/>
              </a:rPr>
              <a:t>u</a:t>
            </a:r>
            <a:r>
              <a:rPr dirty="0" smtClean="0" spc="-1" sz="1100">
                <a:latin typeface="Arial"/>
                <a:cs typeface="Arial"/>
              </a:rPr>
              <a:t>r</a:t>
            </a:r>
            <a:r>
              <a:rPr dirty="0" smtClean="0" spc="-1" sz="1100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  <a:p>
            <a:pPr marL="581710" marR="601334">
              <a:lnSpc>
                <a:spcPts val="1264"/>
              </a:lnSpc>
              <a:spcBef>
                <a:spcPts val="189"/>
              </a:spcBef>
            </a:pPr>
            <a:r>
              <a:rPr dirty="0" smtClean="0" spc="-1" sz="1100">
                <a:latin typeface="Arial"/>
                <a:cs typeface="Arial"/>
              </a:rPr>
              <a:t>ch</a:t>
            </a:r>
            <a:r>
              <a:rPr dirty="0" smtClean="0" spc="-1" sz="1100">
                <a:latin typeface="Arial"/>
                <a:cs typeface="Arial"/>
              </a:rPr>
              <a:t>i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d</a:t>
            </a:r>
            <a:r>
              <a:rPr dirty="0" smtClean="0" spc="-1" sz="1100">
                <a:latin typeface="Arial"/>
                <a:cs typeface="Arial"/>
              </a:rPr>
              <a:t>’</a:t>
            </a:r>
            <a:r>
              <a:rPr dirty="0" smtClean="0" spc="-1" sz="1100">
                <a:latin typeface="Arial"/>
                <a:cs typeface="Arial"/>
              </a:rPr>
              <a:t>s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ch</a:t>
            </a:r>
            <a:r>
              <a:rPr dirty="0" smtClean="0" spc="-1" sz="1100">
                <a:latin typeface="Arial"/>
                <a:cs typeface="Arial"/>
              </a:rPr>
              <a:t>o</a:t>
            </a:r>
            <a:r>
              <a:rPr dirty="0" smtClean="0" spc="-1" sz="1100">
                <a:latin typeface="Arial"/>
                <a:cs typeface="Arial"/>
              </a:rPr>
              <a:t>i</a:t>
            </a:r>
            <a:r>
              <a:rPr dirty="0" smtClean="0" spc="-1" sz="1100">
                <a:latin typeface="Arial"/>
                <a:cs typeface="Arial"/>
              </a:rPr>
              <a:t>ce.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I</a:t>
            </a:r>
            <a:r>
              <a:rPr dirty="0" smtClean="0" spc="-1" sz="1100">
                <a:latin typeface="Arial"/>
                <a:cs typeface="Arial"/>
              </a:rPr>
              <a:t>d</a:t>
            </a:r>
            <a:r>
              <a:rPr dirty="0" smtClean="0" spc="-1" sz="1100">
                <a:latin typeface="Arial"/>
                <a:cs typeface="Arial"/>
              </a:rPr>
              <a:t>e</a:t>
            </a:r>
            <a:r>
              <a:rPr dirty="0" smtClean="0" spc="-1" sz="1100">
                <a:latin typeface="Arial"/>
                <a:cs typeface="Arial"/>
              </a:rPr>
              <a:t>a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y</a:t>
            </a:r>
            <a:r>
              <a:rPr dirty="0" smtClean="0" spc="-1" sz="1100">
                <a:latin typeface="Arial"/>
                <a:cs typeface="Arial"/>
              </a:rPr>
              <a:t>,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h</a:t>
            </a:r>
            <a:r>
              <a:rPr dirty="0" smtClean="0" spc="-1" sz="1100">
                <a:latin typeface="Arial"/>
                <a:cs typeface="Arial"/>
              </a:rPr>
              <a:t>e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r</a:t>
            </a:r>
            <a:r>
              <a:rPr dirty="0" smtClean="0" spc="-1" sz="1100">
                <a:latin typeface="Arial"/>
                <a:cs typeface="Arial"/>
              </a:rPr>
              <a:t>ec</a:t>
            </a:r>
            <a:r>
              <a:rPr dirty="0" smtClean="0" spc="-1" sz="1100">
                <a:latin typeface="Arial"/>
                <a:cs typeface="Arial"/>
              </a:rPr>
              <a:t>i</a:t>
            </a:r>
            <a:r>
              <a:rPr dirty="0" smtClean="0" spc="-1" sz="1100">
                <a:latin typeface="Arial"/>
                <a:cs typeface="Arial"/>
              </a:rPr>
              <a:t>p</a:t>
            </a:r>
            <a:r>
              <a:rPr dirty="0" smtClean="0" spc="-1" sz="1100">
                <a:latin typeface="Arial"/>
                <a:cs typeface="Arial"/>
              </a:rPr>
              <a:t>i</a:t>
            </a:r>
            <a:r>
              <a:rPr dirty="0" smtClean="0" spc="-1" sz="1100">
                <a:latin typeface="Arial"/>
                <a:cs typeface="Arial"/>
              </a:rPr>
              <a:t>e</a:t>
            </a:r>
            <a:r>
              <a:rPr dirty="0" smtClean="0" spc="-1" sz="1100">
                <a:latin typeface="Arial"/>
                <a:cs typeface="Arial"/>
              </a:rPr>
              <a:t>n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sh</a:t>
            </a:r>
            <a:r>
              <a:rPr dirty="0" smtClean="0" spc="-1" sz="1100">
                <a:latin typeface="Arial"/>
                <a:cs typeface="Arial"/>
              </a:rPr>
              <a:t>o</a:t>
            </a:r>
            <a:r>
              <a:rPr dirty="0" smtClean="0" spc="-1" sz="1100">
                <a:latin typeface="Arial"/>
                <a:cs typeface="Arial"/>
              </a:rPr>
              <a:t>u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d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i</a:t>
            </a:r>
            <a:r>
              <a:rPr dirty="0" smtClean="0" spc="-1" sz="1100">
                <a:latin typeface="Arial"/>
                <a:cs typeface="Arial"/>
              </a:rPr>
              <a:t>v</a:t>
            </a:r>
            <a:r>
              <a:rPr dirty="0" smtClean="0" spc="-1" sz="1100">
                <a:latin typeface="Arial"/>
                <a:cs typeface="Arial"/>
              </a:rPr>
              <a:t>e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out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o</a:t>
            </a:r>
            <a:r>
              <a:rPr dirty="0" smtClean="0" spc="-1" sz="1100">
                <a:latin typeface="Arial"/>
                <a:cs typeface="Arial"/>
              </a:rPr>
              <a:t>f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y</a:t>
            </a:r>
            <a:r>
              <a:rPr dirty="0" smtClean="0" spc="-1" sz="1100">
                <a:latin typeface="Arial"/>
                <a:cs typeface="Arial"/>
              </a:rPr>
              <a:t>o</a:t>
            </a:r>
            <a:r>
              <a:rPr dirty="0" smtClean="0" spc="-1" sz="1100">
                <a:latin typeface="Arial"/>
                <a:cs typeface="Arial"/>
              </a:rPr>
              <a:t>u</a:t>
            </a:r>
            <a:r>
              <a:rPr dirty="0" smtClean="0" spc="-1" sz="1100">
                <a:latin typeface="Arial"/>
                <a:cs typeface="Arial"/>
              </a:rPr>
              <a:t>r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c</a:t>
            </a:r>
            <a:r>
              <a:rPr dirty="0" smtClean="0" spc="-1" sz="1100">
                <a:latin typeface="Arial"/>
                <a:cs typeface="Arial"/>
              </a:rPr>
              <a:t>o</a:t>
            </a:r>
            <a:r>
              <a:rPr dirty="0" smtClean="0" spc="-1" sz="1100">
                <a:latin typeface="Arial"/>
                <a:cs typeface="Arial"/>
              </a:rPr>
              <a:t>u</a:t>
            </a:r>
            <a:r>
              <a:rPr dirty="0" smtClean="0" spc="-1" sz="1100">
                <a:latin typeface="Arial"/>
                <a:cs typeface="Arial"/>
              </a:rPr>
              <a:t>n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r</a:t>
            </a:r>
            <a:r>
              <a:rPr dirty="0" smtClean="0" spc="-1" sz="1100">
                <a:latin typeface="Arial"/>
                <a:cs typeface="Arial"/>
              </a:rPr>
              <a:t>y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area.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W</a:t>
            </a:r>
            <a:r>
              <a:rPr dirty="0" smtClean="0" spc="-1" sz="1100">
                <a:latin typeface="Arial"/>
                <a:cs typeface="Arial"/>
              </a:rPr>
              <a:t>e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w</a:t>
            </a:r>
            <a:r>
              <a:rPr dirty="0" smtClean="0" spc="-1" sz="1100">
                <a:latin typeface="Arial"/>
                <a:cs typeface="Arial"/>
              </a:rPr>
              <a:t>i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be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p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ot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i</a:t>
            </a:r>
            <a:r>
              <a:rPr dirty="0" smtClean="0" spc="-1" sz="1100">
                <a:latin typeface="Arial"/>
                <a:cs typeface="Arial"/>
              </a:rPr>
              <a:t>n</a:t>
            </a:r>
            <a:r>
              <a:rPr dirty="0" smtClean="0" spc="-1" sz="1100">
                <a:latin typeface="Arial"/>
                <a:cs typeface="Arial"/>
              </a:rPr>
              <a:t>g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a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o</a:t>
            </a:r>
            <a:r>
              <a:rPr dirty="0" smtClean="0" spc="-1" sz="1100">
                <a:latin typeface="Arial"/>
                <a:cs typeface="Arial"/>
              </a:rPr>
              <a:t>f</a:t>
            </a:r>
            <a:r>
              <a:rPr dirty="0" smtClean="0" spc="-1" sz="1100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  <a:p>
            <a:pPr marL="581710" marR="601334">
              <a:lnSpc>
                <a:spcPts val="1264"/>
              </a:lnSpc>
              <a:spcBef>
                <a:spcPts val="189"/>
              </a:spcBef>
            </a:pPr>
            <a:r>
              <a:rPr dirty="0" smtClean="0" spc="0" sz="1100">
                <a:latin typeface="Arial"/>
                <a:cs typeface="Arial"/>
              </a:rPr>
              <a:t>o</a:t>
            </a:r>
            <a:r>
              <a:rPr dirty="0" smtClean="0" spc="0" sz="1100">
                <a:latin typeface="Arial"/>
                <a:cs typeface="Arial"/>
              </a:rPr>
              <a:t>u</a:t>
            </a:r>
            <a:r>
              <a:rPr dirty="0" smtClean="0" spc="0" sz="1100">
                <a:latin typeface="Arial"/>
                <a:cs typeface="Arial"/>
              </a:rPr>
              <a:t>r</a:t>
            </a:r>
            <a:r>
              <a:rPr dirty="0" smtClean="0" spc="0" sz="1100">
                <a:latin typeface="Arial"/>
                <a:cs typeface="Arial"/>
              </a:rPr>
              <a:t> </a:t>
            </a:r>
            <a:r>
              <a:rPr dirty="0" smtClean="0" spc="0" sz="1100">
                <a:latin typeface="Arial"/>
                <a:cs typeface="Arial"/>
              </a:rPr>
              <a:t>f</a:t>
            </a:r>
            <a:r>
              <a:rPr dirty="0" smtClean="0" spc="0" sz="1100">
                <a:latin typeface="Arial"/>
                <a:cs typeface="Arial"/>
              </a:rPr>
              <a:t>l</a:t>
            </a:r>
            <a:r>
              <a:rPr dirty="0" smtClean="0" spc="0" sz="1100">
                <a:latin typeface="Arial"/>
                <a:cs typeface="Arial"/>
              </a:rPr>
              <a:t>a</a:t>
            </a:r>
            <a:r>
              <a:rPr dirty="0" smtClean="0" spc="0" sz="1100">
                <a:latin typeface="Arial"/>
                <a:cs typeface="Arial"/>
              </a:rPr>
              <a:t>t</a:t>
            </a:r>
            <a:r>
              <a:rPr dirty="0" smtClean="0" spc="0" sz="1100">
                <a:latin typeface="Arial"/>
                <a:cs typeface="Arial"/>
              </a:rPr>
              <a:t> </a:t>
            </a:r>
            <a:r>
              <a:rPr dirty="0" smtClean="0" spc="0" sz="1100">
                <a:latin typeface="Arial"/>
                <a:cs typeface="Arial"/>
              </a:rPr>
              <a:t>k</a:t>
            </a:r>
            <a:r>
              <a:rPr dirty="0" smtClean="0" spc="0" sz="1100">
                <a:latin typeface="Arial"/>
                <a:cs typeface="Arial"/>
              </a:rPr>
              <a:t>i</a:t>
            </a:r>
            <a:r>
              <a:rPr dirty="0" smtClean="0" spc="0" sz="1100">
                <a:latin typeface="Arial"/>
                <a:cs typeface="Arial"/>
              </a:rPr>
              <a:t>ds’</a:t>
            </a:r>
            <a:r>
              <a:rPr dirty="0" smtClean="0" spc="0" sz="1100">
                <a:latin typeface="Arial"/>
                <a:cs typeface="Arial"/>
              </a:rPr>
              <a:t> </a:t>
            </a:r>
            <a:r>
              <a:rPr dirty="0" smtClean="0" spc="0" sz="1100">
                <a:latin typeface="Arial"/>
                <a:cs typeface="Arial"/>
              </a:rPr>
              <a:t>a</a:t>
            </a:r>
            <a:r>
              <a:rPr dirty="0" smtClean="0" spc="0" sz="1100">
                <a:latin typeface="Arial"/>
                <a:cs typeface="Arial"/>
              </a:rPr>
              <a:t>d</a:t>
            </a:r>
            <a:r>
              <a:rPr dirty="0" smtClean="0" spc="0" sz="1100">
                <a:latin typeface="Arial"/>
                <a:cs typeface="Arial"/>
              </a:rPr>
              <a:t>v</a:t>
            </a:r>
            <a:r>
              <a:rPr dirty="0" smtClean="0" spc="0" sz="1100">
                <a:latin typeface="Arial"/>
                <a:cs typeface="Arial"/>
              </a:rPr>
              <a:t>e</a:t>
            </a:r>
            <a:r>
              <a:rPr dirty="0" smtClean="0" spc="0" sz="1100">
                <a:latin typeface="Arial"/>
                <a:cs typeface="Arial"/>
              </a:rPr>
              <a:t>n</a:t>
            </a:r>
            <a:r>
              <a:rPr dirty="0" smtClean="0" spc="0" sz="1100">
                <a:latin typeface="Arial"/>
                <a:cs typeface="Arial"/>
              </a:rPr>
              <a:t>t</a:t>
            </a:r>
            <a:r>
              <a:rPr dirty="0" smtClean="0" spc="0" sz="1100">
                <a:latin typeface="Arial"/>
                <a:cs typeface="Arial"/>
              </a:rPr>
              <a:t>u</a:t>
            </a:r>
            <a:r>
              <a:rPr dirty="0" smtClean="0" spc="0" sz="1100">
                <a:latin typeface="Arial"/>
                <a:cs typeface="Arial"/>
              </a:rPr>
              <a:t>r</a:t>
            </a:r>
            <a:r>
              <a:rPr dirty="0" smtClean="0" spc="0" sz="1100">
                <a:latin typeface="Arial"/>
                <a:cs typeface="Arial"/>
              </a:rPr>
              <a:t>es,</a:t>
            </a:r>
            <a:r>
              <a:rPr dirty="0" smtClean="0" spc="0" sz="1100">
                <a:latin typeface="Arial"/>
                <a:cs typeface="Arial"/>
              </a:rPr>
              <a:t> </a:t>
            </a:r>
            <a:r>
              <a:rPr dirty="0" smtClean="0" spc="0" sz="1100">
                <a:latin typeface="Arial"/>
                <a:cs typeface="Arial"/>
              </a:rPr>
              <a:t>so</a:t>
            </a:r>
            <a:r>
              <a:rPr dirty="0" smtClean="0" spc="0" sz="1100">
                <a:latin typeface="Arial"/>
                <a:cs typeface="Arial"/>
              </a:rPr>
              <a:t> </a:t>
            </a:r>
            <a:r>
              <a:rPr dirty="0" smtClean="0" spc="0" sz="1100">
                <a:latin typeface="Arial"/>
                <a:cs typeface="Arial"/>
              </a:rPr>
              <a:t>t</a:t>
            </a:r>
            <a:r>
              <a:rPr dirty="0" smtClean="0" spc="0" sz="1100">
                <a:latin typeface="Arial"/>
                <a:cs typeface="Arial"/>
              </a:rPr>
              <a:t>he</a:t>
            </a:r>
            <a:r>
              <a:rPr dirty="0" smtClean="0" spc="0" sz="1100">
                <a:latin typeface="Arial"/>
                <a:cs typeface="Arial"/>
              </a:rPr>
              <a:t> </a:t>
            </a:r>
            <a:r>
              <a:rPr dirty="0" smtClean="0" spc="0" sz="1100">
                <a:latin typeface="Arial"/>
                <a:cs typeface="Arial"/>
              </a:rPr>
              <a:t>f</a:t>
            </a:r>
            <a:r>
              <a:rPr dirty="0" smtClean="0" spc="0" sz="1100">
                <a:latin typeface="Arial"/>
                <a:cs typeface="Arial"/>
              </a:rPr>
              <a:t>u</a:t>
            </a:r>
            <a:r>
              <a:rPr dirty="0" smtClean="0" spc="0" sz="1100">
                <a:latin typeface="Arial"/>
                <a:cs typeface="Arial"/>
              </a:rPr>
              <a:t>r</a:t>
            </a:r>
            <a:r>
              <a:rPr dirty="0" smtClean="0" spc="0" sz="1100">
                <a:latin typeface="Arial"/>
                <a:cs typeface="Arial"/>
              </a:rPr>
              <a:t>t</a:t>
            </a:r>
            <a:r>
              <a:rPr dirty="0" smtClean="0" spc="0" sz="1100">
                <a:latin typeface="Arial"/>
                <a:cs typeface="Arial"/>
              </a:rPr>
              <a:t>h</a:t>
            </a:r>
            <a:r>
              <a:rPr dirty="0" smtClean="0" spc="0" sz="1100">
                <a:latin typeface="Arial"/>
                <a:cs typeface="Arial"/>
              </a:rPr>
              <a:t>e</a:t>
            </a:r>
            <a:r>
              <a:rPr dirty="0" smtClean="0" spc="0" sz="1100">
                <a:latin typeface="Arial"/>
                <a:cs typeface="Arial"/>
              </a:rPr>
              <a:t>r</a:t>
            </a:r>
            <a:r>
              <a:rPr dirty="0" smtClean="0" spc="0" sz="1100">
                <a:latin typeface="Arial"/>
                <a:cs typeface="Arial"/>
              </a:rPr>
              <a:t> </a:t>
            </a:r>
            <a:r>
              <a:rPr dirty="0" smtClean="0" spc="0" sz="1100">
                <a:latin typeface="Arial"/>
                <a:cs typeface="Arial"/>
              </a:rPr>
              <a:t>a</a:t>
            </a:r>
            <a:r>
              <a:rPr dirty="0" smtClean="0" spc="0" sz="1100">
                <a:latin typeface="Arial"/>
                <a:cs typeface="Arial"/>
              </a:rPr>
              <a:t>w</a:t>
            </a:r>
            <a:r>
              <a:rPr dirty="0" smtClean="0" spc="0" sz="1100">
                <a:latin typeface="Arial"/>
                <a:cs typeface="Arial"/>
              </a:rPr>
              <a:t>ay</a:t>
            </a:r>
            <a:r>
              <a:rPr dirty="0" smtClean="0" spc="0" sz="1100">
                <a:latin typeface="Arial"/>
                <a:cs typeface="Arial"/>
              </a:rPr>
              <a:t> </a:t>
            </a:r>
            <a:r>
              <a:rPr dirty="0" smtClean="0" spc="0" sz="1100">
                <a:latin typeface="Arial"/>
                <a:cs typeface="Arial"/>
              </a:rPr>
              <a:t>t</a:t>
            </a:r>
            <a:r>
              <a:rPr dirty="0" smtClean="0" spc="0" sz="1100">
                <a:latin typeface="Arial"/>
                <a:cs typeface="Arial"/>
              </a:rPr>
              <a:t>he</a:t>
            </a:r>
            <a:r>
              <a:rPr dirty="0" smtClean="0" spc="0" sz="1100">
                <a:latin typeface="Arial"/>
                <a:cs typeface="Arial"/>
              </a:rPr>
              <a:t> </a:t>
            </a:r>
            <a:r>
              <a:rPr dirty="0" smtClean="0" spc="0" sz="1100">
                <a:latin typeface="Arial"/>
                <a:cs typeface="Arial"/>
              </a:rPr>
              <a:t>b</a:t>
            </a:r>
            <a:r>
              <a:rPr dirty="0" smtClean="0" spc="0" sz="1100">
                <a:latin typeface="Arial"/>
                <a:cs typeface="Arial"/>
              </a:rPr>
              <a:t>et</a:t>
            </a:r>
            <a:r>
              <a:rPr dirty="0" smtClean="0" spc="0" sz="1100">
                <a:latin typeface="Arial"/>
                <a:cs typeface="Arial"/>
              </a:rPr>
              <a:t>t</a:t>
            </a:r>
            <a:r>
              <a:rPr dirty="0" smtClean="0" spc="0" sz="1100">
                <a:latin typeface="Arial"/>
                <a:cs typeface="Arial"/>
              </a:rPr>
              <a:t>e</a:t>
            </a:r>
            <a:r>
              <a:rPr dirty="0" smtClean="0" spc="0" sz="1100">
                <a:latin typeface="Arial"/>
                <a:cs typeface="Arial"/>
              </a:rPr>
              <a:t>r</a:t>
            </a:r>
            <a:r>
              <a:rPr dirty="0" smtClean="0" spc="0" sz="1100">
                <a:latin typeface="Arial"/>
                <a:cs typeface="Arial"/>
              </a:rPr>
              <a:t>.</a:t>
            </a:r>
            <a:r>
              <a:rPr dirty="0" smtClean="0" spc="0" sz="1100">
                <a:latin typeface="Arial"/>
                <a:cs typeface="Arial"/>
              </a:rPr>
              <a:t> </a:t>
            </a:r>
            <a:r>
              <a:rPr dirty="0" smtClean="0" spc="0" sz="1100">
                <a:latin typeface="Arial"/>
                <a:cs typeface="Arial"/>
              </a:rPr>
              <a:t>H</a:t>
            </a:r>
            <a:r>
              <a:rPr dirty="0" smtClean="0" spc="0" sz="1100">
                <a:latin typeface="Arial"/>
                <a:cs typeface="Arial"/>
              </a:rPr>
              <a:t>o</a:t>
            </a:r>
            <a:r>
              <a:rPr dirty="0" smtClean="0" spc="0" sz="1100">
                <a:latin typeface="Arial"/>
                <a:cs typeface="Arial"/>
              </a:rPr>
              <a:t>w</a:t>
            </a:r>
            <a:r>
              <a:rPr dirty="0" smtClean="0" spc="0" sz="1100">
                <a:latin typeface="Arial"/>
                <a:cs typeface="Arial"/>
              </a:rPr>
              <a:t>e</a:t>
            </a:r>
            <a:r>
              <a:rPr dirty="0" smtClean="0" spc="0" sz="1100">
                <a:latin typeface="Arial"/>
                <a:cs typeface="Arial"/>
              </a:rPr>
              <a:t>v</a:t>
            </a:r>
            <a:r>
              <a:rPr dirty="0" smtClean="0" spc="0" sz="1100">
                <a:latin typeface="Arial"/>
                <a:cs typeface="Arial"/>
              </a:rPr>
              <a:t>er,</a:t>
            </a:r>
            <a:r>
              <a:rPr dirty="0" smtClean="0" spc="0" sz="1100">
                <a:latin typeface="Arial"/>
                <a:cs typeface="Arial"/>
              </a:rPr>
              <a:t> </a:t>
            </a:r>
            <a:r>
              <a:rPr dirty="0" smtClean="0" spc="0" sz="1100">
                <a:latin typeface="Arial"/>
                <a:cs typeface="Arial"/>
              </a:rPr>
              <a:t>w</a:t>
            </a:r>
            <a:r>
              <a:rPr dirty="0" smtClean="0" spc="0" sz="1100">
                <a:latin typeface="Arial"/>
                <a:cs typeface="Arial"/>
              </a:rPr>
              <a:t>e</a:t>
            </a:r>
            <a:r>
              <a:rPr dirty="0" smtClean="0" spc="0" sz="1100">
                <a:latin typeface="Arial"/>
                <a:cs typeface="Arial"/>
              </a:rPr>
              <a:t> </a:t>
            </a:r>
            <a:r>
              <a:rPr dirty="0" smtClean="0" spc="0" sz="1100">
                <a:latin typeface="Arial"/>
                <a:cs typeface="Arial"/>
              </a:rPr>
              <a:t>do</a:t>
            </a:r>
            <a:r>
              <a:rPr dirty="0" smtClean="0" spc="0" sz="1100">
                <a:latin typeface="Arial"/>
                <a:cs typeface="Arial"/>
              </a:rPr>
              <a:t> </a:t>
            </a:r>
            <a:r>
              <a:rPr dirty="0" smtClean="0" spc="0" sz="1100">
                <a:latin typeface="Arial"/>
                <a:cs typeface="Arial"/>
              </a:rPr>
              <a:t>n</a:t>
            </a:r>
            <a:r>
              <a:rPr dirty="0" smtClean="0" spc="0" sz="1100">
                <a:latin typeface="Arial"/>
                <a:cs typeface="Arial"/>
              </a:rPr>
              <a:t>e</a:t>
            </a:r>
            <a:r>
              <a:rPr dirty="0" smtClean="0" spc="0" sz="1100">
                <a:latin typeface="Arial"/>
                <a:cs typeface="Arial"/>
              </a:rPr>
              <a:t>ed</a:t>
            </a:r>
            <a:r>
              <a:rPr dirty="0" smtClean="0" spc="0" sz="1100">
                <a:latin typeface="Arial"/>
                <a:cs typeface="Arial"/>
              </a:rPr>
              <a:t> </a:t>
            </a:r>
            <a:r>
              <a:rPr dirty="0" smtClean="0" spc="0" sz="1100">
                <a:latin typeface="Arial"/>
                <a:cs typeface="Arial"/>
              </a:rPr>
              <a:t>t</a:t>
            </a:r>
            <a:r>
              <a:rPr dirty="0" smtClean="0" spc="0" sz="1100">
                <a:latin typeface="Arial"/>
                <a:cs typeface="Arial"/>
              </a:rPr>
              <a:t>he</a:t>
            </a:r>
            <a:r>
              <a:rPr dirty="0" smtClean="0" spc="0" sz="1100">
                <a:latin typeface="Arial"/>
                <a:cs typeface="Arial"/>
              </a:rPr>
              <a:t> </a:t>
            </a:r>
            <a:r>
              <a:rPr dirty="0" smtClean="0" spc="0" sz="1100">
                <a:latin typeface="Arial"/>
                <a:cs typeface="Arial"/>
              </a:rPr>
              <a:t>f</a:t>
            </a:r>
            <a:r>
              <a:rPr dirty="0" smtClean="0" spc="0" sz="1100">
                <a:latin typeface="Arial"/>
                <a:cs typeface="Arial"/>
              </a:rPr>
              <a:t>l</a:t>
            </a:r>
            <a:r>
              <a:rPr dirty="0" smtClean="0" spc="0" sz="1100">
                <a:latin typeface="Arial"/>
                <a:cs typeface="Arial"/>
              </a:rPr>
              <a:t>at</a:t>
            </a:r>
            <a:r>
              <a:rPr dirty="0" smtClean="0" spc="0" sz="1100">
                <a:latin typeface="Arial"/>
                <a:cs typeface="Arial"/>
              </a:rPr>
              <a:t> </a:t>
            </a:r>
            <a:r>
              <a:rPr dirty="0" smtClean="0" spc="0" sz="1100">
                <a:latin typeface="Arial"/>
                <a:cs typeface="Arial"/>
              </a:rPr>
              <a:t>k</a:t>
            </a:r>
            <a:r>
              <a:rPr dirty="0" smtClean="0" spc="0" sz="1100">
                <a:latin typeface="Arial"/>
                <a:cs typeface="Arial"/>
              </a:rPr>
              <a:t>i</a:t>
            </a:r>
            <a:r>
              <a:rPr dirty="0" smtClean="0" spc="0" sz="1100">
                <a:latin typeface="Arial"/>
                <a:cs typeface="Arial"/>
              </a:rPr>
              <a:t>ds</a:t>
            </a:r>
            <a:r>
              <a:rPr dirty="0" smtClean="0" spc="0" sz="1100">
                <a:latin typeface="Arial"/>
                <a:cs typeface="Arial"/>
              </a:rPr>
              <a:t> </a:t>
            </a:r>
            <a:r>
              <a:rPr dirty="0" smtClean="0" spc="0" sz="1100">
                <a:latin typeface="Arial"/>
                <a:cs typeface="Arial"/>
              </a:rPr>
              <a:t>t</a:t>
            </a:r>
            <a:r>
              <a:rPr dirty="0" smtClean="0" spc="0" sz="1100">
                <a:latin typeface="Arial"/>
                <a:cs typeface="Arial"/>
              </a:rPr>
              <a:t>o</a:t>
            </a:r>
            <a:r>
              <a:rPr dirty="0" smtClean="0" spc="0" sz="1100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  <a:p>
            <a:pPr marL="581710" marR="601334">
              <a:lnSpc>
                <a:spcPts val="1264"/>
              </a:lnSpc>
              <a:spcBef>
                <a:spcPts val="189"/>
              </a:spcBef>
            </a:pPr>
            <a:r>
              <a:rPr dirty="0" smtClean="0" spc="-1" sz="1100">
                <a:latin typeface="Arial"/>
                <a:cs typeface="Arial"/>
              </a:rPr>
              <a:t>s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ay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w</a:t>
            </a:r>
            <a:r>
              <a:rPr dirty="0" smtClean="0" spc="-1" sz="1100">
                <a:latin typeface="Arial"/>
                <a:cs typeface="Arial"/>
              </a:rPr>
              <a:t>i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h</a:t>
            </a:r>
            <a:r>
              <a:rPr dirty="0" smtClean="0" spc="-1" sz="1100">
                <a:latin typeface="Arial"/>
                <a:cs typeface="Arial"/>
              </a:rPr>
              <a:t>i</a:t>
            </a:r>
            <a:r>
              <a:rPr dirty="0" smtClean="0" spc="-1" sz="1100">
                <a:latin typeface="Arial"/>
                <a:cs typeface="Arial"/>
              </a:rPr>
              <a:t>n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he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co</a:t>
            </a:r>
            <a:r>
              <a:rPr dirty="0" smtClean="0" spc="-1" sz="1100">
                <a:latin typeface="Arial"/>
                <a:cs typeface="Arial"/>
              </a:rPr>
              <a:t>n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i</a:t>
            </a:r>
            <a:r>
              <a:rPr dirty="0" smtClean="0" spc="-1" sz="1100">
                <a:latin typeface="Arial"/>
                <a:cs typeface="Arial"/>
              </a:rPr>
              <a:t>n</a:t>
            </a:r>
            <a:r>
              <a:rPr dirty="0" smtClean="0" spc="-1" sz="1100">
                <a:latin typeface="Arial"/>
                <a:cs typeface="Arial"/>
              </a:rPr>
              <a:t>e</a:t>
            </a:r>
            <a:r>
              <a:rPr dirty="0" smtClean="0" spc="-1" sz="1100">
                <a:latin typeface="Arial"/>
                <a:cs typeface="Arial"/>
              </a:rPr>
              <a:t>n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al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U</a:t>
            </a:r>
            <a:r>
              <a:rPr dirty="0" smtClean="0" spc="-1" sz="1100">
                <a:latin typeface="Arial"/>
                <a:cs typeface="Arial"/>
              </a:rPr>
              <a:t>n</a:t>
            </a:r>
            <a:r>
              <a:rPr dirty="0" smtClean="0" spc="-1" sz="1100">
                <a:latin typeface="Arial"/>
                <a:cs typeface="Arial"/>
              </a:rPr>
              <a:t>i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ed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S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a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es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so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w</a:t>
            </a:r>
            <a:r>
              <a:rPr dirty="0" smtClean="0" spc="-1" sz="1100">
                <a:latin typeface="Arial"/>
                <a:cs typeface="Arial"/>
              </a:rPr>
              <a:t>e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c</a:t>
            </a:r>
            <a:r>
              <a:rPr dirty="0" smtClean="0" spc="-1" sz="1100">
                <a:latin typeface="Arial"/>
                <a:cs typeface="Arial"/>
              </a:rPr>
              <a:t>an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be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ass</a:t>
            </a:r>
            <a:r>
              <a:rPr dirty="0" smtClean="0" spc="-1" sz="1100">
                <a:latin typeface="Arial"/>
                <a:cs typeface="Arial"/>
              </a:rPr>
              <a:t>u</a:t>
            </a:r>
            <a:r>
              <a:rPr dirty="0" smtClean="0" spc="-1" sz="1100">
                <a:latin typeface="Arial"/>
                <a:cs typeface="Arial"/>
              </a:rPr>
              <a:t>r</a:t>
            </a:r>
            <a:r>
              <a:rPr dirty="0" smtClean="0" spc="-1" sz="1100">
                <a:latin typeface="Arial"/>
                <a:cs typeface="Arial"/>
              </a:rPr>
              <a:t>ed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h</a:t>
            </a:r>
            <a:r>
              <a:rPr dirty="0" smtClean="0" spc="-1" sz="1100">
                <a:latin typeface="Arial"/>
                <a:cs typeface="Arial"/>
              </a:rPr>
              <a:t>a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h</a:t>
            </a:r>
            <a:r>
              <a:rPr dirty="0" smtClean="0" spc="-1" sz="1100">
                <a:latin typeface="Arial"/>
                <a:cs typeface="Arial"/>
              </a:rPr>
              <a:t>e</a:t>
            </a:r>
            <a:r>
              <a:rPr dirty="0" smtClean="0" spc="-1" sz="1100">
                <a:latin typeface="Arial"/>
                <a:cs typeface="Arial"/>
              </a:rPr>
              <a:t>y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w</a:t>
            </a:r>
            <a:r>
              <a:rPr dirty="0" smtClean="0" spc="-1" sz="1100">
                <a:latin typeface="Arial"/>
                <a:cs typeface="Arial"/>
              </a:rPr>
              <a:t>i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r</a:t>
            </a:r>
            <a:r>
              <a:rPr dirty="0" smtClean="0" spc="-1" sz="1100">
                <a:latin typeface="Arial"/>
                <a:cs typeface="Arial"/>
              </a:rPr>
              <a:t>etu</a:t>
            </a:r>
            <a:r>
              <a:rPr dirty="0" smtClean="0" spc="-1" sz="1100">
                <a:latin typeface="Arial"/>
                <a:cs typeface="Arial"/>
              </a:rPr>
              <a:t>r</a:t>
            </a:r>
            <a:r>
              <a:rPr dirty="0" smtClean="0" spc="-1" sz="1100">
                <a:latin typeface="Arial"/>
                <a:cs typeface="Arial"/>
              </a:rPr>
              <a:t>n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o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u</a:t>
            </a:r>
            <a:r>
              <a:rPr dirty="0" smtClean="0" spc="-1" sz="1100">
                <a:latin typeface="Arial"/>
                <a:cs typeface="Arial"/>
              </a:rPr>
              <a:t>s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by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he</a:t>
            </a:r>
            <a:r>
              <a:rPr dirty="0" smtClean="0" spc="-1" sz="1100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  <a:p>
            <a:pPr marL="581710" marR="601334">
              <a:lnSpc>
                <a:spcPts val="1264"/>
              </a:lnSpc>
              <a:spcBef>
                <a:spcPts val="189"/>
              </a:spcBef>
            </a:pPr>
            <a:r>
              <a:rPr dirty="0" smtClean="0" spc="-1" sz="1100">
                <a:latin typeface="Arial"/>
                <a:cs typeface="Arial"/>
              </a:rPr>
              <a:t>e</a:t>
            </a:r>
            <a:r>
              <a:rPr dirty="0" smtClean="0" spc="-1" sz="1100">
                <a:latin typeface="Arial"/>
                <a:cs typeface="Arial"/>
              </a:rPr>
              <a:t>n</a:t>
            </a:r>
            <a:r>
              <a:rPr dirty="0" smtClean="0" spc="-1" sz="1100">
                <a:latin typeface="Arial"/>
                <a:cs typeface="Arial"/>
              </a:rPr>
              <a:t>d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o</a:t>
            </a:r>
            <a:r>
              <a:rPr dirty="0" smtClean="0" spc="-1" sz="1100">
                <a:latin typeface="Arial"/>
                <a:cs typeface="Arial"/>
              </a:rPr>
              <a:t>f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he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sch</a:t>
            </a:r>
            <a:r>
              <a:rPr dirty="0" smtClean="0" spc="-1" sz="1100">
                <a:latin typeface="Arial"/>
                <a:cs typeface="Arial"/>
              </a:rPr>
              <a:t>o</a:t>
            </a:r>
            <a:r>
              <a:rPr dirty="0" smtClean="0" spc="-1" sz="1100">
                <a:latin typeface="Arial"/>
                <a:cs typeface="Arial"/>
              </a:rPr>
              <a:t>ol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y</a:t>
            </a:r>
            <a:r>
              <a:rPr dirty="0" smtClean="0" spc="-1" sz="1100">
                <a:latin typeface="Arial"/>
                <a:cs typeface="Arial"/>
              </a:rPr>
              <a:t>e</a:t>
            </a:r>
            <a:r>
              <a:rPr dirty="0" smtClean="0" spc="-1" sz="1100">
                <a:latin typeface="Arial"/>
                <a:cs typeface="Arial"/>
              </a:rPr>
              <a:t>a</a:t>
            </a:r>
            <a:r>
              <a:rPr dirty="0" smtClean="0" spc="-1" sz="1100">
                <a:latin typeface="Arial"/>
                <a:cs typeface="Arial"/>
              </a:rPr>
              <a:t>r</a:t>
            </a:r>
            <a:r>
              <a:rPr dirty="0" smtClean="0" spc="-1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581710" marR="848496">
              <a:lnSpc>
                <a:spcPts val="1264"/>
              </a:lnSpc>
              <a:spcBef>
                <a:spcPts val="1188"/>
              </a:spcBef>
            </a:pPr>
            <a:r>
              <a:rPr dirty="0" smtClean="0" spc="-1" sz="1100">
                <a:latin typeface="Arial"/>
                <a:cs typeface="Arial"/>
              </a:rPr>
              <a:t>W</a:t>
            </a:r>
            <a:r>
              <a:rPr dirty="0" smtClean="0" spc="-1" sz="1100">
                <a:latin typeface="Arial"/>
                <a:cs typeface="Arial"/>
              </a:rPr>
              <a:t>h</a:t>
            </a:r>
            <a:r>
              <a:rPr dirty="0" smtClean="0" spc="-1" sz="1100">
                <a:latin typeface="Arial"/>
                <a:cs typeface="Arial"/>
              </a:rPr>
              <a:t>e</a:t>
            </a:r>
            <a:r>
              <a:rPr dirty="0" smtClean="0" spc="-1" sz="1100">
                <a:latin typeface="Arial"/>
                <a:cs typeface="Arial"/>
              </a:rPr>
              <a:t>n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choos</a:t>
            </a:r>
            <a:r>
              <a:rPr dirty="0" smtClean="0" spc="-1" sz="1100">
                <a:latin typeface="Arial"/>
                <a:cs typeface="Arial"/>
              </a:rPr>
              <a:t>i</a:t>
            </a:r>
            <a:r>
              <a:rPr dirty="0" smtClean="0" spc="-1" sz="1100">
                <a:latin typeface="Arial"/>
                <a:cs typeface="Arial"/>
              </a:rPr>
              <a:t>n</a:t>
            </a:r>
            <a:r>
              <a:rPr dirty="0" smtClean="0" spc="-1" sz="1100">
                <a:latin typeface="Arial"/>
                <a:cs typeface="Arial"/>
              </a:rPr>
              <a:t>g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w</a:t>
            </a:r>
            <a:r>
              <a:rPr dirty="0" smtClean="0" spc="-1" sz="1100">
                <a:latin typeface="Arial"/>
                <a:cs typeface="Arial"/>
              </a:rPr>
              <a:t>h</a:t>
            </a:r>
            <a:r>
              <a:rPr dirty="0" smtClean="0" spc="-1" sz="1100">
                <a:latin typeface="Arial"/>
                <a:cs typeface="Arial"/>
              </a:rPr>
              <a:t>o</a:t>
            </a:r>
            <a:r>
              <a:rPr dirty="0" smtClean="0" spc="-1" sz="1100">
                <a:latin typeface="Arial"/>
                <a:cs typeface="Arial"/>
              </a:rPr>
              <a:t>m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o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se</a:t>
            </a:r>
            <a:r>
              <a:rPr dirty="0" smtClean="0" spc="-1" sz="1100">
                <a:latin typeface="Arial"/>
                <a:cs typeface="Arial"/>
              </a:rPr>
              <a:t>n</a:t>
            </a:r>
            <a:r>
              <a:rPr dirty="0" smtClean="0" spc="-1" sz="1100">
                <a:latin typeface="Arial"/>
                <a:cs typeface="Arial"/>
              </a:rPr>
              <a:t>d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y</a:t>
            </a:r>
            <a:r>
              <a:rPr dirty="0" smtClean="0" spc="-1" sz="1100">
                <a:latin typeface="Arial"/>
                <a:cs typeface="Arial"/>
              </a:rPr>
              <a:t>o</a:t>
            </a:r>
            <a:r>
              <a:rPr dirty="0" smtClean="0" spc="-1" sz="1100">
                <a:latin typeface="Arial"/>
                <a:cs typeface="Arial"/>
              </a:rPr>
              <a:t>u</a:t>
            </a:r>
            <a:r>
              <a:rPr dirty="0" smtClean="0" spc="-1" sz="1100">
                <a:latin typeface="Arial"/>
                <a:cs typeface="Arial"/>
              </a:rPr>
              <a:t>r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f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at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se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f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o</a:t>
            </a:r>
            <a:r>
              <a:rPr dirty="0" smtClean="0" spc="-1" sz="1100">
                <a:latin typeface="Arial"/>
                <a:cs typeface="Arial"/>
              </a:rPr>
              <a:t>,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p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e</a:t>
            </a:r>
            <a:r>
              <a:rPr dirty="0" smtClean="0" spc="-1" sz="1100">
                <a:latin typeface="Arial"/>
                <a:cs typeface="Arial"/>
              </a:rPr>
              <a:t>ase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h</a:t>
            </a:r>
            <a:r>
              <a:rPr dirty="0" smtClean="0" spc="-1" sz="1100">
                <a:latin typeface="Arial"/>
                <a:cs typeface="Arial"/>
              </a:rPr>
              <a:t>a</a:t>
            </a:r>
            <a:r>
              <a:rPr dirty="0" smtClean="0" spc="-1" sz="1100">
                <a:latin typeface="Arial"/>
                <a:cs typeface="Arial"/>
              </a:rPr>
              <a:t>v</a:t>
            </a:r>
            <a:r>
              <a:rPr dirty="0" smtClean="0" spc="-1" sz="1100">
                <a:latin typeface="Arial"/>
                <a:cs typeface="Arial"/>
              </a:rPr>
              <a:t>e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y</a:t>
            </a:r>
            <a:r>
              <a:rPr dirty="0" smtClean="0" spc="-1" sz="1100">
                <a:latin typeface="Arial"/>
                <a:cs typeface="Arial"/>
              </a:rPr>
              <a:t>o</a:t>
            </a:r>
            <a:r>
              <a:rPr dirty="0" smtClean="0" spc="-1" sz="1100">
                <a:latin typeface="Arial"/>
                <a:cs typeface="Arial"/>
              </a:rPr>
              <a:t>u</a:t>
            </a:r>
            <a:r>
              <a:rPr dirty="0" smtClean="0" spc="-1" sz="1100">
                <a:latin typeface="Arial"/>
                <a:cs typeface="Arial"/>
              </a:rPr>
              <a:t>r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ch</a:t>
            </a:r>
            <a:r>
              <a:rPr dirty="0" smtClean="0" spc="-1" sz="1100">
                <a:latin typeface="Arial"/>
                <a:cs typeface="Arial"/>
              </a:rPr>
              <a:t>i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d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con</a:t>
            </a:r>
            <a:r>
              <a:rPr dirty="0" smtClean="0" spc="-1" sz="1100">
                <a:latin typeface="Arial"/>
                <a:cs typeface="Arial"/>
              </a:rPr>
              <a:t>s</a:t>
            </a:r>
            <a:r>
              <a:rPr dirty="0" smtClean="0" spc="-1" sz="1100">
                <a:latin typeface="Arial"/>
                <a:cs typeface="Arial"/>
              </a:rPr>
              <a:t>i</a:t>
            </a:r>
            <a:r>
              <a:rPr dirty="0" smtClean="0" spc="-1" sz="1100">
                <a:latin typeface="Arial"/>
                <a:cs typeface="Arial"/>
              </a:rPr>
              <a:t>d</a:t>
            </a:r>
            <a:r>
              <a:rPr dirty="0" smtClean="0" spc="-1" sz="1100">
                <a:latin typeface="Arial"/>
                <a:cs typeface="Arial"/>
              </a:rPr>
              <a:t>e</a:t>
            </a:r>
            <a:r>
              <a:rPr dirty="0" smtClean="0" spc="-1" sz="1100">
                <a:latin typeface="Arial"/>
                <a:cs typeface="Arial"/>
              </a:rPr>
              <a:t>r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w</a:t>
            </a:r>
            <a:r>
              <a:rPr dirty="0" smtClean="0" spc="-1" sz="1100">
                <a:latin typeface="Arial"/>
                <a:cs typeface="Arial"/>
              </a:rPr>
              <a:t>ho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w</a:t>
            </a:r>
            <a:r>
              <a:rPr dirty="0" smtClean="0" spc="-1" sz="1100">
                <a:latin typeface="Arial"/>
                <a:cs typeface="Arial"/>
              </a:rPr>
              <a:t>i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be</a:t>
            </a:r>
            <a:r>
              <a:rPr dirty="0" smtClean="0" spc="-1" sz="1100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  <a:p>
            <a:pPr marL="581710" marR="848496">
              <a:lnSpc>
                <a:spcPts val="1264"/>
              </a:lnSpc>
              <a:spcBef>
                <a:spcPts val="193"/>
              </a:spcBef>
            </a:pPr>
            <a:r>
              <a:rPr dirty="0" smtClean="0" spc="-1" sz="1100">
                <a:latin typeface="Arial"/>
                <a:cs typeface="Arial"/>
              </a:rPr>
              <a:t>w</a:t>
            </a:r>
            <a:r>
              <a:rPr dirty="0" smtClean="0" spc="-1" sz="1100">
                <a:latin typeface="Arial"/>
                <a:cs typeface="Arial"/>
              </a:rPr>
              <a:t>i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i</a:t>
            </a:r>
            <a:r>
              <a:rPr dirty="0" smtClean="0" spc="-1" sz="1100">
                <a:latin typeface="Arial"/>
                <a:cs typeface="Arial"/>
              </a:rPr>
              <a:t>ng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o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r</a:t>
            </a:r>
            <a:r>
              <a:rPr dirty="0" smtClean="0" spc="-1" sz="1100">
                <a:latin typeface="Arial"/>
                <a:cs typeface="Arial"/>
              </a:rPr>
              <a:t>e</a:t>
            </a:r>
            <a:r>
              <a:rPr dirty="0" smtClean="0" spc="-1" sz="1100">
                <a:latin typeface="Arial"/>
                <a:cs typeface="Arial"/>
              </a:rPr>
              <a:t>p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y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a</a:t>
            </a:r>
            <a:r>
              <a:rPr dirty="0" smtClean="0" spc="-1" sz="1100">
                <a:latin typeface="Arial"/>
                <a:cs typeface="Arial"/>
              </a:rPr>
              <a:t>b</a:t>
            </a:r>
            <a:r>
              <a:rPr dirty="0" smtClean="0" spc="-1" sz="1100">
                <a:latin typeface="Arial"/>
                <a:cs typeface="Arial"/>
              </a:rPr>
              <a:t>o</a:t>
            </a:r>
            <a:r>
              <a:rPr dirty="0" smtClean="0" spc="-1" sz="1100">
                <a:latin typeface="Arial"/>
                <a:cs typeface="Arial"/>
              </a:rPr>
              <a:t>u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he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a</a:t>
            </a:r>
            <a:r>
              <a:rPr dirty="0" smtClean="0" spc="-1" sz="1100">
                <a:latin typeface="Arial"/>
                <a:cs typeface="Arial"/>
              </a:rPr>
              <a:t>d</a:t>
            </a:r>
            <a:r>
              <a:rPr dirty="0" smtClean="0" spc="-1" sz="1100">
                <a:latin typeface="Arial"/>
                <a:cs typeface="Arial"/>
              </a:rPr>
              <a:t>v</a:t>
            </a:r>
            <a:r>
              <a:rPr dirty="0" smtClean="0" spc="-1" sz="1100">
                <a:latin typeface="Arial"/>
                <a:cs typeface="Arial"/>
              </a:rPr>
              <a:t>e</a:t>
            </a:r>
            <a:r>
              <a:rPr dirty="0" smtClean="0" spc="-1" sz="1100">
                <a:latin typeface="Arial"/>
                <a:cs typeface="Arial"/>
              </a:rPr>
              <a:t>n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u</a:t>
            </a:r>
            <a:r>
              <a:rPr dirty="0" smtClean="0" spc="-1" sz="1100">
                <a:latin typeface="Arial"/>
                <a:cs typeface="Arial"/>
              </a:rPr>
              <a:t>r</a:t>
            </a:r>
            <a:r>
              <a:rPr dirty="0" smtClean="0" spc="-1" sz="1100">
                <a:latin typeface="Arial"/>
                <a:cs typeface="Arial"/>
              </a:rPr>
              <a:t>es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o</a:t>
            </a:r>
            <a:r>
              <a:rPr dirty="0" smtClean="0" spc="-1" sz="1100">
                <a:latin typeface="Arial"/>
                <a:cs typeface="Arial"/>
              </a:rPr>
              <a:t>f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y</a:t>
            </a:r>
            <a:r>
              <a:rPr dirty="0" smtClean="0" spc="-1" sz="1100">
                <a:latin typeface="Arial"/>
                <a:cs typeface="Arial"/>
              </a:rPr>
              <a:t>o</a:t>
            </a:r>
            <a:r>
              <a:rPr dirty="0" smtClean="0" spc="-1" sz="1100">
                <a:latin typeface="Arial"/>
                <a:cs typeface="Arial"/>
              </a:rPr>
              <a:t>u</a:t>
            </a:r>
            <a:r>
              <a:rPr dirty="0" smtClean="0" spc="-1" sz="1100">
                <a:latin typeface="Arial"/>
                <a:cs typeface="Arial"/>
              </a:rPr>
              <a:t>r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ch</a:t>
            </a:r>
            <a:r>
              <a:rPr dirty="0" smtClean="0" spc="-1" sz="1100">
                <a:latin typeface="Arial"/>
                <a:cs typeface="Arial"/>
              </a:rPr>
              <a:t>i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d</a:t>
            </a:r>
            <a:r>
              <a:rPr dirty="0" smtClean="0" spc="-1" sz="1100">
                <a:latin typeface="Arial"/>
                <a:cs typeface="Arial"/>
              </a:rPr>
              <a:t>’</a:t>
            </a:r>
            <a:r>
              <a:rPr dirty="0" smtClean="0" spc="-1" sz="1100">
                <a:latin typeface="Arial"/>
                <a:cs typeface="Arial"/>
              </a:rPr>
              <a:t>s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f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at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k</a:t>
            </a:r>
            <a:r>
              <a:rPr dirty="0" smtClean="0" spc="-1" sz="1100">
                <a:latin typeface="Arial"/>
                <a:cs typeface="Arial"/>
              </a:rPr>
              <a:t>i</a:t>
            </a:r>
            <a:r>
              <a:rPr dirty="0" smtClean="0" spc="-1" sz="1100">
                <a:latin typeface="Arial"/>
                <a:cs typeface="Arial"/>
              </a:rPr>
              <a:t>d.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(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he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pr</a:t>
            </a:r>
            <a:r>
              <a:rPr dirty="0" smtClean="0" spc="-1" sz="1100">
                <a:latin typeface="Arial"/>
                <a:cs typeface="Arial"/>
              </a:rPr>
              <a:t>o</a:t>
            </a:r>
            <a:r>
              <a:rPr dirty="0" smtClean="0" spc="-1" sz="1100">
                <a:latin typeface="Arial"/>
                <a:cs typeface="Arial"/>
              </a:rPr>
              <a:t>j</a:t>
            </a:r>
            <a:r>
              <a:rPr dirty="0" smtClean="0" spc="-1" sz="1100">
                <a:latin typeface="Arial"/>
                <a:cs typeface="Arial"/>
              </a:rPr>
              <a:t>e</a:t>
            </a:r>
            <a:r>
              <a:rPr dirty="0" smtClean="0" spc="-1" sz="1100">
                <a:latin typeface="Arial"/>
                <a:cs typeface="Arial"/>
              </a:rPr>
              <a:t>c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w</a:t>
            </a:r>
            <a:r>
              <a:rPr dirty="0" smtClean="0" spc="-1" sz="1100">
                <a:latin typeface="Arial"/>
                <a:cs typeface="Arial"/>
              </a:rPr>
              <a:t>i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n</a:t>
            </a:r>
            <a:r>
              <a:rPr dirty="0" smtClean="0" spc="-1" sz="1100">
                <a:latin typeface="Arial"/>
                <a:cs typeface="Arial"/>
              </a:rPr>
              <a:t>o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be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c</a:t>
            </a:r>
            <a:r>
              <a:rPr dirty="0" smtClean="0" spc="-1" sz="1100">
                <a:latin typeface="Arial"/>
                <a:cs typeface="Arial"/>
              </a:rPr>
              <a:t>o</a:t>
            </a:r>
            <a:r>
              <a:rPr dirty="0" smtClean="0" spc="-1" sz="1100">
                <a:latin typeface="Arial"/>
                <a:cs typeface="Arial"/>
              </a:rPr>
              <a:t>m</a:t>
            </a:r>
            <a:r>
              <a:rPr dirty="0" smtClean="0" spc="-1" sz="1100">
                <a:latin typeface="Arial"/>
                <a:cs typeface="Arial"/>
              </a:rPr>
              <a:t>p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ete</a:t>
            </a:r>
            <a:r>
              <a:rPr dirty="0" smtClean="0" spc="-1" sz="1100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  <a:p>
            <a:pPr marL="581710" marR="848496">
              <a:lnSpc>
                <a:spcPts val="1264"/>
              </a:lnSpc>
              <a:spcBef>
                <a:spcPts val="193"/>
              </a:spcBef>
            </a:pPr>
            <a:r>
              <a:rPr dirty="0" smtClean="0" spc="-1" sz="1100">
                <a:latin typeface="Arial"/>
                <a:cs typeface="Arial"/>
              </a:rPr>
              <a:t>u</a:t>
            </a:r>
            <a:r>
              <a:rPr dirty="0" smtClean="0" spc="-1" sz="1100">
                <a:latin typeface="Arial"/>
                <a:cs typeface="Arial"/>
              </a:rPr>
              <a:t>n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ess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w</a:t>
            </a:r>
            <a:r>
              <a:rPr dirty="0" smtClean="0" spc="-1" sz="1100">
                <a:latin typeface="Arial"/>
                <a:cs typeface="Arial"/>
              </a:rPr>
              <a:t>e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ha</a:t>
            </a:r>
            <a:r>
              <a:rPr dirty="0" smtClean="0" spc="-1" sz="1100">
                <a:latin typeface="Arial"/>
                <a:cs typeface="Arial"/>
              </a:rPr>
              <a:t>v</a:t>
            </a:r>
            <a:r>
              <a:rPr dirty="0" smtClean="0" spc="-1" sz="1100">
                <a:latin typeface="Arial"/>
                <a:cs typeface="Arial"/>
              </a:rPr>
              <a:t>e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a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he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r</a:t>
            </a:r>
            <a:r>
              <a:rPr dirty="0" smtClean="0" spc="-1" sz="1100">
                <a:latin typeface="Arial"/>
                <a:cs typeface="Arial"/>
              </a:rPr>
              <a:t>e</a:t>
            </a:r>
            <a:r>
              <a:rPr dirty="0" smtClean="0" spc="-1" sz="1100">
                <a:latin typeface="Arial"/>
                <a:cs typeface="Arial"/>
              </a:rPr>
              <a:t>p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i</a:t>
            </a:r>
            <a:r>
              <a:rPr dirty="0" smtClean="0" spc="-1" sz="1100">
                <a:latin typeface="Arial"/>
                <a:cs typeface="Arial"/>
              </a:rPr>
              <a:t>es.)</a:t>
            </a:r>
            <a:endParaRPr sz="1100">
              <a:latin typeface="Arial"/>
              <a:cs typeface="Arial"/>
            </a:endParaRPr>
          </a:p>
          <a:p>
            <a:pPr marL="581710" marR="1345839">
              <a:lnSpc>
                <a:spcPts val="2460"/>
              </a:lnSpc>
              <a:spcBef>
                <a:spcPts val="371"/>
              </a:spcBef>
            </a:pPr>
            <a:r>
              <a:rPr dirty="0" smtClean="0" spc="-4" sz="1100">
                <a:latin typeface="Arial"/>
                <a:cs typeface="Arial"/>
              </a:rPr>
              <a:t>P</a:t>
            </a:r>
            <a:r>
              <a:rPr dirty="0" smtClean="0" spc="-4" sz="1100">
                <a:latin typeface="Arial"/>
                <a:cs typeface="Arial"/>
              </a:rPr>
              <a:t>l</a:t>
            </a:r>
            <a:r>
              <a:rPr dirty="0" smtClean="0" spc="0" sz="1100">
                <a:latin typeface="Arial"/>
                <a:cs typeface="Arial"/>
              </a:rPr>
              <a:t>e</a:t>
            </a:r>
            <a:r>
              <a:rPr dirty="0" smtClean="0" spc="-4" sz="1100">
                <a:latin typeface="Arial"/>
                <a:cs typeface="Arial"/>
              </a:rPr>
              <a:t>a</a:t>
            </a:r>
            <a:r>
              <a:rPr dirty="0" smtClean="0" spc="0" sz="1100">
                <a:latin typeface="Arial"/>
                <a:cs typeface="Arial"/>
              </a:rPr>
              <a:t>se</a:t>
            </a:r>
            <a:r>
              <a:rPr dirty="0" smtClean="0" spc="0" sz="1100">
                <a:latin typeface="Arial"/>
                <a:cs typeface="Arial"/>
              </a:rPr>
              <a:t> </a:t>
            </a:r>
            <a:r>
              <a:rPr dirty="0" smtClean="0" spc="0" sz="1100">
                <a:latin typeface="Arial"/>
                <a:cs typeface="Arial"/>
              </a:rPr>
              <a:t>co</a:t>
            </a:r>
            <a:r>
              <a:rPr dirty="0" smtClean="0" spc="4" sz="1100">
                <a:latin typeface="Arial"/>
                <a:cs typeface="Arial"/>
              </a:rPr>
              <a:t>m</a:t>
            </a:r>
            <a:r>
              <a:rPr dirty="0" smtClean="0" spc="0" sz="1100">
                <a:latin typeface="Arial"/>
                <a:cs typeface="Arial"/>
              </a:rPr>
              <a:t>p</a:t>
            </a:r>
            <a:r>
              <a:rPr dirty="0" smtClean="0" spc="-4" sz="1100">
                <a:latin typeface="Arial"/>
                <a:cs typeface="Arial"/>
              </a:rPr>
              <a:t>l</a:t>
            </a:r>
            <a:r>
              <a:rPr dirty="0" smtClean="0" spc="0" sz="1100">
                <a:latin typeface="Arial"/>
                <a:cs typeface="Arial"/>
              </a:rPr>
              <a:t>ete</a:t>
            </a:r>
            <a:r>
              <a:rPr dirty="0" smtClean="0" spc="-4" sz="1100">
                <a:latin typeface="Arial"/>
                <a:cs typeface="Arial"/>
              </a:rPr>
              <a:t> </a:t>
            </a:r>
            <a:r>
              <a:rPr dirty="0" smtClean="0" spc="4" sz="1100">
                <a:latin typeface="Arial"/>
                <a:cs typeface="Arial"/>
              </a:rPr>
              <a:t>t</a:t>
            </a:r>
            <a:r>
              <a:rPr dirty="0" smtClean="0" spc="0" sz="1100">
                <a:latin typeface="Arial"/>
                <a:cs typeface="Arial"/>
              </a:rPr>
              <a:t>he</a:t>
            </a:r>
            <a:r>
              <a:rPr dirty="0" smtClean="0" spc="-19" sz="1100">
                <a:latin typeface="Arial"/>
                <a:cs typeface="Arial"/>
              </a:rPr>
              <a:t> </a:t>
            </a:r>
            <a:r>
              <a:rPr dirty="0" smtClean="0" spc="14" sz="1100">
                <a:latin typeface="Arial"/>
                <a:cs typeface="Arial"/>
              </a:rPr>
              <a:t>f</a:t>
            </a:r>
            <a:r>
              <a:rPr dirty="0" smtClean="0" spc="-14" sz="1100">
                <a:latin typeface="Arial"/>
                <a:cs typeface="Arial"/>
              </a:rPr>
              <a:t>o</a:t>
            </a:r>
            <a:r>
              <a:rPr dirty="0" smtClean="0" spc="-9" sz="1100">
                <a:latin typeface="Arial"/>
                <a:cs typeface="Arial"/>
              </a:rPr>
              <a:t>r</a:t>
            </a:r>
            <a:r>
              <a:rPr dirty="0" smtClean="0" spc="0" sz="1100">
                <a:latin typeface="Arial"/>
                <a:cs typeface="Arial"/>
              </a:rPr>
              <a:t>m</a:t>
            </a:r>
            <a:r>
              <a:rPr dirty="0" smtClean="0" spc="9" sz="1100">
                <a:latin typeface="Arial"/>
                <a:cs typeface="Arial"/>
              </a:rPr>
              <a:t> </a:t>
            </a:r>
            <a:r>
              <a:rPr dirty="0" smtClean="0" spc="0" sz="1100">
                <a:latin typeface="Arial"/>
                <a:cs typeface="Arial"/>
              </a:rPr>
              <a:t>b</a:t>
            </a:r>
            <a:r>
              <a:rPr dirty="0" smtClean="0" spc="-4" sz="1100">
                <a:latin typeface="Arial"/>
                <a:cs typeface="Arial"/>
              </a:rPr>
              <a:t>e</a:t>
            </a:r>
            <a:r>
              <a:rPr dirty="0" smtClean="0" spc="-4" sz="1100">
                <a:latin typeface="Arial"/>
                <a:cs typeface="Arial"/>
              </a:rPr>
              <a:t>l</a:t>
            </a:r>
            <a:r>
              <a:rPr dirty="0" smtClean="0" spc="0" sz="1100">
                <a:latin typeface="Arial"/>
                <a:cs typeface="Arial"/>
              </a:rPr>
              <a:t>ow</a:t>
            </a:r>
            <a:r>
              <a:rPr dirty="0" smtClean="0" spc="-9" sz="1100">
                <a:latin typeface="Arial"/>
                <a:cs typeface="Arial"/>
              </a:rPr>
              <a:t> </a:t>
            </a:r>
            <a:r>
              <a:rPr dirty="0" smtClean="0" spc="0" sz="1100">
                <a:latin typeface="Arial"/>
                <a:cs typeface="Arial"/>
              </a:rPr>
              <a:t>a</a:t>
            </a:r>
            <a:r>
              <a:rPr dirty="0" smtClean="0" spc="-4" sz="1100">
                <a:latin typeface="Arial"/>
                <a:cs typeface="Arial"/>
              </a:rPr>
              <a:t>n</a:t>
            </a:r>
            <a:r>
              <a:rPr dirty="0" smtClean="0" spc="0" sz="1100">
                <a:latin typeface="Arial"/>
                <a:cs typeface="Arial"/>
              </a:rPr>
              <a:t>d</a:t>
            </a:r>
            <a:r>
              <a:rPr dirty="0" smtClean="0" spc="0" sz="1100">
                <a:latin typeface="Arial"/>
                <a:cs typeface="Arial"/>
              </a:rPr>
              <a:t> </a:t>
            </a:r>
            <a:r>
              <a:rPr dirty="0" smtClean="0" spc="4" sz="1100">
                <a:latin typeface="Arial"/>
                <a:cs typeface="Arial"/>
              </a:rPr>
              <a:t>r</a:t>
            </a:r>
            <a:r>
              <a:rPr dirty="0" smtClean="0" spc="-14" sz="1100">
                <a:latin typeface="Arial"/>
                <a:cs typeface="Arial"/>
              </a:rPr>
              <a:t>e</a:t>
            </a:r>
            <a:r>
              <a:rPr dirty="0" smtClean="0" spc="4" sz="1100">
                <a:latin typeface="Arial"/>
                <a:cs typeface="Arial"/>
              </a:rPr>
              <a:t>t</a:t>
            </a:r>
            <a:r>
              <a:rPr dirty="0" smtClean="0" spc="0" sz="1100">
                <a:latin typeface="Arial"/>
                <a:cs typeface="Arial"/>
              </a:rPr>
              <a:t>urn</a:t>
            </a:r>
            <a:r>
              <a:rPr dirty="0" smtClean="0" spc="-4" sz="1100">
                <a:latin typeface="Arial"/>
                <a:cs typeface="Arial"/>
              </a:rPr>
              <a:t> </a:t>
            </a:r>
            <a:r>
              <a:rPr dirty="0" smtClean="0" spc="-4" sz="1100">
                <a:latin typeface="Arial"/>
                <a:cs typeface="Arial"/>
              </a:rPr>
              <a:t>i</a:t>
            </a:r>
            <a:r>
              <a:rPr dirty="0" smtClean="0" spc="0" sz="1100">
                <a:latin typeface="Arial"/>
                <a:cs typeface="Arial"/>
              </a:rPr>
              <a:t>t</a:t>
            </a:r>
            <a:r>
              <a:rPr dirty="0" smtClean="0" spc="0" sz="1100">
                <a:latin typeface="Arial"/>
                <a:cs typeface="Arial"/>
              </a:rPr>
              <a:t> </a:t>
            </a:r>
            <a:r>
              <a:rPr dirty="0" smtClean="0" spc="4" sz="1100">
                <a:latin typeface="Arial"/>
                <a:cs typeface="Arial"/>
              </a:rPr>
              <a:t>t</a:t>
            </a:r>
            <a:r>
              <a:rPr dirty="0" smtClean="0" spc="0" sz="1100">
                <a:latin typeface="Arial"/>
                <a:cs typeface="Arial"/>
              </a:rPr>
              <a:t>o</a:t>
            </a:r>
            <a:r>
              <a:rPr dirty="0" smtClean="0" spc="-9" sz="1100">
                <a:latin typeface="Arial"/>
                <a:cs typeface="Arial"/>
              </a:rPr>
              <a:t> </a:t>
            </a:r>
            <a:r>
              <a:rPr dirty="0" smtClean="0" spc="-4" sz="1100">
                <a:latin typeface="Arial"/>
                <a:cs typeface="Arial"/>
              </a:rPr>
              <a:t>t</a:t>
            </a:r>
            <a:r>
              <a:rPr dirty="0" smtClean="0" spc="0" sz="1100">
                <a:latin typeface="Arial"/>
                <a:cs typeface="Arial"/>
              </a:rPr>
              <a:t>he</a:t>
            </a:r>
            <a:r>
              <a:rPr dirty="0" smtClean="0" spc="4" sz="1100">
                <a:latin typeface="Arial"/>
                <a:cs typeface="Arial"/>
              </a:rPr>
              <a:t> </a:t>
            </a:r>
            <a:r>
              <a:rPr dirty="0" smtClean="0" spc="0" sz="1100">
                <a:latin typeface="Arial"/>
                <a:cs typeface="Arial"/>
              </a:rPr>
              <a:t>sch</a:t>
            </a:r>
            <a:r>
              <a:rPr dirty="0" smtClean="0" spc="-4" sz="1100">
                <a:latin typeface="Arial"/>
                <a:cs typeface="Arial"/>
              </a:rPr>
              <a:t>o</a:t>
            </a:r>
            <a:r>
              <a:rPr dirty="0" smtClean="0" spc="0" sz="1100">
                <a:latin typeface="Arial"/>
                <a:cs typeface="Arial"/>
              </a:rPr>
              <a:t>ol</a:t>
            </a:r>
            <a:r>
              <a:rPr dirty="0" smtClean="0" spc="0" sz="1100">
                <a:latin typeface="Arial"/>
                <a:cs typeface="Arial"/>
              </a:rPr>
              <a:t> </a:t>
            </a:r>
            <a:r>
              <a:rPr dirty="0" smtClean="0" spc="0" sz="1100">
                <a:latin typeface="Arial"/>
                <a:cs typeface="Arial"/>
              </a:rPr>
              <a:t>n</a:t>
            </a:r>
            <a:r>
              <a:rPr dirty="0" smtClean="0" spc="-14" sz="1100">
                <a:latin typeface="Arial"/>
                <a:cs typeface="Arial"/>
              </a:rPr>
              <a:t>o</a:t>
            </a:r>
            <a:r>
              <a:rPr dirty="0" smtClean="0" spc="0" sz="1100">
                <a:latin typeface="Arial"/>
                <a:cs typeface="Arial"/>
              </a:rPr>
              <a:t>t</a:t>
            </a:r>
            <a:r>
              <a:rPr dirty="0" smtClean="0" spc="9" sz="1100">
                <a:latin typeface="Arial"/>
                <a:cs typeface="Arial"/>
              </a:rPr>
              <a:t> </a:t>
            </a:r>
            <a:r>
              <a:rPr dirty="0" smtClean="0" spc="-4" sz="1100">
                <a:latin typeface="Arial"/>
                <a:cs typeface="Arial"/>
              </a:rPr>
              <a:t>l</a:t>
            </a:r>
            <a:r>
              <a:rPr dirty="0" smtClean="0" spc="0" sz="1100">
                <a:latin typeface="Arial"/>
                <a:cs typeface="Arial"/>
              </a:rPr>
              <a:t>at</a:t>
            </a:r>
            <a:r>
              <a:rPr dirty="0" smtClean="0" spc="-9" sz="1100">
                <a:latin typeface="Arial"/>
                <a:cs typeface="Arial"/>
              </a:rPr>
              <a:t>e</a:t>
            </a:r>
            <a:r>
              <a:rPr dirty="0" smtClean="0" spc="0" sz="1100">
                <a:latin typeface="Arial"/>
                <a:cs typeface="Arial"/>
              </a:rPr>
              <a:t>r</a:t>
            </a:r>
            <a:r>
              <a:rPr dirty="0" smtClean="0" spc="0" sz="1100">
                <a:latin typeface="Arial"/>
                <a:cs typeface="Arial"/>
              </a:rPr>
              <a:t> </a:t>
            </a:r>
            <a:r>
              <a:rPr dirty="0" smtClean="0" spc="4" sz="1100">
                <a:latin typeface="Arial"/>
                <a:cs typeface="Arial"/>
              </a:rPr>
              <a:t>t</a:t>
            </a:r>
            <a:r>
              <a:rPr dirty="0" smtClean="0" spc="0" sz="1100">
                <a:latin typeface="Arial"/>
                <a:cs typeface="Arial"/>
              </a:rPr>
              <a:t>h</a:t>
            </a:r>
            <a:r>
              <a:rPr dirty="0" smtClean="0" spc="-4" sz="1100">
                <a:latin typeface="Arial"/>
                <a:cs typeface="Arial"/>
              </a:rPr>
              <a:t>a</a:t>
            </a:r>
            <a:r>
              <a:rPr dirty="0" smtClean="0" spc="0" sz="1100">
                <a:latin typeface="Arial"/>
                <a:cs typeface="Arial"/>
              </a:rPr>
              <a:t>n</a:t>
            </a:r>
            <a:r>
              <a:rPr dirty="0" smtClean="0" spc="0" sz="1100">
                <a:latin typeface="Arial"/>
                <a:cs typeface="Arial"/>
              </a:rPr>
              <a:t> </a:t>
            </a:r>
            <a:r>
              <a:rPr dirty="0" smtClean="0" spc="0" sz="1100" u="sng">
                <a:latin typeface="Arial"/>
                <a:cs typeface="Arial"/>
              </a:rPr>
              <a:t>               </a:t>
            </a:r>
            <a:r>
              <a:rPr dirty="0" smtClean="0" spc="0" sz="1100" u="sng">
                <a:latin typeface="Arial"/>
                <a:cs typeface="Arial"/>
              </a:rPr>
              <a:t> </a:t>
            </a:r>
            <a:r>
              <a:rPr dirty="0" smtClean="0" spc="-284" sz="1100">
                <a:latin typeface="Arial"/>
                <a:cs typeface="Arial"/>
              </a:rPr>
              <a:t> </a:t>
            </a:r>
            <a:r>
              <a:rPr dirty="0" smtClean="0" spc="0" sz="1100">
                <a:latin typeface="Arial"/>
                <a:cs typeface="Arial"/>
              </a:rPr>
              <a:t>.</a:t>
            </a:r>
            <a:r>
              <a:rPr dirty="0" smtClean="0" spc="0" sz="1100">
                <a:latin typeface="Arial"/>
                <a:cs typeface="Arial"/>
              </a:rPr>
              <a:t> </a:t>
            </a:r>
            <a:r>
              <a:rPr dirty="0" smtClean="0" spc="-4" sz="1100">
                <a:latin typeface="Arial"/>
                <a:cs typeface="Arial"/>
              </a:rPr>
              <a:t>P</a:t>
            </a:r>
            <a:r>
              <a:rPr dirty="0" smtClean="0" spc="-4" sz="1100">
                <a:latin typeface="Arial"/>
                <a:cs typeface="Arial"/>
              </a:rPr>
              <a:t>l</a:t>
            </a:r>
            <a:r>
              <a:rPr dirty="0" smtClean="0" spc="0" sz="1100">
                <a:latin typeface="Arial"/>
                <a:cs typeface="Arial"/>
              </a:rPr>
              <a:t>e</a:t>
            </a:r>
            <a:r>
              <a:rPr dirty="0" smtClean="0" spc="-4" sz="1100">
                <a:latin typeface="Arial"/>
                <a:cs typeface="Arial"/>
              </a:rPr>
              <a:t>a</a:t>
            </a:r>
            <a:r>
              <a:rPr dirty="0" smtClean="0" spc="0" sz="1100">
                <a:latin typeface="Arial"/>
                <a:cs typeface="Arial"/>
              </a:rPr>
              <a:t>se</a:t>
            </a:r>
            <a:r>
              <a:rPr dirty="0" smtClean="0" spc="-4" sz="1100">
                <a:latin typeface="Arial"/>
                <a:cs typeface="Arial"/>
              </a:rPr>
              <a:t> </a:t>
            </a:r>
            <a:r>
              <a:rPr dirty="0" smtClean="0" spc="14" sz="1100">
                <a:latin typeface="Arial"/>
                <a:cs typeface="Arial"/>
              </a:rPr>
              <a:t>f</a:t>
            </a:r>
            <a:r>
              <a:rPr dirty="0" smtClean="0" spc="0" sz="1100">
                <a:latin typeface="Arial"/>
                <a:cs typeface="Arial"/>
              </a:rPr>
              <a:t>e</a:t>
            </a:r>
            <a:r>
              <a:rPr dirty="0" smtClean="0" spc="-4" sz="1100">
                <a:latin typeface="Arial"/>
                <a:cs typeface="Arial"/>
              </a:rPr>
              <a:t>e</a:t>
            </a:r>
            <a:r>
              <a:rPr dirty="0" smtClean="0" spc="0" sz="1100">
                <a:latin typeface="Arial"/>
                <a:cs typeface="Arial"/>
              </a:rPr>
              <a:t>l</a:t>
            </a:r>
            <a:r>
              <a:rPr dirty="0" smtClean="0" spc="-9" sz="1100">
                <a:latin typeface="Arial"/>
                <a:cs typeface="Arial"/>
              </a:rPr>
              <a:t> </a:t>
            </a:r>
            <a:r>
              <a:rPr dirty="0" smtClean="0" spc="4" sz="1100">
                <a:latin typeface="Arial"/>
                <a:cs typeface="Arial"/>
              </a:rPr>
              <a:t>f</a:t>
            </a:r>
            <a:r>
              <a:rPr dirty="0" smtClean="0" spc="4" sz="1100">
                <a:latin typeface="Arial"/>
                <a:cs typeface="Arial"/>
              </a:rPr>
              <a:t>r</a:t>
            </a:r>
            <a:r>
              <a:rPr dirty="0" smtClean="0" spc="0" sz="1100">
                <a:latin typeface="Arial"/>
                <a:cs typeface="Arial"/>
              </a:rPr>
              <a:t>ee</a:t>
            </a:r>
            <a:r>
              <a:rPr dirty="0" smtClean="0" spc="-9" sz="1100">
                <a:latin typeface="Arial"/>
                <a:cs typeface="Arial"/>
              </a:rPr>
              <a:t> </a:t>
            </a:r>
            <a:r>
              <a:rPr dirty="0" smtClean="0" spc="4" sz="1100">
                <a:latin typeface="Arial"/>
                <a:cs typeface="Arial"/>
              </a:rPr>
              <a:t>t</a:t>
            </a:r>
            <a:r>
              <a:rPr dirty="0" smtClean="0" spc="0" sz="1100">
                <a:latin typeface="Arial"/>
                <a:cs typeface="Arial"/>
              </a:rPr>
              <a:t>o</a:t>
            </a:r>
            <a:r>
              <a:rPr dirty="0" smtClean="0" spc="-9" sz="1100">
                <a:latin typeface="Arial"/>
                <a:cs typeface="Arial"/>
              </a:rPr>
              <a:t> </a:t>
            </a:r>
            <a:r>
              <a:rPr dirty="0" smtClean="0" spc="0" sz="1100">
                <a:latin typeface="Arial"/>
                <a:cs typeface="Arial"/>
              </a:rPr>
              <a:t>co</a:t>
            </a:r>
            <a:r>
              <a:rPr dirty="0" smtClean="0" spc="-4" sz="1100">
                <a:latin typeface="Arial"/>
                <a:cs typeface="Arial"/>
              </a:rPr>
              <a:t>n</a:t>
            </a:r>
            <a:r>
              <a:rPr dirty="0" smtClean="0" spc="-4" sz="1100">
                <a:latin typeface="Arial"/>
                <a:cs typeface="Arial"/>
              </a:rPr>
              <a:t>t</a:t>
            </a:r>
            <a:r>
              <a:rPr dirty="0" smtClean="0" spc="4" sz="1100">
                <a:latin typeface="Arial"/>
                <a:cs typeface="Arial"/>
              </a:rPr>
              <a:t>r</a:t>
            </a:r>
            <a:r>
              <a:rPr dirty="0" smtClean="0" spc="-14" sz="1100">
                <a:latin typeface="Arial"/>
                <a:cs typeface="Arial"/>
              </a:rPr>
              <a:t>a</a:t>
            </a:r>
            <a:r>
              <a:rPr dirty="0" smtClean="0" spc="0" sz="1100">
                <a:latin typeface="Arial"/>
                <a:cs typeface="Arial"/>
              </a:rPr>
              <a:t>ct</a:t>
            </a:r>
            <a:r>
              <a:rPr dirty="0" smtClean="0" spc="0" sz="1100">
                <a:latin typeface="Arial"/>
                <a:cs typeface="Arial"/>
              </a:rPr>
              <a:t> </a:t>
            </a:r>
            <a:r>
              <a:rPr dirty="0" smtClean="0" spc="4" sz="1100">
                <a:latin typeface="Arial"/>
                <a:cs typeface="Arial"/>
              </a:rPr>
              <a:t>m</a:t>
            </a:r>
            <a:r>
              <a:rPr dirty="0" smtClean="0" spc="0" sz="1100">
                <a:latin typeface="Arial"/>
                <a:cs typeface="Arial"/>
              </a:rPr>
              <a:t>e</a:t>
            </a:r>
            <a:r>
              <a:rPr dirty="0" smtClean="0" spc="0" sz="1100">
                <a:latin typeface="Arial"/>
                <a:cs typeface="Arial"/>
              </a:rPr>
              <a:t> </a:t>
            </a:r>
            <a:r>
              <a:rPr dirty="0" smtClean="0" spc="-14" sz="1100">
                <a:latin typeface="Arial"/>
                <a:cs typeface="Arial"/>
              </a:rPr>
              <a:t>i</a:t>
            </a:r>
            <a:r>
              <a:rPr dirty="0" smtClean="0" spc="0" sz="1100">
                <a:latin typeface="Arial"/>
                <a:cs typeface="Arial"/>
              </a:rPr>
              <a:t>f</a:t>
            </a:r>
            <a:r>
              <a:rPr dirty="0" smtClean="0" spc="9" sz="1100">
                <a:latin typeface="Arial"/>
                <a:cs typeface="Arial"/>
              </a:rPr>
              <a:t> </a:t>
            </a:r>
            <a:r>
              <a:rPr dirty="0" smtClean="0" spc="-9" sz="1100">
                <a:latin typeface="Arial"/>
                <a:cs typeface="Arial"/>
              </a:rPr>
              <a:t>y</a:t>
            </a:r>
            <a:r>
              <a:rPr dirty="0" smtClean="0" spc="0" sz="1100">
                <a:latin typeface="Arial"/>
                <a:cs typeface="Arial"/>
              </a:rPr>
              <a:t>ou</a:t>
            </a:r>
            <a:r>
              <a:rPr dirty="0" smtClean="0" spc="4" sz="1100">
                <a:latin typeface="Arial"/>
                <a:cs typeface="Arial"/>
              </a:rPr>
              <a:t> </a:t>
            </a:r>
            <a:r>
              <a:rPr dirty="0" smtClean="0" spc="0" sz="1100">
                <a:latin typeface="Arial"/>
                <a:cs typeface="Arial"/>
              </a:rPr>
              <a:t>h</a:t>
            </a:r>
            <a:r>
              <a:rPr dirty="0" smtClean="0" spc="-4" sz="1100">
                <a:latin typeface="Arial"/>
                <a:cs typeface="Arial"/>
              </a:rPr>
              <a:t>a</a:t>
            </a:r>
            <a:r>
              <a:rPr dirty="0" smtClean="0" spc="-9" sz="1100">
                <a:latin typeface="Arial"/>
                <a:cs typeface="Arial"/>
              </a:rPr>
              <a:t>v</a:t>
            </a:r>
            <a:r>
              <a:rPr dirty="0" smtClean="0" spc="0" sz="1100">
                <a:latin typeface="Arial"/>
                <a:cs typeface="Arial"/>
              </a:rPr>
              <a:t>e</a:t>
            </a:r>
            <a:r>
              <a:rPr dirty="0" smtClean="0" spc="0" sz="1100">
                <a:latin typeface="Arial"/>
                <a:cs typeface="Arial"/>
              </a:rPr>
              <a:t> </a:t>
            </a:r>
            <a:r>
              <a:rPr dirty="0" smtClean="0" spc="0" sz="1100">
                <a:latin typeface="Arial"/>
                <a:cs typeface="Arial"/>
              </a:rPr>
              <a:t>any</a:t>
            </a:r>
            <a:r>
              <a:rPr dirty="0" smtClean="0" spc="-4" sz="1100">
                <a:latin typeface="Arial"/>
                <a:cs typeface="Arial"/>
              </a:rPr>
              <a:t> </a:t>
            </a:r>
            <a:r>
              <a:rPr dirty="0" smtClean="0" spc="9" sz="1100">
                <a:latin typeface="Arial"/>
                <a:cs typeface="Arial"/>
              </a:rPr>
              <a:t>q</a:t>
            </a:r>
            <a:r>
              <a:rPr dirty="0" smtClean="0" spc="-14" sz="1100">
                <a:latin typeface="Arial"/>
                <a:cs typeface="Arial"/>
              </a:rPr>
              <a:t>u</a:t>
            </a:r>
            <a:r>
              <a:rPr dirty="0" smtClean="0" spc="0" sz="1100">
                <a:latin typeface="Arial"/>
                <a:cs typeface="Arial"/>
              </a:rPr>
              <a:t>esti</a:t>
            </a:r>
            <a:r>
              <a:rPr dirty="0" smtClean="0" spc="-4" sz="1100">
                <a:latin typeface="Arial"/>
                <a:cs typeface="Arial"/>
              </a:rPr>
              <a:t>o</a:t>
            </a:r>
            <a:r>
              <a:rPr dirty="0" smtClean="0" spc="0" sz="1100">
                <a:latin typeface="Arial"/>
                <a:cs typeface="Arial"/>
              </a:rPr>
              <a:t>ns</a:t>
            </a:r>
            <a:r>
              <a:rPr dirty="0" smtClean="0" spc="0" sz="1100">
                <a:latin typeface="Arial"/>
                <a:cs typeface="Arial"/>
              </a:rPr>
              <a:t> </a:t>
            </a:r>
            <a:r>
              <a:rPr dirty="0" smtClean="0" spc="0" sz="1100">
                <a:latin typeface="Arial"/>
                <a:cs typeface="Arial"/>
              </a:rPr>
              <a:t>abo</a:t>
            </a:r>
            <a:r>
              <a:rPr dirty="0" smtClean="0" spc="-14" sz="1100">
                <a:latin typeface="Arial"/>
                <a:cs typeface="Arial"/>
              </a:rPr>
              <a:t>u</a:t>
            </a:r>
            <a:r>
              <a:rPr dirty="0" smtClean="0" spc="0" sz="1100">
                <a:latin typeface="Arial"/>
                <a:cs typeface="Arial"/>
              </a:rPr>
              <a:t>t</a:t>
            </a:r>
            <a:r>
              <a:rPr dirty="0" smtClean="0" spc="0" sz="1100">
                <a:latin typeface="Arial"/>
                <a:cs typeface="Arial"/>
              </a:rPr>
              <a:t> </a:t>
            </a:r>
            <a:r>
              <a:rPr dirty="0" smtClean="0" spc="4" sz="1100">
                <a:latin typeface="Arial"/>
                <a:cs typeface="Arial"/>
              </a:rPr>
              <a:t>t</a:t>
            </a:r>
            <a:r>
              <a:rPr dirty="0" smtClean="0" spc="0" sz="1100">
                <a:latin typeface="Arial"/>
                <a:cs typeface="Arial"/>
              </a:rPr>
              <a:t>h</a:t>
            </a:r>
            <a:r>
              <a:rPr dirty="0" smtClean="0" spc="-4" sz="1100">
                <a:latin typeface="Arial"/>
                <a:cs typeface="Arial"/>
              </a:rPr>
              <a:t>i</a:t>
            </a:r>
            <a:r>
              <a:rPr dirty="0" smtClean="0" spc="0" sz="1100">
                <a:latin typeface="Arial"/>
                <a:cs typeface="Arial"/>
              </a:rPr>
              <a:t>s</a:t>
            </a:r>
            <a:r>
              <a:rPr dirty="0" smtClean="0" spc="4" sz="1100">
                <a:latin typeface="Arial"/>
                <a:cs typeface="Arial"/>
              </a:rPr>
              <a:t> </a:t>
            </a:r>
            <a:r>
              <a:rPr dirty="0" smtClean="0" spc="-14" sz="1100">
                <a:latin typeface="Arial"/>
                <a:cs typeface="Arial"/>
              </a:rPr>
              <a:t>p</a:t>
            </a:r>
            <a:r>
              <a:rPr dirty="0" smtClean="0" spc="4" sz="1100">
                <a:latin typeface="Arial"/>
                <a:cs typeface="Arial"/>
              </a:rPr>
              <a:t>r</a:t>
            </a:r>
            <a:r>
              <a:rPr dirty="0" smtClean="0" spc="0" sz="1100">
                <a:latin typeface="Arial"/>
                <a:cs typeface="Arial"/>
              </a:rPr>
              <a:t>o</a:t>
            </a:r>
            <a:r>
              <a:rPr dirty="0" smtClean="0" spc="4" sz="1100">
                <a:latin typeface="Arial"/>
                <a:cs typeface="Arial"/>
              </a:rPr>
              <a:t>j</a:t>
            </a:r>
            <a:r>
              <a:rPr dirty="0" smtClean="0" spc="0" sz="1100">
                <a:latin typeface="Arial"/>
                <a:cs typeface="Arial"/>
              </a:rPr>
              <a:t>e</a:t>
            </a:r>
            <a:r>
              <a:rPr dirty="0" smtClean="0" spc="-14" sz="1100">
                <a:latin typeface="Arial"/>
                <a:cs typeface="Arial"/>
              </a:rPr>
              <a:t>c</a:t>
            </a:r>
            <a:r>
              <a:rPr dirty="0" smtClean="0" spc="14" sz="1100">
                <a:latin typeface="Arial"/>
                <a:cs typeface="Arial"/>
              </a:rPr>
              <a:t>t</a:t>
            </a:r>
            <a:r>
              <a:rPr dirty="0" smtClean="0" spc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581710">
              <a:lnSpc>
                <a:spcPts val="1005"/>
              </a:lnSpc>
            </a:pPr>
            <a:r>
              <a:rPr dirty="0" smtClean="0" spc="0" sz="1100">
                <a:latin typeface="Arial"/>
                <a:cs typeface="Arial"/>
              </a:rPr>
              <a:t>at</a:t>
            </a:r>
            <a:r>
              <a:rPr dirty="0" smtClean="0" spc="0" sz="1100">
                <a:latin typeface="Arial"/>
                <a:cs typeface="Arial"/>
              </a:rPr>
              <a:t> </a:t>
            </a:r>
            <a:r>
              <a:rPr dirty="0" smtClean="0" spc="0" sz="1100" u="sng">
                <a:latin typeface="Arial"/>
                <a:cs typeface="Arial"/>
              </a:rPr>
              <a:t>                              </a:t>
            </a:r>
            <a:r>
              <a:rPr dirty="0" smtClean="0" spc="304" sz="1100" u="sng">
                <a:latin typeface="Arial"/>
                <a:cs typeface="Arial"/>
              </a:rPr>
              <a:t> </a:t>
            </a:r>
            <a:r>
              <a:rPr dirty="0" smtClean="0" spc="44" sz="1100">
                <a:latin typeface="Arial"/>
                <a:cs typeface="Arial"/>
              </a:rPr>
              <a:t> </a:t>
            </a:r>
            <a:r>
              <a:rPr dirty="0" smtClean="0" spc="-14" sz="1100">
                <a:latin typeface="Arial"/>
                <a:cs typeface="Arial"/>
              </a:rPr>
              <a:t>n</a:t>
            </a:r>
            <a:r>
              <a:rPr dirty="0" smtClean="0" spc="0" sz="1100">
                <a:latin typeface="Arial"/>
                <a:cs typeface="Arial"/>
              </a:rPr>
              <a:t>umber</a:t>
            </a:r>
            <a:r>
              <a:rPr dirty="0" smtClean="0" spc="0" sz="1100">
                <a:latin typeface="Arial"/>
                <a:cs typeface="Arial"/>
              </a:rPr>
              <a:t> </a:t>
            </a:r>
            <a:r>
              <a:rPr dirty="0" smtClean="0" spc="0" sz="1100">
                <a:latin typeface="Arial"/>
                <a:cs typeface="Arial"/>
              </a:rPr>
              <a:t>a</a:t>
            </a:r>
            <a:r>
              <a:rPr dirty="0" smtClean="0" spc="-4" sz="1100">
                <a:latin typeface="Arial"/>
                <a:cs typeface="Arial"/>
              </a:rPr>
              <a:t>n</a:t>
            </a:r>
            <a:r>
              <a:rPr dirty="0" smtClean="0" spc="0" sz="1100">
                <a:latin typeface="Arial"/>
                <a:cs typeface="Arial"/>
              </a:rPr>
              <a:t>d</a:t>
            </a:r>
            <a:r>
              <a:rPr dirty="0" smtClean="0" spc="0" sz="1100">
                <a:latin typeface="Arial"/>
                <a:cs typeface="Arial"/>
              </a:rPr>
              <a:t> </a:t>
            </a:r>
            <a:r>
              <a:rPr dirty="0" smtClean="0" spc="0" sz="1100" u="sng">
                <a:latin typeface="Arial"/>
                <a:cs typeface="Arial"/>
              </a:rPr>
              <a:t>                      </a:t>
            </a:r>
            <a:r>
              <a:rPr dirty="0" smtClean="0" spc="304" sz="1100" u="sng">
                <a:latin typeface="Arial"/>
                <a:cs typeface="Arial"/>
              </a:rPr>
              <a:t> </a:t>
            </a:r>
            <a:r>
              <a:rPr dirty="0" smtClean="0" spc="-279" sz="1100">
                <a:latin typeface="Arial"/>
                <a:cs typeface="Arial"/>
              </a:rPr>
              <a:t> </a:t>
            </a:r>
            <a:r>
              <a:rPr dirty="0" smtClean="0" spc="0" sz="1100">
                <a:latin typeface="Arial"/>
                <a:cs typeface="Arial"/>
              </a:rPr>
              <a:t>ema</a:t>
            </a:r>
            <a:r>
              <a:rPr dirty="0" smtClean="0" spc="-4" sz="1100">
                <a:latin typeface="Arial"/>
                <a:cs typeface="Arial"/>
              </a:rPr>
              <a:t>i</a:t>
            </a:r>
            <a:r>
              <a:rPr dirty="0" smtClean="0" spc="-4" sz="1100">
                <a:latin typeface="Arial"/>
                <a:cs typeface="Arial"/>
              </a:rPr>
              <a:t>l</a:t>
            </a:r>
            <a:r>
              <a:rPr dirty="0" smtClean="0" spc="0" sz="110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619810">
              <a:lnSpc>
                <a:spcPct val="95825"/>
              </a:lnSpc>
              <a:spcBef>
                <a:spcPts val="2404"/>
              </a:spcBef>
            </a:pP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h</a:t>
            </a:r>
            <a:r>
              <a:rPr dirty="0" smtClean="0" spc="-1" sz="1100">
                <a:latin typeface="Arial"/>
                <a:cs typeface="Arial"/>
              </a:rPr>
              <a:t>a</a:t>
            </a:r>
            <a:r>
              <a:rPr dirty="0" smtClean="0" spc="-1" sz="1100">
                <a:latin typeface="Arial"/>
                <a:cs typeface="Arial"/>
              </a:rPr>
              <a:t>n</a:t>
            </a:r>
            <a:r>
              <a:rPr dirty="0" smtClean="0" spc="-1" sz="1100">
                <a:latin typeface="Arial"/>
                <a:cs typeface="Arial"/>
              </a:rPr>
              <a:t>k</a:t>
            </a:r>
            <a:r>
              <a:rPr dirty="0" smtClean="0" spc="-1" sz="1100">
                <a:latin typeface="Arial"/>
                <a:cs typeface="Arial"/>
              </a:rPr>
              <a:t>s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Y</a:t>
            </a:r>
            <a:r>
              <a:rPr dirty="0" smtClean="0" spc="-1" sz="1100">
                <a:latin typeface="Arial"/>
                <a:cs typeface="Arial"/>
              </a:rPr>
              <a:t>o</a:t>
            </a:r>
            <a:r>
              <a:rPr dirty="0" smtClean="0" spc="-1" sz="1100">
                <a:latin typeface="Arial"/>
                <a:cs typeface="Arial"/>
              </a:rPr>
              <a:t>u</a:t>
            </a:r>
            <a:r>
              <a:rPr dirty="0" smtClean="0" spc="-1" sz="1100">
                <a:latin typeface="Arial"/>
                <a:cs typeface="Arial"/>
              </a:rPr>
              <a:t>,</a:t>
            </a:r>
            <a:endParaRPr sz="1100">
              <a:latin typeface="Arial"/>
              <a:cs typeface="Arial"/>
            </a:endParaRPr>
          </a:p>
          <a:p>
            <a:pPr marL="581710">
              <a:lnSpc>
                <a:spcPct val="100000"/>
              </a:lnSpc>
              <a:spcBef>
                <a:spcPts val="11014"/>
              </a:spcBef>
              <a:tabLst>
                <a:tab algn="l" pos="3556000"/>
              </a:tabLst>
            </a:pPr>
            <a:r>
              <a:rPr dirty="0" smtClean="0" spc="-1" sz="1100">
                <a:latin typeface="Arial"/>
                <a:cs typeface="Arial"/>
              </a:rPr>
              <a:t>S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u</a:t>
            </a:r>
            <a:r>
              <a:rPr dirty="0" smtClean="0" spc="-1" sz="1100">
                <a:latin typeface="Arial"/>
                <a:cs typeface="Arial"/>
              </a:rPr>
              <a:t>d</a:t>
            </a:r>
            <a:r>
              <a:rPr dirty="0" smtClean="0" spc="-1" sz="1100">
                <a:latin typeface="Arial"/>
                <a:cs typeface="Arial"/>
              </a:rPr>
              <a:t>e</a:t>
            </a:r>
            <a:r>
              <a:rPr dirty="0" smtClean="0" spc="-1" sz="1100">
                <a:latin typeface="Arial"/>
                <a:cs typeface="Arial"/>
              </a:rPr>
              <a:t>n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’</a:t>
            </a:r>
            <a:r>
              <a:rPr dirty="0" smtClean="0" spc="-1" sz="1100">
                <a:latin typeface="Arial"/>
                <a:cs typeface="Arial"/>
              </a:rPr>
              <a:t>s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N</a:t>
            </a:r>
            <a:r>
              <a:rPr dirty="0" smtClean="0" spc="-1" sz="1100">
                <a:latin typeface="Arial"/>
                <a:cs typeface="Arial"/>
              </a:rPr>
              <a:t>a</a:t>
            </a:r>
            <a:r>
              <a:rPr dirty="0" smtClean="0" spc="-1" sz="1100">
                <a:latin typeface="Arial"/>
                <a:cs typeface="Arial"/>
              </a:rPr>
              <a:t>m</a:t>
            </a:r>
            <a:r>
              <a:rPr dirty="0" smtClean="0" spc="-1" sz="1100">
                <a:latin typeface="Arial"/>
                <a:cs typeface="Arial"/>
              </a:rPr>
              <a:t>e:</a:t>
            </a:r>
            <a:r>
              <a:rPr dirty="0" smtClean="0" spc="-1" sz="1100" u="sng">
                <a:latin typeface="Arial"/>
                <a:cs typeface="Arial"/>
              </a:rPr>
              <a:t> </a:t>
            </a:r>
            <a:r>
              <a:rPr dirty="0" smtClean="0" spc="0" sz="1100" u="sng">
                <a:latin typeface="Arial"/>
                <a:cs typeface="Arial"/>
              </a:rPr>
              <a:t>	</a:t>
            </a:r>
            <a:endParaRPr sz="1100">
              <a:latin typeface="Arial"/>
              <a:cs typeface="Arial"/>
            </a:endParaRPr>
          </a:p>
          <a:p>
            <a:pPr marL="581710">
              <a:lnSpc>
                <a:spcPct val="95825"/>
              </a:lnSpc>
              <a:spcBef>
                <a:spcPts val="1183"/>
              </a:spcBef>
            </a:pPr>
            <a:r>
              <a:rPr dirty="0" smtClean="0" spc="-1" sz="1100">
                <a:latin typeface="Arial"/>
                <a:cs typeface="Arial"/>
              </a:rPr>
              <a:t>N</a:t>
            </a:r>
            <a:r>
              <a:rPr dirty="0" smtClean="0" spc="-1" sz="1100">
                <a:latin typeface="Arial"/>
                <a:cs typeface="Arial"/>
              </a:rPr>
              <a:t>ame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a</a:t>
            </a:r>
            <a:r>
              <a:rPr dirty="0" smtClean="0" spc="-1" sz="1100">
                <a:latin typeface="Arial"/>
                <a:cs typeface="Arial"/>
              </a:rPr>
              <a:t>n</a:t>
            </a:r>
            <a:r>
              <a:rPr dirty="0" smtClean="0" spc="-1" sz="1100">
                <a:latin typeface="Arial"/>
                <a:cs typeface="Arial"/>
              </a:rPr>
              <a:t>d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a</a:t>
            </a:r>
            <a:r>
              <a:rPr dirty="0" smtClean="0" spc="-1" sz="1100">
                <a:latin typeface="Arial"/>
                <a:cs typeface="Arial"/>
              </a:rPr>
              <a:t>d</a:t>
            </a:r>
            <a:r>
              <a:rPr dirty="0" smtClean="0" spc="-1" sz="1100">
                <a:latin typeface="Arial"/>
                <a:cs typeface="Arial"/>
              </a:rPr>
              <a:t>dress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o</a:t>
            </a:r>
            <a:r>
              <a:rPr dirty="0" smtClean="0" spc="-1" sz="1100">
                <a:latin typeface="Arial"/>
                <a:cs typeface="Arial"/>
              </a:rPr>
              <a:t>f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a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f</a:t>
            </a:r>
            <a:r>
              <a:rPr dirty="0" smtClean="0" spc="-1" sz="1100">
                <a:latin typeface="Arial"/>
                <a:cs typeface="Arial"/>
              </a:rPr>
              <a:t>r</a:t>
            </a:r>
            <a:r>
              <a:rPr dirty="0" smtClean="0" spc="-1" sz="1100">
                <a:latin typeface="Arial"/>
                <a:cs typeface="Arial"/>
              </a:rPr>
              <a:t>i</a:t>
            </a:r>
            <a:r>
              <a:rPr dirty="0" smtClean="0" spc="-1" sz="1100">
                <a:latin typeface="Arial"/>
                <a:cs typeface="Arial"/>
              </a:rPr>
              <a:t>e</a:t>
            </a:r>
            <a:r>
              <a:rPr dirty="0" smtClean="0" spc="-1" sz="1100">
                <a:latin typeface="Arial"/>
                <a:cs typeface="Arial"/>
              </a:rPr>
              <a:t>n</a:t>
            </a:r>
            <a:r>
              <a:rPr dirty="0" smtClean="0" spc="-1" sz="1100">
                <a:latin typeface="Arial"/>
                <a:cs typeface="Arial"/>
              </a:rPr>
              <a:t>d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o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f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at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m</a:t>
            </a:r>
            <a:r>
              <a:rPr dirty="0" smtClean="0" spc="-1" sz="1100">
                <a:latin typeface="Arial"/>
                <a:cs typeface="Arial"/>
              </a:rPr>
              <a:t>a</a:t>
            </a:r>
            <a:r>
              <a:rPr dirty="0" smtClean="0" spc="-1" sz="1100">
                <a:latin typeface="Arial"/>
                <a:cs typeface="Arial"/>
              </a:rPr>
              <a:t>i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 </a:t>
            </a:r>
            <a:r>
              <a:rPr dirty="0" smtClean="0" spc="-1" sz="1100">
                <a:latin typeface="Arial"/>
                <a:cs typeface="Arial"/>
              </a:rPr>
              <a:t>l</a:t>
            </a:r>
            <a:r>
              <a:rPr dirty="0" smtClean="0" spc="-1" sz="1100">
                <a:latin typeface="Arial"/>
                <a:cs typeface="Arial"/>
              </a:rPr>
              <a:t>et</a:t>
            </a:r>
            <a:r>
              <a:rPr dirty="0" smtClean="0" spc="-1" sz="1100">
                <a:latin typeface="Arial"/>
                <a:cs typeface="Arial"/>
              </a:rPr>
              <a:t>t</a:t>
            </a:r>
            <a:r>
              <a:rPr dirty="0" smtClean="0" spc="-1" sz="1100">
                <a:latin typeface="Arial"/>
                <a:cs typeface="Arial"/>
              </a:rPr>
              <a:t>e</a:t>
            </a:r>
            <a:r>
              <a:rPr dirty="0" smtClean="0" spc="-1" sz="1100">
                <a:latin typeface="Arial"/>
                <a:cs typeface="Arial"/>
              </a:rPr>
              <a:t>r</a:t>
            </a:r>
            <a:endParaRPr sz="11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10053" y="4809363"/>
            <a:ext cx="622383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1071597" y="5282057"/>
            <a:ext cx="1244345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3137842" y="5282057"/>
            <a:ext cx="932102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914704" y="6713717"/>
            <a:ext cx="1709939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1948598" y="7313930"/>
            <a:ext cx="1942581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914704" y="7960730"/>
            <a:ext cx="2875806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14704" y="8271626"/>
            <a:ext cx="2876119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914704" y="8584046"/>
            <a:ext cx="2875806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