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9200"/>
  <p:notesSz cx="106934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948690" y="2029460"/>
            <a:ext cx="8500745" cy="4210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675888" y="2714244"/>
            <a:ext cx="1106424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671316" y="2634996"/>
            <a:ext cx="1115568" cy="304800"/>
          </a:xfrm>
          <a:custGeom>
            <a:avLst/>
            <a:gdLst/>
            <a:ahLst/>
            <a:cxnLst/>
            <a:rect l="l" t="t" r="r" b="b"/>
            <a:pathLst>
              <a:path w="1115568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8" y="0"/>
                </a:lnTo>
                <a:lnTo>
                  <a:pt x="1102326" y="16585"/>
                </a:lnTo>
                <a:lnTo>
                  <a:pt x="1115568" y="50800"/>
                </a:lnTo>
                <a:lnTo>
                  <a:pt x="1115568" y="254000"/>
                </a:lnTo>
                <a:lnTo>
                  <a:pt x="1098982" y="291558"/>
                </a:lnTo>
                <a:lnTo>
                  <a:pt x="1064768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882267" y="3758768"/>
            <a:ext cx="2509953" cy="5795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868930" y="3931158"/>
            <a:ext cx="68452" cy="94360"/>
          </a:xfrm>
          <a:custGeom>
            <a:avLst/>
            <a:gdLst/>
            <a:ahLst/>
            <a:cxnLst/>
            <a:rect l="l" t="t" r="r" b="b"/>
            <a:pathLst>
              <a:path w="68452" h="94360">
                <a:moveTo>
                  <a:pt x="27177" y="66039"/>
                </a:moveTo>
                <a:lnTo>
                  <a:pt x="28035" y="57887"/>
                </a:lnTo>
                <a:lnTo>
                  <a:pt x="30046" y="43885"/>
                </a:lnTo>
                <a:lnTo>
                  <a:pt x="32257" y="35305"/>
                </a:lnTo>
                <a:lnTo>
                  <a:pt x="34036" y="30606"/>
                </a:lnTo>
                <a:lnTo>
                  <a:pt x="36194" y="27304"/>
                </a:lnTo>
                <a:lnTo>
                  <a:pt x="38862" y="25653"/>
                </a:lnTo>
                <a:lnTo>
                  <a:pt x="41401" y="24002"/>
                </a:lnTo>
                <a:lnTo>
                  <a:pt x="44322" y="23367"/>
                </a:lnTo>
                <a:lnTo>
                  <a:pt x="47751" y="23749"/>
                </a:lnTo>
                <a:lnTo>
                  <a:pt x="51307" y="24129"/>
                </a:lnTo>
                <a:lnTo>
                  <a:pt x="54990" y="25780"/>
                </a:lnTo>
                <a:lnTo>
                  <a:pt x="58800" y="28828"/>
                </a:lnTo>
                <a:lnTo>
                  <a:pt x="68452" y="8381"/>
                </a:lnTo>
                <a:lnTo>
                  <a:pt x="63500" y="4825"/>
                </a:lnTo>
                <a:lnTo>
                  <a:pt x="58419" y="2666"/>
                </a:lnTo>
                <a:lnTo>
                  <a:pt x="52831" y="2158"/>
                </a:lnTo>
                <a:lnTo>
                  <a:pt x="48894" y="1777"/>
                </a:lnTo>
                <a:lnTo>
                  <a:pt x="45338" y="2412"/>
                </a:lnTo>
                <a:lnTo>
                  <a:pt x="42037" y="4063"/>
                </a:lnTo>
                <a:lnTo>
                  <a:pt x="38734" y="5714"/>
                </a:lnTo>
                <a:lnTo>
                  <a:pt x="34797" y="9525"/>
                </a:lnTo>
                <a:lnTo>
                  <a:pt x="30352" y="15239"/>
                </a:lnTo>
                <a:lnTo>
                  <a:pt x="31622" y="2158"/>
                </a:lnTo>
                <a:lnTo>
                  <a:pt x="9017" y="0"/>
                </a:lnTo>
                <a:lnTo>
                  <a:pt x="0" y="92075"/>
                </a:lnTo>
                <a:lnTo>
                  <a:pt x="24383" y="94360"/>
                </a:lnTo>
                <a:lnTo>
                  <a:pt x="27177" y="660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936875" y="3908044"/>
            <a:ext cx="54101" cy="127254"/>
          </a:xfrm>
          <a:custGeom>
            <a:avLst/>
            <a:gdLst/>
            <a:ahLst/>
            <a:cxnLst/>
            <a:rect l="l" t="t" r="r" b="b"/>
            <a:pathLst>
              <a:path w="54101" h="127254">
                <a:moveTo>
                  <a:pt x="41401" y="126619"/>
                </a:moveTo>
                <a:lnTo>
                  <a:pt x="47243" y="124841"/>
                </a:lnTo>
                <a:lnTo>
                  <a:pt x="46989" y="105664"/>
                </a:lnTo>
                <a:lnTo>
                  <a:pt x="42544" y="106807"/>
                </a:lnTo>
                <a:lnTo>
                  <a:pt x="39243" y="107315"/>
                </a:lnTo>
                <a:lnTo>
                  <a:pt x="35432" y="106934"/>
                </a:lnTo>
                <a:lnTo>
                  <a:pt x="32004" y="104521"/>
                </a:lnTo>
                <a:lnTo>
                  <a:pt x="30987" y="100965"/>
                </a:lnTo>
                <a:lnTo>
                  <a:pt x="31242" y="96520"/>
                </a:lnTo>
                <a:lnTo>
                  <a:pt x="32004" y="89027"/>
                </a:lnTo>
                <a:lnTo>
                  <a:pt x="35560" y="51943"/>
                </a:lnTo>
                <a:lnTo>
                  <a:pt x="52197" y="53594"/>
                </a:lnTo>
                <a:lnTo>
                  <a:pt x="54101" y="34163"/>
                </a:lnTo>
                <a:lnTo>
                  <a:pt x="37464" y="32512"/>
                </a:lnTo>
                <a:lnTo>
                  <a:pt x="40639" y="0"/>
                </a:lnTo>
                <a:lnTo>
                  <a:pt x="14858" y="11811"/>
                </a:lnTo>
                <a:lnTo>
                  <a:pt x="13081" y="30099"/>
                </a:lnTo>
                <a:lnTo>
                  <a:pt x="1777" y="29083"/>
                </a:lnTo>
                <a:lnTo>
                  <a:pt x="0" y="48514"/>
                </a:lnTo>
                <a:lnTo>
                  <a:pt x="11175" y="49530"/>
                </a:lnTo>
                <a:lnTo>
                  <a:pt x="7238" y="89662"/>
                </a:lnTo>
                <a:lnTo>
                  <a:pt x="6350" y="98298"/>
                </a:lnTo>
                <a:lnTo>
                  <a:pt x="6095" y="104013"/>
                </a:lnTo>
                <a:lnTo>
                  <a:pt x="6350" y="106934"/>
                </a:lnTo>
                <a:lnTo>
                  <a:pt x="6604" y="110998"/>
                </a:lnTo>
                <a:lnTo>
                  <a:pt x="7366" y="114173"/>
                </a:lnTo>
                <a:lnTo>
                  <a:pt x="8889" y="116713"/>
                </a:lnTo>
                <a:lnTo>
                  <a:pt x="12700" y="121412"/>
                </a:lnTo>
                <a:lnTo>
                  <a:pt x="16001" y="123190"/>
                </a:lnTo>
                <a:lnTo>
                  <a:pt x="19431" y="124968"/>
                </a:lnTo>
                <a:lnTo>
                  <a:pt x="23241" y="126111"/>
                </a:lnTo>
                <a:lnTo>
                  <a:pt x="27686" y="126619"/>
                </a:lnTo>
                <a:lnTo>
                  <a:pt x="34798" y="127254"/>
                </a:lnTo>
                <a:lnTo>
                  <a:pt x="41401" y="1266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514473" y="3861689"/>
            <a:ext cx="37972" cy="129539"/>
          </a:xfrm>
          <a:custGeom>
            <a:avLst/>
            <a:gdLst/>
            <a:ahLst/>
            <a:cxnLst/>
            <a:rect l="l" t="t" r="r" b="b"/>
            <a:pathLst>
              <a:path w="37972" h="129539">
                <a:moveTo>
                  <a:pt x="37972" y="2412"/>
                </a:moveTo>
                <a:lnTo>
                  <a:pt x="12445" y="0"/>
                </a:lnTo>
                <a:lnTo>
                  <a:pt x="0" y="127000"/>
                </a:lnTo>
                <a:lnTo>
                  <a:pt x="25653" y="129539"/>
                </a:lnTo>
                <a:lnTo>
                  <a:pt x="37972" y="24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565019" y="3901567"/>
            <a:ext cx="90169" cy="100203"/>
          </a:xfrm>
          <a:custGeom>
            <a:avLst/>
            <a:gdLst/>
            <a:ahLst/>
            <a:cxnLst/>
            <a:rect l="l" t="t" r="r" b="b"/>
            <a:pathLst>
              <a:path w="90169" h="100203">
                <a:moveTo>
                  <a:pt x="89407" y="43053"/>
                </a:moveTo>
                <a:lnTo>
                  <a:pt x="90043" y="35941"/>
                </a:lnTo>
                <a:lnTo>
                  <a:pt x="90169" y="30353"/>
                </a:lnTo>
                <a:lnTo>
                  <a:pt x="89662" y="26543"/>
                </a:lnTo>
                <a:lnTo>
                  <a:pt x="89154" y="22606"/>
                </a:lnTo>
                <a:lnTo>
                  <a:pt x="87883" y="19050"/>
                </a:lnTo>
                <a:lnTo>
                  <a:pt x="85851" y="15748"/>
                </a:lnTo>
                <a:lnTo>
                  <a:pt x="83947" y="12573"/>
                </a:lnTo>
                <a:lnTo>
                  <a:pt x="80772" y="9779"/>
                </a:lnTo>
                <a:lnTo>
                  <a:pt x="76454" y="7366"/>
                </a:lnTo>
                <a:lnTo>
                  <a:pt x="72262" y="5080"/>
                </a:lnTo>
                <a:lnTo>
                  <a:pt x="67437" y="3556"/>
                </a:lnTo>
                <a:lnTo>
                  <a:pt x="62103" y="3048"/>
                </a:lnTo>
                <a:lnTo>
                  <a:pt x="52260" y="3339"/>
                </a:lnTo>
                <a:lnTo>
                  <a:pt x="40617" y="7431"/>
                </a:lnTo>
                <a:lnTo>
                  <a:pt x="30225" y="15748"/>
                </a:lnTo>
                <a:lnTo>
                  <a:pt x="31495" y="2159"/>
                </a:lnTo>
                <a:lnTo>
                  <a:pt x="8889" y="0"/>
                </a:lnTo>
                <a:lnTo>
                  <a:pt x="0" y="92075"/>
                </a:lnTo>
                <a:lnTo>
                  <a:pt x="24256" y="94361"/>
                </a:lnTo>
                <a:lnTo>
                  <a:pt x="28320" y="52705"/>
                </a:lnTo>
                <a:lnTo>
                  <a:pt x="29337" y="42418"/>
                </a:lnTo>
                <a:lnTo>
                  <a:pt x="30733" y="35433"/>
                </a:lnTo>
                <a:lnTo>
                  <a:pt x="32257" y="31750"/>
                </a:lnTo>
                <a:lnTo>
                  <a:pt x="33908" y="28067"/>
                </a:lnTo>
                <a:lnTo>
                  <a:pt x="36449" y="25273"/>
                </a:lnTo>
                <a:lnTo>
                  <a:pt x="40131" y="23241"/>
                </a:lnTo>
                <a:lnTo>
                  <a:pt x="43687" y="21209"/>
                </a:lnTo>
                <a:lnTo>
                  <a:pt x="47498" y="20447"/>
                </a:lnTo>
                <a:lnTo>
                  <a:pt x="51816" y="20828"/>
                </a:lnTo>
                <a:lnTo>
                  <a:pt x="54991" y="21209"/>
                </a:lnTo>
                <a:lnTo>
                  <a:pt x="57785" y="22225"/>
                </a:lnTo>
                <a:lnTo>
                  <a:pt x="59943" y="24130"/>
                </a:lnTo>
                <a:lnTo>
                  <a:pt x="63626" y="28448"/>
                </a:lnTo>
                <a:lnTo>
                  <a:pt x="64388" y="31369"/>
                </a:lnTo>
                <a:lnTo>
                  <a:pt x="65150" y="34417"/>
                </a:lnTo>
                <a:lnTo>
                  <a:pt x="65024" y="40894"/>
                </a:lnTo>
                <a:lnTo>
                  <a:pt x="64007" y="50800"/>
                </a:lnTo>
                <a:lnTo>
                  <a:pt x="59436" y="97790"/>
                </a:lnTo>
                <a:lnTo>
                  <a:pt x="83819" y="100203"/>
                </a:lnTo>
                <a:lnTo>
                  <a:pt x="89407" y="430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2666873" y="3912859"/>
            <a:ext cx="86994" cy="97198"/>
          </a:xfrm>
          <a:custGeom>
            <a:avLst/>
            <a:gdLst/>
            <a:ahLst/>
            <a:cxnLst/>
            <a:rect l="l" t="t" r="r" b="b"/>
            <a:pathLst>
              <a:path w="86994" h="97198">
                <a:moveTo>
                  <a:pt x="63363" y="95436"/>
                </a:moveTo>
                <a:lnTo>
                  <a:pt x="73406" y="90688"/>
                </a:lnTo>
                <a:lnTo>
                  <a:pt x="81152" y="85354"/>
                </a:lnTo>
                <a:lnTo>
                  <a:pt x="85343" y="78496"/>
                </a:lnTo>
                <a:lnTo>
                  <a:pt x="86106" y="69987"/>
                </a:lnTo>
                <a:lnTo>
                  <a:pt x="86868" y="62240"/>
                </a:lnTo>
                <a:lnTo>
                  <a:pt x="84962" y="56017"/>
                </a:lnTo>
                <a:lnTo>
                  <a:pt x="80263" y="51191"/>
                </a:lnTo>
                <a:lnTo>
                  <a:pt x="78167" y="49280"/>
                </a:lnTo>
                <a:lnTo>
                  <a:pt x="68406" y="43330"/>
                </a:lnTo>
                <a:lnTo>
                  <a:pt x="54228" y="37729"/>
                </a:lnTo>
                <a:lnTo>
                  <a:pt x="41528" y="33411"/>
                </a:lnTo>
                <a:lnTo>
                  <a:pt x="34162" y="30490"/>
                </a:lnTo>
                <a:lnTo>
                  <a:pt x="32131" y="28585"/>
                </a:lnTo>
                <a:lnTo>
                  <a:pt x="29971" y="25664"/>
                </a:lnTo>
                <a:lnTo>
                  <a:pt x="30352" y="21981"/>
                </a:lnTo>
                <a:lnTo>
                  <a:pt x="33400" y="19314"/>
                </a:lnTo>
                <a:lnTo>
                  <a:pt x="36321" y="17790"/>
                </a:lnTo>
                <a:lnTo>
                  <a:pt x="41020" y="17282"/>
                </a:lnTo>
                <a:lnTo>
                  <a:pt x="47370" y="17917"/>
                </a:lnTo>
                <a:lnTo>
                  <a:pt x="52450" y="18425"/>
                </a:lnTo>
                <a:lnTo>
                  <a:pt x="56260" y="19822"/>
                </a:lnTo>
                <a:lnTo>
                  <a:pt x="58800" y="21981"/>
                </a:lnTo>
                <a:lnTo>
                  <a:pt x="61468" y="24140"/>
                </a:lnTo>
                <a:lnTo>
                  <a:pt x="62991" y="27061"/>
                </a:lnTo>
                <a:lnTo>
                  <a:pt x="63626" y="30744"/>
                </a:lnTo>
                <a:lnTo>
                  <a:pt x="86994" y="28712"/>
                </a:lnTo>
                <a:lnTo>
                  <a:pt x="85470" y="20457"/>
                </a:lnTo>
                <a:lnTo>
                  <a:pt x="81914" y="13980"/>
                </a:lnTo>
                <a:lnTo>
                  <a:pt x="76200" y="9281"/>
                </a:lnTo>
                <a:lnTo>
                  <a:pt x="73933" y="7629"/>
                </a:lnTo>
                <a:lnTo>
                  <a:pt x="63256" y="3025"/>
                </a:lnTo>
                <a:lnTo>
                  <a:pt x="48640" y="391"/>
                </a:lnTo>
                <a:lnTo>
                  <a:pt x="41687" y="0"/>
                </a:lnTo>
                <a:lnTo>
                  <a:pt x="28527" y="1338"/>
                </a:lnTo>
                <a:lnTo>
                  <a:pt x="18541" y="5725"/>
                </a:lnTo>
                <a:lnTo>
                  <a:pt x="11810" y="10551"/>
                </a:lnTo>
                <a:lnTo>
                  <a:pt x="8000" y="16901"/>
                </a:lnTo>
                <a:lnTo>
                  <a:pt x="7238" y="24902"/>
                </a:lnTo>
                <a:lnTo>
                  <a:pt x="6350" y="33665"/>
                </a:lnTo>
                <a:lnTo>
                  <a:pt x="9270" y="41031"/>
                </a:lnTo>
                <a:lnTo>
                  <a:pt x="16128" y="46619"/>
                </a:lnTo>
                <a:lnTo>
                  <a:pt x="24001" y="51371"/>
                </a:lnTo>
                <a:lnTo>
                  <a:pt x="35903" y="56412"/>
                </a:lnTo>
                <a:lnTo>
                  <a:pt x="52324" y="62113"/>
                </a:lnTo>
                <a:lnTo>
                  <a:pt x="56387" y="63510"/>
                </a:lnTo>
                <a:lnTo>
                  <a:pt x="59054" y="64907"/>
                </a:lnTo>
                <a:lnTo>
                  <a:pt x="61087" y="67447"/>
                </a:lnTo>
                <a:lnTo>
                  <a:pt x="61340" y="70876"/>
                </a:lnTo>
                <a:lnTo>
                  <a:pt x="61087" y="73670"/>
                </a:lnTo>
                <a:lnTo>
                  <a:pt x="57531" y="77099"/>
                </a:lnTo>
                <a:lnTo>
                  <a:pt x="54101" y="79131"/>
                </a:lnTo>
                <a:lnTo>
                  <a:pt x="49275" y="79766"/>
                </a:lnTo>
                <a:lnTo>
                  <a:pt x="43052" y="79131"/>
                </a:lnTo>
                <a:lnTo>
                  <a:pt x="37337" y="78623"/>
                </a:lnTo>
                <a:lnTo>
                  <a:pt x="33019" y="76972"/>
                </a:lnTo>
                <a:lnTo>
                  <a:pt x="29971" y="74178"/>
                </a:lnTo>
                <a:lnTo>
                  <a:pt x="27050" y="71384"/>
                </a:lnTo>
                <a:lnTo>
                  <a:pt x="25272" y="67574"/>
                </a:lnTo>
                <a:lnTo>
                  <a:pt x="24764" y="62748"/>
                </a:lnTo>
                <a:lnTo>
                  <a:pt x="0" y="64145"/>
                </a:lnTo>
                <a:lnTo>
                  <a:pt x="1396" y="73035"/>
                </a:lnTo>
                <a:lnTo>
                  <a:pt x="5460" y="80401"/>
                </a:lnTo>
                <a:lnTo>
                  <a:pt x="12318" y="86243"/>
                </a:lnTo>
                <a:lnTo>
                  <a:pt x="16138" y="89100"/>
                </a:lnTo>
                <a:lnTo>
                  <a:pt x="27218" y="94096"/>
                </a:lnTo>
                <a:lnTo>
                  <a:pt x="41275" y="96784"/>
                </a:lnTo>
                <a:lnTo>
                  <a:pt x="50625" y="97198"/>
                </a:lnTo>
                <a:lnTo>
                  <a:pt x="63363" y="954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2793111" y="3923030"/>
            <a:ext cx="61593" cy="59309"/>
          </a:xfrm>
          <a:custGeom>
            <a:avLst/>
            <a:gdLst/>
            <a:ahLst/>
            <a:cxnLst/>
            <a:rect l="l" t="t" r="r" b="b"/>
            <a:pathLst>
              <a:path w="61593" h="59309">
                <a:moveTo>
                  <a:pt x="61593" y="51869"/>
                </a:moveTo>
                <a:lnTo>
                  <a:pt x="61232" y="37987"/>
                </a:lnTo>
                <a:lnTo>
                  <a:pt x="58608" y="26243"/>
                </a:lnTo>
                <a:lnTo>
                  <a:pt x="53720" y="16637"/>
                </a:lnTo>
                <a:lnTo>
                  <a:pt x="46991" y="9408"/>
                </a:lnTo>
                <a:lnTo>
                  <a:pt x="36095" y="3043"/>
                </a:lnTo>
                <a:lnTo>
                  <a:pt x="22606" y="0"/>
                </a:lnTo>
                <a:lnTo>
                  <a:pt x="16890" y="18287"/>
                </a:lnTo>
                <a:lnTo>
                  <a:pt x="22225" y="18796"/>
                </a:lnTo>
                <a:lnTo>
                  <a:pt x="27177" y="19177"/>
                </a:lnTo>
                <a:lnTo>
                  <a:pt x="31241" y="21462"/>
                </a:lnTo>
                <a:lnTo>
                  <a:pt x="34416" y="25527"/>
                </a:lnTo>
                <a:lnTo>
                  <a:pt x="37464" y="29463"/>
                </a:lnTo>
                <a:lnTo>
                  <a:pt x="38734" y="35052"/>
                </a:lnTo>
                <a:lnTo>
                  <a:pt x="38226" y="42037"/>
                </a:lnTo>
                <a:lnTo>
                  <a:pt x="1905" y="38608"/>
                </a:lnTo>
                <a:lnTo>
                  <a:pt x="0" y="53467"/>
                </a:lnTo>
                <a:lnTo>
                  <a:pt x="60959" y="59309"/>
                </a:lnTo>
                <a:lnTo>
                  <a:pt x="61593" y="518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768385" y="3922957"/>
            <a:ext cx="83018" cy="96595"/>
          </a:xfrm>
          <a:custGeom>
            <a:avLst/>
            <a:gdLst/>
            <a:ahLst/>
            <a:cxnLst/>
            <a:rect l="l" t="t" r="r" b="b"/>
            <a:pathLst>
              <a:path w="83018" h="96595">
                <a:moveTo>
                  <a:pt x="55073" y="95986"/>
                </a:moveTo>
                <a:lnTo>
                  <a:pt x="66254" y="92020"/>
                </a:lnTo>
                <a:lnTo>
                  <a:pt x="73493" y="87956"/>
                </a:lnTo>
                <a:lnTo>
                  <a:pt x="79081" y="81733"/>
                </a:lnTo>
                <a:lnTo>
                  <a:pt x="83018" y="73097"/>
                </a:lnTo>
                <a:lnTo>
                  <a:pt x="59142" y="66620"/>
                </a:lnTo>
                <a:lnTo>
                  <a:pt x="57364" y="71192"/>
                </a:lnTo>
                <a:lnTo>
                  <a:pt x="55078" y="74240"/>
                </a:lnTo>
                <a:lnTo>
                  <a:pt x="52284" y="76145"/>
                </a:lnTo>
                <a:lnTo>
                  <a:pt x="49490" y="77923"/>
                </a:lnTo>
                <a:lnTo>
                  <a:pt x="46188" y="78685"/>
                </a:lnTo>
                <a:lnTo>
                  <a:pt x="42378" y="78304"/>
                </a:lnTo>
                <a:lnTo>
                  <a:pt x="36790" y="77796"/>
                </a:lnTo>
                <a:lnTo>
                  <a:pt x="32345" y="75256"/>
                </a:lnTo>
                <a:lnTo>
                  <a:pt x="28916" y="70938"/>
                </a:lnTo>
                <a:lnTo>
                  <a:pt x="25614" y="66493"/>
                </a:lnTo>
                <a:lnTo>
                  <a:pt x="24217" y="60778"/>
                </a:lnTo>
                <a:lnTo>
                  <a:pt x="24725" y="53539"/>
                </a:lnTo>
                <a:lnTo>
                  <a:pt x="26630" y="38680"/>
                </a:lnTo>
                <a:lnTo>
                  <a:pt x="27138" y="31949"/>
                </a:lnTo>
                <a:lnTo>
                  <a:pt x="29424" y="26869"/>
                </a:lnTo>
                <a:lnTo>
                  <a:pt x="33234" y="23313"/>
                </a:lnTo>
                <a:lnTo>
                  <a:pt x="37044" y="19757"/>
                </a:lnTo>
                <a:lnTo>
                  <a:pt x="41616" y="18360"/>
                </a:lnTo>
                <a:lnTo>
                  <a:pt x="47331" y="72"/>
                </a:lnTo>
                <a:lnTo>
                  <a:pt x="38464" y="0"/>
                </a:lnTo>
                <a:lnTo>
                  <a:pt x="26421" y="3142"/>
                </a:lnTo>
                <a:lnTo>
                  <a:pt x="15835" y="10105"/>
                </a:lnTo>
                <a:lnTo>
                  <a:pt x="8247" y="19139"/>
                </a:lnTo>
                <a:lnTo>
                  <a:pt x="3073" y="30721"/>
                </a:lnTo>
                <a:lnTo>
                  <a:pt x="341" y="44776"/>
                </a:lnTo>
                <a:lnTo>
                  <a:pt x="0" y="53758"/>
                </a:lnTo>
                <a:lnTo>
                  <a:pt x="1774" y="66352"/>
                </a:lnTo>
                <a:lnTo>
                  <a:pt x="6310" y="77288"/>
                </a:lnTo>
                <a:lnTo>
                  <a:pt x="15058" y="87337"/>
                </a:lnTo>
                <a:lnTo>
                  <a:pt x="26225" y="93444"/>
                </a:lnTo>
                <a:lnTo>
                  <a:pt x="40346" y="96465"/>
                </a:lnTo>
                <a:lnTo>
                  <a:pt x="41825" y="96595"/>
                </a:lnTo>
                <a:lnTo>
                  <a:pt x="55073" y="959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044571" y="3918585"/>
            <a:ext cx="724787" cy="190102"/>
          </a:xfrm>
          <a:custGeom>
            <a:avLst/>
            <a:gdLst/>
            <a:ahLst/>
            <a:cxnLst/>
            <a:rect l="l" t="t" r="r" b="b"/>
            <a:pathLst>
              <a:path w="724787" h="190102">
                <a:moveTo>
                  <a:pt x="557909" y="129167"/>
                </a:moveTo>
                <a:lnTo>
                  <a:pt x="557548" y="115237"/>
                </a:lnTo>
                <a:lnTo>
                  <a:pt x="554924" y="103508"/>
                </a:lnTo>
                <a:lnTo>
                  <a:pt x="550037" y="93979"/>
                </a:lnTo>
                <a:lnTo>
                  <a:pt x="543274" y="86721"/>
                </a:lnTo>
                <a:lnTo>
                  <a:pt x="532391" y="80345"/>
                </a:lnTo>
                <a:lnTo>
                  <a:pt x="518921" y="77215"/>
                </a:lnTo>
                <a:lnTo>
                  <a:pt x="513206" y="95503"/>
                </a:lnTo>
                <a:lnTo>
                  <a:pt x="518541" y="96012"/>
                </a:lnTo>
                <a:lnTo>
                  <a:pt x="523494" y="96519"/>
                </a:lnTo>
                <a:lnTo>
                  <a:pt x="527557" y="98805"/>
                </a:lnTo>
                <a:lnTo>
                  <a:pt x="530732" y="102742"/>
                </a:lnTo>
                <a:lnTo>
                  <a:pt x="533781" y="106806"/>
                </a:lnTo>
                <a:lnTo>
                  <a:pt x="535051" y="112267"/>
                </a:lnTo>
                <a:lnTo>
                  <a:pt x="534543" y="119379"/>
                </a:lnTo>
                <a:lnTo>
                  <a:pt x="498220" y="115824"/>
                </a:lnTo>
                <a:lnTo>
                  <a:pt x="496316" y="130682"/>
                </a:lnTo>
                <a:lnTo>
                  <a:pt x="557276" y="136651"/>
                </a:lnTo>
                <a:lnTo>
                  <a:pt x="557909" y="129167"/>
                </a:lnTo>
                <a:close/>
              </a:path>
              <a:path w="724787" h="190102">
                <a:moveTo>
                  <a:pt x="526725" y="173135"/>
                </a:moveTo>
                <a:lnTo>
                  <a:pt x="537971" y="169163"/>
                </a:lnTo>
                <a:lnTo>
                  <a:pt x="545083" y="165226"/>
                </a:lnTo>
                <a:lnTo>
                  <a:pt x="550671" y="158876"/>
                </a:lnTo>
                <a:lnTo>
                  <a:pt x="554608" y="150240"/>
                </a:lnTo>
                <a:lnTo>
                  <a:pt x="530859" y="143890"/>
                </a:lnTo>
                <a:lnTo>
                  <a:pt x="529082" y="148336"/>
                </a:lnTo>
                <a:lnTo>
                  <a:pt x="526795" y="151511"/>
                </a:lnTo>
                <a:lnTo>
                  <a:pt x="523875" y="153288"/>
                </a:lnTo>
                <a:lnTo>
                  <a:pt x="521081" y="155193"/>
                </a:lnTo>
                <a:lnTo>
                  <a:pt x="517779" y="155828"/>
                </a:lnTo>
                <a:lnTo>
                  <a:pt x="513969" y="155448"/>
                </a:lnTo>
                <a:lnTo>
                  <a:pt x="508381" y="154939"/>
                </a:lnTo>
                <a:lnTo>
                  <a:pt x="503936" y="152526"/>
                </a:lnTo>
                <a:lnTo>
                  <a:pt x="500506" y="148081"/>
                </a:lnTo>
                <a:lnTo>
                  <a:pt x="497205" y="143763"/>
                </a:lnTo>
                <a:lnTo>
                  <a:pt x="495807" y="137922"/>
                </a:lnTo>
                <a:lnTo>
                  <a:pt x="496316" y="130682"/>
                </a:lnTo>
                <a:lnTo>
                  <a:pt x="498220" y="115824"/>
                </a:lnTo>
                <a:lnTo>
                  <a:pt x="498729" y="109219"/>
                </a:lnTo>
                <a:lnTo>
                  <a:pt x="501015" y="104139"/>
                </a:lnTo>
                <a:lnTo>
                  <a:pt x="504825" y="100583"/>
                </a:lnTo>
                <a:lnTo>
                  <a:pt x="508634" y="97027"/>
                </a:lnTo>
                <a:lnTo>
                  <a:pt x="513206" y="95503"/>
                </a:lnTo>
                <a:lnTo>
                  <a:pt x="518921" y="77215"/>
                </a:lnTo>
                <a:lnTo>
                  <a:pt x="510125" y="77190"/>
                </a:lnTo>
                <a:lnTo>
                  <a:pt x="498043" y="80305"/>
                </a:lnTo>
                <a:lnTo>
                  <a:pt x="487426" y="87249"/>
                </a:lnTo>
                <a:lnTo>
                  <a:pt x="479894" y="96283"/>
                </a:lnTo>
                <a:lnTo>
                  <a:pt x="474691" y="107865"/>
                </a:lnTo>
                <a:lnTo>
                  <a:pt x="471931" y="121919"/>
                </a:lnTo>
                <a:lnTo>
                  <a:pt x="471596" y="131080"/>
                </a:lnTo>
                <a:lnTo>
                  <a:pt x="473410" y="143615"/>
                </a:lnTo>
                <a:lnTo>
                  <a:pt x="478028" y="154558"/>
                </a:lnTo>
                <a:lnTo>
                  <a:pt x="486629" y="164478"/>
                </a:lnTo>
                <a:lnTo>
                  <a:pt x="497784" y="170618"/>
                </a:lnTo>
                <a:lnTo>
                  <a:pt x="511937" y="173736"/>
                </a:lnTo>
                <a:lnTo>
                  <a:pt x="513514" y="173855"/>
                </a:lnTo>
                <a:lnTo>
                  <a:pt x="526725" y="173135"/>
                </a:lnTo>
                <a:close/>
              </a:path>
              <a:path w="724787" h="190102">
                <a:moveTo>
                  <a:pt x="599313" y="151383"/>
                </a:moveTo>
                <a:lnTo>
                  <a:pt x="600155" y="143414"/>
                </a:lnTo>
                <a:lnTo>
                  <a:pt x="602172" y="129338"/>
                </a:lnTo>
                <a:lnTo>
                  <a:pt x="604393" y="120776"/>
                </a:lnTo>
                <a:lnTo>
                  <a:pt x="606170" y="115950"/>
                </a:lnTo>
                <a:lnTo>
                  <a:pt x="608457" y="112775"/>
                </a:lnTo>
                <a:lnTo>
                  <a:pt x="610996" y="111125"/>
                </a:lnTo>
                <a:lnTo>
                  <a:pt x="613537" y="109474"/>
                </a:lnTo>
                <a:lnTo>
                  <a:pt x="616457" y="108838"/>
                </a:lnTo>
                <a:lnTo>
                  <a:pt x="619887" y="109092"/>
                </a:lnTo>
                <a:lnTo>
                  <a:pt x="623443" y="109474"/>
                </a:lnTo>
                <a:lnTo>
                  <a:pt x="627126" y="111125"/>
                </a:lnTo>
                <a:lnTo>
                  <a:pt x="630936" y="114173"/>
                </a:lnTo>
                <a:lnTo>
                  <a:pt x="640588" y="93725"/>
                </a:lnTo>
                <a:lnTo>
                  <a:pt x="635762" y="90169"/>
                </a:lnTo>
                <a:lnTo>
                  <a:pt x="630555" y="88137"/>
                </a:lnTo>
                <a:lnTo>
                  <a:pt x="624967" y="87629"/>
                </a:lnTo>
                <a:lnTo>
                  <a:pt x="621030" y="87249"/>
                </a:lnTo>
                <a:lnTo>
                  <a:pt x="617474" y="87883"/>
                </a:lnTo>
                <a:lnTo>
                  <a:pt x="614171" y="89535"/>
                </a:lnTo>
                <a:lnTo>
                  <a:pt x="610869" y="91186"/>
                </a:lnTo>
                <a:lnTo>
                  <a:pt x="606932" y="94868"/>
                </a:lnTo>
                <a:lnTo>
                  <a:pt x="602488" y="100711"/>
                </a:lnTo>
                <a:lnTo>
                  <a:pt x="603757" y="87629"/>
                </a:lnTo>
                <a:lnTo>
                  <a:pt x="581152" y="85470"/>
                </a:lnTo>
                <a:lnTo>
                  <a:pt x="572262" y="177418"/>
                </a:lnTo>
                <a:lnTo>
                  <a:pt x="596519" y="179831"/>
                </a:lnTo>
                <a:lnTo>
                  <a:pt x="599313" y="151383"/>
                </a:lnTo>
                <a:close/>
              </a:path>
              <a:path w="724787" h="190102">
                <a:moveTo>
                  <a:pt x="724787" y="145423"/>
                </a:moveTo>
                <a:lnTo>
                  <a:pt x="724426" y="131493"/>
                </a:lnTo>
                <a:lnTo>
                  <a:pt x="721802" y="119764"/>
                </a:lnTo>
                <a:lnTo>
                  <a:pt x="716915" y="110236"/>
                </a:lnTo>
                <a:lnTo>
                  <a:pt x="710152" y="102977"/>
                </a:lnTo>
                <a:lnTo>
                  <a:pt x="699269" y="96601"/>
                </a:lnTo>
                <a:lnTo>
                  <a:pt x="685800" y="93472"/>
                </a:lnTo>
                <a:lnTo>
                  <a:pt x="680084" y="111760"/>
                </a:lnTo>
                <a:lnTo>
                  <a:pt x="685419" y="112267"/>
                </a:lnTo>
                <a:lnTo>
                  <a:pt x="690371" y="112775"/>
                </a:lnTo>
                <a:lnTo>
                  <a:pt x="694436" y="115062"/>
                </a:lnTo>
                <a:lnTo>
                  <a:pt x="697483" y="118999"/>
                </a:lnTo>
                <a:lnTo>
                  <a:pt x="700658" y="123062"/>
                </a:lnTo>
                <a:lnTo>
                  <a:pt x="701929" y="128524"/>
                </a:lnTo>
                <a:lnTo>
                  <a:pt x="701420" y="135636"/>
                </a:lnTo>
                <a:lnTo>
                  <a:pt x="665099" y="132079"/>
                </a:lnTo>
                <a:lnTo>
                  <a:pt x="663194" y="146938"/>
                </a:lnTo>
                <a:lnTo>
                  <a:pt x="724154" y="152907"/>
                </a:lnTo>
                <a:lnTo>
                  <a:pt x="724787" y="145423"/>
                </a:lnTo>
                <a:close/>
              </a:path>
              <a:path w="724787" h="190102">
                <a:moveTo>
                  <a:pt x="693528" y="189402"/>
                </a:moveTo>
                <a:lnTo>
                  <a:pt x="704723" y="185419"/>
                </a:lnTo>
                <a:lnTo>
                  <a:pt x="711962" y="181482"/>
                </a:lnTo>
                <a:lnTo>
                  <a:pt x="717550" y="175132"/>
                </a:lnTo>
                <a:lnTo>
                  <a:pt x="721487" y="166497"/>
                </a:lnTo>
                <a:lnTo>
                  <a:pt x="697611" y="160147"/>
                </a:lnTo>
                <a:lnTo>
                  <a:pt x="695832" y="164591"/>
                </a:lnTo>
                <a:lnTo>
                  <a:pt x="693546" y="167766"/>
                </a:lnTo>
                <a:lnTo>
                  <a:pt x="690753" y="169544"/>
                </a:lnTo>
                <a:lnTo>
                  <a:pt x="687958" y="171450"/>
                </a:lnTo>
                <a:lnTo>
                  <a:pt x="684657" y="172085"/>
                </a:lnTo>
                <a:lnTo>
                  <a:pt x="680846" y="171703"/>
                </a:lnTo>
                <a:lnTo>
                  <a:pt x="675258" y="171195"/>
                </a:lnTo>
                <a:lnTo>
                  <a:pt x="670814" y="168782"/>
                </a:lnTo>
                <a:lnTo>
                  <a:pt x="667384" y="164337"/>
                </a:lnTo>
                <a:lnTo>
                  <a:pt x="664082" y="160019"/>
                </a:lnTo>
                <a:lnTo>
                  <a:pt x="662686" y="154177"/>
                </a:lnTo>
                <a:lnTo>
                  <a:pt x="663194" y="146938"/>
                </a:lnTo>
                <a:lnTo>
                  <a:pt x="665099" y="132079"/>
                </a:lnTo>
                <a:lnTo>
                  <a:pt x="665607" y="125475"/>
                </a:lnTo>
                <a:lnTo>
                  <a:pt x="667893" y="120395"/>
                </a:lnTo>
                <a:lnTo>
                  <a:pt x="671703" y="116839"/>
                </a:lnTo>
                <a:lnTo>
                  <a:pt x="675513" y="113283"/>
                </a:lnTo>
                <a:lnTo>
                  <a:pt x="680084" y="111760"/>
                </a:lnTo>
                <a:lnTo>
                  <a:pt x="685800" y="93472"/>
                </a:lnTo>
                <a:lnTo>
                  <a:pt x="677003" y="93446"/>
                </a:lnTo>
                <a:lnTo>
                  <a:pt x="664921" y="96561"/>
                </a:lnTo>
                <a:lnTo>
                  <a:pt x="654304" y="103504"/>
                </a:lnTo>
                <a:lnTo>
                  <a:pt x="646716" y="112539"/>
                </a:lnTo>
                <a:lnTo>
                  <a:pt x="641541" y="124121"/>
                </a:lnTo>
                <a:lnTo>
                  <a:pt x="638809" y="138175"/>
                </a:lnTo>
                <a:lnTo>
                  <a:pt x="638471" y="147311"/>
                </a:lnTo>
                <a:lnTo>
                  <a:pt x="640254" y="159860"/>
                </a:lnTo>
                <a:lnTo>
                  <a:pt x="644779" y="170814"/>
                </a:lnTo>
                <a:lnTo>
                  <a:pt x="653527" y="180777"/>
                </a:lnTo>
                <a:lnTo>
                  <a:pt x="664694" y="186887"/>
                </a:lnTo>
                <a:lnTo>
                  <a:pt x="678815" y="189991"/>
                </a:lnTo>
                <a:lnTo>
                  <a:pt x="680261" y="190102"/>
                </a:lnTo>
                <a:lnTo>
                  <a:pt x="693528" y="189402"/>
                </a:lnTo>
                <a:close/>
              </a:path>
              <a:path w="724787" h="190102">
                <a:moveTo>
                  <a:pt x="41402" y="126618"/>
                </a:moveTo>
                <a:lnTo>
                  <a:pt x="47243" y="124713"/>
                </a:lnTo>
                <a:lnTo>
                  <a:pt x="46990" y="105663"/>
                </a:lnTo>
                <a:lnTo>
                  <a:pt x="42545" y="106806"/>
                </a:lnTo>
                <a:lnTo>
                  <a:pt x="39243" y="107314"/>
                </a:lnTo>
                <a:lnTo>
                  <a:pt x="35433" y="106933"/>
                </a:lnTo>
                <a:lnTo>
                  <a:pt x="32004" y="104520"/>
                </a:lnTo>
                <a:lnTo>
                  <a:pt x="30987" y="100837"/>
                </a:lnTo>
                <a:lnTo>
                  <a:pt x="31242" y="96519"/>
                </a:lnTo>
                <a:lnTo>
                  <a:pt x="32004" y="88900"/>
                </a:lnTo>
                <a:lnTo>
                  <a:pt x="35560" y="51815"/>
                </a:lnTo>
                <a:lnTo>
                  <a:pt x="52197" y="53466"/>
                </a:lnTo>
                <a:lnTo>
                  <a:pt x="54102" y="34036"/>
                </a:lnTo>
                <a:lnTo>
                  <a:pt x="37465" y="32512"/>
                </a:lnTo>
                <a:lnTo>
                  <a:pt x="40640" y="0"/>
                </a:lnTo>
                <a:lnTo>
                  <a:pt x="14859" y="11811"/>
                </a:lnTo>
                <a:lnTo>
                  <a:pt x="12954" y="30099"/>
                </a:lnTo>
                <a:lnTo>
                  <a:pt x="1778" y="28955"/>
                </a:lnTo>
                <a:lnTo>
                  <a:pt x="0" y="48387"/>
                </a:lnTo>
                <a:lnTo>
                  <a:pt x="11176" y="49529"/>
                </a:lnTo>
                <a:lnTo>
                  <a:pt x="7239" y="89662"/>
                </a:lnTo>
                <a:lnTo>
                  <a:pt x="6350" y="98170"/>
                </a:lnTo>
                <a:lnTo>
                  <a:pt x="6096" y="104012"/>
                </a:lnTo>
                <a:lnTo>
                  <a:pt x="6350" y="106806"/>
                </a:lnTo>
                <a:lnTo>
                  <a:pt x="6604" y="110870"/>
                </a:lnTo>
                <a:lnTo>
                  <a:pt x="7366" y="114173"/>
                </a:lnTo>
                <a:lnTo>
                  <a:pt x="8762" y="116712"/>
                </a:lnTo>
                <a:lnTo>
                  <a:pt x="12700" y="121285"/>
                </a:lnTo>
                <a:lnTo>
                  <a:pt x="16002" y="123189"/>
                </a:lnTo>
                <a:lnTo>
                  <a:pt x="19431" y="124967"/>
                </a:lnTo>
                <a:lnTo>
                  <a:pt x="23241" y="126111"/>
                </a:lnTo>
                <a:lnTo>
                  <a:pt x="27686" y="126491"/>
                </a:lnTo>
                <a:lnTo>
                  <a:pt x="34798" y="127253"/>
                </a:lnTo>
                <a:lnTo>
                  <a:pt x="41402" y="126618"/>
                </a:lnTo>
                <a:close/>
              </a:path>
              <a:path w="724787" h="190102">
                <a:moveTo>
                  <a:pt x="145408" y="89044"/>
                </a:moveTo>
                <a:lnTo>
                  <a:pt x="145049" y="75132"/>
                </a:lnTo>
                <a:lnTo>
                  <a:pt x="142390" y="63394"/>
                </a:lnTo>
                <a:lnTo>
                  <a:pt x="137414" y="53848"/>
                </a:lnTo>
                <a:lnTo>
                  <a:pt x="130707" y="46512"/>
                </a:lnTo>
                <a:lnTo>
                  <a:pt x="119799" y="40125"/>
                </a:lnTo>
                <a:lnTo>
                  <a:pt x="106299" y="37083"/>
                </a:lnTo>
                <a:lnTo>
                  <a:pt x="100711" y="55372"/>
                </a:lnTo>
                <a:lnTo>
                  <a:pt x="106045" y="55879"/>
                </a:lnTo>
                <a:lnTo>
                  <a:pt x="110998" y="56387"/>
                </a:lnTo>
                <a:lnTo>
                  <a:pt x="115062" y="58547"/>
                </a:lnTo>
                <a:lnTo>
                  <a:pt x="118110" y="62611"/>
                </a:lnTo>
                <a:lnTo>
                  <a:pt x="121285" y="66548"/>
                </a:lnTo>
                <a:lnTo>
                  <a:pt x="122555" y="72136"/>
                </a:lnTo>
                <a:lnTo>
                  <a:pt x="122047" y="79248"/>
                </a:lnTo>
                <a:lnTo>
                  <a:pt x="85598" y="75691"/>
                </a:lnTo>
                <a:lnTo>
                  <a:pt x="83693" y="90550"/>
                </a:lnTo>
                <a:lnTo>
                  <a:pt x="144780" y="96392"/>
                </a:lnTo>
                <a:lnTo>
                  <a:pt x="145408" y="89044"/>
                </a:lnTo>
                <a:close/>
              </a:path>
              <a:path w="724787" h="190102">
                <a:moveTo>
                  <a:pt x="114073" y="132998"/>
                </a:moveTo>
                <a:lnTo>
                  <a:pt x="125349" y="129031"/>
                </a:lnTo>
                <a:lnTo>
                  <a:pt x="132461" y="124967"/>
                </a:lnTo>
                <a:lnTo>
                  <a:pt x="138049" y="118744"/>
                </a:lnTo>
                <a:lnTo>
                  <a:pt x="142112" y="110108"/>
                </a:lnTo>
                <a:lnTo>
                  <a:pt x="118237" y="103631"/>
                </a:lnTo>
                <a:lnTo>
                  <a:pt x="116459" y="108203"/>
                </a:lnTo>
                <a:lnTo>
                  <a:pt x="114173" y="111251"/>
                </a:lnTo>
                <a:lnTo>
                  <a:pt x="111379" y="113156"/>
                </a:lnTo>
                <a:lnTo>
                  <a:pt x="108585" y="114935"/>
                </a:lnTo>
                <a:lnTo>
                  <a:pt x="105283" y="115697"/>
                </a:lnTo>
                <a:lnTo>
                  <a:pt x="101473" y="115315"/>
                </a:lnTo>
                <a:lnTo>
                  <a:pt x="95885" y="114807"/>
                </a:lnTo>
                <a:lnTo>
                  <a:pt x="91312" y="112267"/>
                </a:lnTo>
                <a:lnTo>
                  <a:pt x="88011" y="107950"/>
                </a:lnTo>
                <a:lnTo>
                  <a:pt x="84581" y="103504"/>
                </a:lnTo>
                <a:lnTo>
                  <a:pt x="83185" y="97789"/>
                </a:lnTo>
                <a:lnTo>
                  <a:pt x="83693" y="90550"/>
                </a:lnTo>
                <a:lnTo>
                  <a:pt x="85598" y="75691"/>
                </a:lnTo>
                <a:lnTo>
                  <a:pt x="86233" y="68961"/>
                </a:lnTo>
                <a:lnTo>
                  <a:pt x="88392" y="63880"/>
                </a:lnTo>
                <a:lnTo>
                  <a:pt x="92329" y="60325"/>
                </a:lnTo>
                <a:lnTo>
                  <a:pt x="96139" y="56895"/>
                </a:lnTo>
                <a:lnTo>
                  <a:pt x="100711" y="55372"/>
                </a:lnTo>
                <a:lnTo>
                  <a:pt x="106299" y="37083"/>
                </a:lnTo>
                <a:lnTo>
                  <a:pt x="97519" y="37058"/>
                </a:lnTo>
                <a:lnTo>
                  <a:pt x="85476" y="40173"/>
                </a:lnTo>
                <a:lnTo>
                  <a:pt x="74803" y="47116"/>
                </a:lnTo>
                <a:lnTo>
                  <a:pt x="67293" y="56122"/>
                </a:lnTo>
                <a:lnTo>
                  <a:pt x="62111" y="67716"/>
                </a:lnTo>
                <a:lnTo>
                  <a:pt x="59436" y="81787"/>
                </a:lnTo>
                <a:lnTo>
                  <a:pt x="59094" y="90770"/>
                </a:lnTo>
                <a:lnTo>
                  <a:pt x="60868" y="103364"/>
                </a:lnTo>
                <a:lnTo>
                  <a:pt x="65405" y="114300"/>
                </a:lnTo>
                <a:lnTo>
                  <a:pt x="74096" y="124349"/>
                </a:lnTo>
                <a:lnTo>
                  <a:pt x="85293" y="130456"/>
                </a:lnTo>
                <a:lnTo>
                  <a:pt x="99441" y="133476"/>
                </a:lnTo>
                <a:lnTo>
                  <a:pt x="100902" y="133607"/>
                </a:lnTo>
                <a:lnTo>
                  <a:pt x="114073" y="132998"/>
                </a:lnTo>
                <a:close/>
              </a:path>
              <a:path w="724787" h="190102">
                <a:moveTo>
                  <a:pt x="215645" y="93852"/>
                </a:moveTo>
                <a:lnTo>
                  <a:pt x="251079" y="53212"/>
                </a:lnTo>
                <a:lnTo>
                  <a:pt x="222504" y="50545"/>
                </a:lnTo>
                <a:lnTo>
                  <a:pt x="202819" y="74167"/>
                </a:lnTo>
                <a:lnTo>
                  <a:pt x="189103" y="47243"/>
                </a:lnTo>
                <a:lnTo>
                  <a:pt x="159385" y="44323"/>
                </a:lnTo>
                <a:lnTo>
                  <a:pt x="186817" y="92075"/>
                </a:lnTo>
                <a:lnTo>
                  <a:pt x="148971" y="136270"/>
                </a:lnTo>
                <a:lnTo>
                  <a:pt x="177546" y="139064"/>
                </a:lnTo>
                <a:lnTo>
                  <a:pt x="199136" y="112394"/>
                </a:lnTo>
                <a:lnTo>
                  <a:pt x="215138" y="142620"/>
                </a:lnTo>
                <a:lnTo>
                  <a:pt x="244982" y="145541"/>
                </a:lnTo>
                <a:lnTo>
                  <a:pt x="215645" y="93852"/>
                </a:lnTo>
                <a:close/>
              </a:path>
              <a:path w="724787" h="190102">
                <a:moveTo>
                  <a:pt x="297688" y="151637"/>
                </a:moveTo>
                <a:lnTo>
                  <a:pt x="303656" y="149732"/>
                </a:lnTo>
                <a:lnTo>
                  <a:pt x="303403" y="130555"/>
                </a:lnTo>
                <a:lnTo>
                  <a:pt x="298957" y="131699"/>
                </a:lnTo>
                <a:lnTo>
                  <a:pt x="295656" y="132206"/>
                </a:lnTo>
                <a:lnTo>
                  <a:pt x="293369" y="131952"/>
                </a:lnTo>
                <a:lnTo>
                  <a:pt x="290449" y="131317"/>
                </a:lnTo>
                <a:lnTo>
                  <a:pt x="287655" y="128397"/>
                </a:lnTo>
                <a:lnTo>
                  <a:pt x="287274" y="125856"/>
                </a:lnTo>
                <a:lnTo>
                  <a:pt x="287528" y="121412"/>
                </a:lnTo>
                <a:lnTo>
                  <a:pt x="288290" y="113918"/>
                </a:lnTo>
                <a:lnTo>
                  <a:pt x="291845" y="76835"/>
                </a:lnTo>
                <a:lnTo>
                  <a:pt x="308482" y="78486"/>
                </a:lnTo>
                <a:lnTo>
                  <a:pt x="310388" y="59054"/>
                </a:lnTo>
                <a:lnTo>
                  <a:pt x="293751" y="57403"/>
                </a:lnTo>
                <a:lnTo>
                  <a:pt x="296926" y="24891"/>
                </a:lnTo>
                <a:lnTo>
                  <a:pt x="271144" y="36702"/>
                </a:lnTo>
                <a:lnTo>
                  <a:pt x="269367" y="54990"/>
                </a:lnTo>
                <a:lnTo>
                  <a:pt x="258191" y="53975"/>
                </a:lnTo>
                <a:lnTo>
                  <a:pt x="256286" y="73405"/>
                </a:lnTo>
                <a:lnTo>
                  <a:pt x="267462" y="74422"/>
                </a:lnTo>
                <a:lnTo>
                  <a:pt x="263525" y="114553"/>
                </a:lnTo>
                <a:lnTo>
                  <a:pt x="262763" y="123189"/>
                </a:lnTo>
                <a:lnTo>
                  <a:pt x="262381" y="128904"/>
                </a:lnTo>
                <a:lnTo>
                  <a:pt x="262636" y="131825"/>
                </a:lnTo>
                <a:lnTo>
                  <a:pt x="262890" y="135889"/>
                </a:lnTo>
                <a:lnTo>
                  <a:pt x="263779" y="139191"/>
                </a:lnTo>
                <a:lnTo>
                  <a:pt x="265176" y="141604"/>
                </a:lnTo>
                <a:lnTo>
                  <a:pt x="268986" y="146303"/>
                </a:lnTo>
                <a:lnTo>
                  <a:pt x="272415" y="148081"/>
                </a:lnTo>
                <a:lnTo>
                  <a:pt x="275717" y="149987"/>
                </a:lnTo>
                <a:lnTo>
                  <a:pt x="279654" y="151002"/>
                </a:lnTo>
                <a:lnTo>
                  <a:pt x="283971" y="151511"/>
                </a:lnTo>
                <a:lnTo>
                  <a:pt x="291211" y="152145"/>
                </a:lnTo>
                <a:lnTo>
                  <a:pt x="297688" y="151637"/>
                </a:lnTo>
                <a:close/>
              </a:path>
              <a:path w="724787" h="190102">
                <a:moveTo>
                  <a:pt x="455930" y="111632"/>
                </a:moveTo>
                <a:lnTo>
                  <a:pt x="456692" y="103377"/>
                </a:lnTo>
                <a:lnTo>
                  <a:pt x="456945" y="97281"/>
                </a:lnTo>
                <a:lnTo>
                  <a:pt x="456438" y="93217"/>
                </a:lnTo>
                <a:lnTo>
                  <a:pt x="456056" y="89153"/>
                </a:lnTo>
                <a:lnTo>
                  <a:pt x="454787" y="85470"/>
                </a:lnTo>
                <a:lnTo>
                  <a:pt x="452881" y="82041"/>
                </a:lnTo>
                <a:lnTo>
                  <a:pt x="450850" y="78612"/>
                </a:lnTo>
                <a:lnTo>
                  <a:pt x="447675" y="75564"/>
                </a:lnTo>
                <a:lnTo>
                  <a:pt x="443356" y="73025"/>
                </a:lnTo>
                <a:lnTo>
                  <a:pt x="439166" y="70485"/>
                </a:lnTo>
                <a:lnTo>
                  <a:pt x="434213" y="68961"/>
                </a:lnTo>
                <a:lnTo>
                  <a:pt x="428498" y="68452"/>
                </a:lnTo>
                <a:lnTo>
                  <a:pt x="421701" y="68440"/>
                </a:lnTo>
                <a:lnTo>
                  <a:pt x="409871" y="71783"/>
                </a:lnTo>
                <a:lnTo>
                  <a:pt x="399033" y="79501"/>
                </a:lnTo>
                <a:lnTo>
                  <a:pt x="403606" y="32765"/>
                </a:lnTo>
                <a:lnTo>
                  <a:pt x="379221" y="30352"/>
                </a:lnTo>
                <a:lnTo>
                  <a:pt x="366903" y="157479"/>
                </a:lnTo>
                <a:lnTo>
                  <a:pt x="391287" y="159765"/>
                </a:lnTo>
                <a:lnTo>
                  <a:pt x="395731" y="113664"/>
                </a:lnTo>
                <a:lnTo>
                  <a:pt x="396494" y="105917"/>
                </a:lnTo>
                <a:lnTo>
                  <a:pt x="397764" y="100202"/>
                </a:lnTo>
                <a:lnTo>
                  <a:pt x="399669" y="96392"/>
                </a:lnTo>
                <a:lnTo>
                  <a:pt x="401446" y="92582"/>
                </a:lnTo>
                <a:lnTo>
                  <a:pt x="404114" y="89788"/>
                </a:lnTo>
                <a:lnTo>
                  <a:pt x="407416" y="88137"/>
                </a:lnTo>
                <a:lnTo>
                  <a:pt x="410844" y="86487"/>
                </a:lnTo>
                <a:lnTo>
                  <a:pt x="414528" y="85851"/>
                </a:lnTo>
                <a:lnTo>
                  <a:pt x="418592" y="86232"/>
                </a:lnTo>
                <a:lnTo>
                  <a:pt x="422148" y="86613"/>
                </a:lnTo>
                <a:lnTo>
                  <a:pt x="424942" y="87629"/>
                </a:lnTo>
                <a:lnTo>
                  <a:pt x="427228" y="89407"/>
                </a:lnTo>
                <a:lnTo>
                  <a:pt x="430783" y="93472"/>
                </a:lnTo>
                <a:lnTo>
                  <a:pt x="431419" y="96138"/>
                </a:lnTo>
                <a:lnTo>
                  <a:pt x="432181" y="98805"/>
                </a:lnTo>
                <a:lnTo>
                  <a:pt x="432054" y="105028"/>
                </a:lnTo>
                <a:lnTo>
                  <a:pt x="431038" y="114680"/>
                </a:lnTo>
                <a:lnTo>
                  <a:pt x="426339" y="163194"/>
                </a:lnTo>
                <a:lnTo>
                  <a:pt x="450723" y="165607"/>
                </a:lnTo>
                <a:lnTo>
                  <a:pt x="455930" y="111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360420" y="3268980"/>
            <a:ext cx="1104900" cy="1828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355848" y="3189732"/>
            <a:ext cx="1115567" cy="303275"/>
          </a:xfrm>
          <a:custGeom>
            <a:avLst/>
            <a:gdLst/>
            <a:ahLst/>
            <a:cxnLst/>
            <a:rect l="l" t="t" r="r" b="b"/>
            <a:pathLst>
              <a:path w="1115567" h="303275">
                <a:moveTo>
                  <a:pt x="0" y="50545"/>
                </a:moveTo>
                <a:lnTo>
                  <a:pt x="16650" y="13031"/>
                </a:lnTo>
                <a:lnTo>
                  <a:pt x="50546" y="0"/>
                </a:lnTo>
                <a:lnTo>
                  <a:pt x="1065022" y="0"/>
                </a:lnTo>
                <a:lnTo>
                  <a:pt x="1102536" y="16650"/>
                </a:lnTo>
                <a:lnTo>
                  <a:pt x="1115567" y="50545"/>
                </a:lnTo>
                <a:lnTo>
                  <a:pt x="1115567" y="252729"/>
                </a:lnTo>
                <a:lnTo>
                  <a:pt x="1098917" y="290244"/>
                </a:lnTo>
                <a:lnTo>
                  <a:pt x="1065022" y="303275"/>
                </a:lnTo>
                <a:lnTo>
                  <a:pt x="50546" y="303275"/>
                </a:lnTo>
                <a:lnTo>
                  <a:pt x="13031" y="286625"/>
                </a:lnTo>
                <a:lnTo>
                  <a:pt x="0" y="252729"/>
                </a:lnTo>
                <a:lnTo>
                  <a:pt x="0" y="50545"/>
                </a:lnTo>
                <a:close/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113532" y="4585716"/>
            <a:ext cx="1106423" cy="1844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108960" y="4506468"/>
            <a:ext cx="1117091" cy="304800"/>
          </a:xfrm>
          <a:custGeom>
            <a:avLst/>
            <a:gdLst/>
            <a:ahLst/>
            <a:cxnLst/>
            <a:rect l="l" t="t" r="r" b="b"/>
            <a:pathLst>
              <a:path w="1117091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6291" y="0"/>
                </a:lnTo>
                <a:lnTo>
                  <a:pt x="1103850" y="16585"/>
                </a:lnTo>
                <a:lnTo>
                  <a:pt x="1117091" y="50800"/>
                </a:lnTo>
                <a:lnTo>
                  <a:pt x="1117091" y="254000"/>
                </a:lnTo>
                <a:lnTo>
                  <a:pt x="1100506" y="291558"/>
                </a:lnTo>
                <a:lnTo>
                  <a:pt x="1066291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258312" y="5190744"/>
            <a:ext cx="1106424" cy="1844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253740" y="5111496"/>
            <a:ext cx="1117092" cy="304800"/>
          </a:xfrm>
          <a:custGeom>
            <a:avLst/>
            <a:gdLst/>
            <a:ahLst/>
            <a:cxnLst/>
            <a:rect l="l" t="t" r="r" b="b"/>
            <a:pathLst>
              <a:path w="1117092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6292" y="0"/>
                </a:lnTo>
                <a:lnTo>
                  <a:pt x="1103850" y="16585"/>
                </a:lnTo>
                <a:lnTo>
                  <a:pt x="1117092" y="50800"/>
                </a:lnTo>
                <a:lnTo>
                  <a:pt x="1117092" y="254000"/>
                </a:lnTo>
                <a:lnTo>
                  <a:pt x="1100506" y="291558"/>
                </a:lnTo>
                <a:lnTo>
                  <a:pt x="1066292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526024" y="2705100"/>
            <a:ext cx="1106424" cy="1844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521452" y="2625852"/>
            <a:ext cx="1115568" cy="304800"/>
          </a:xfrm>
          <a:custGeom>
            <a:avLst/>
            <a:gdLst/>
            <a:ahLst/>
            <a:cxnLst/>
            <a:rect l="l" t="t" r="r" b="b"/>
            <a:pathLst>
              <a:path w="1115568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8" y="0"/>
                </a:lnTo>
                <a:lnTo>
                  <a:pt x="1102326" y="16585"/>
                </a:lnTo>
                <a:lnTo>
                  <a:pt x="1115568" y="50800"/>
                </a:lnTo>
                <a:lnTo>
                  <a:pt x="1115568" y="254000"/>
                </a:lnTo>
                <a:lnTo>
                  <a:pt x="1098982" y="291558"/>
                </a:lnTo>
                <a:lnTo>
                  <a:pt x="1064768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5340096" y="3290316"/>
            <a:ext cx="1106424" cy="1844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5335524" y="3211068"/>
            <a:ext cx="1115567" cy="304800"/>
          </a:xfrm>
          <a:custGeom>
            <a:avLst/>
            <a:gdLst/>
            <a:ahLst/>
            <a:cxnLst/>
            <a:rect l="l" t="t" r="r" b="b"/>
            <a:pathLst>
              <a:path w="1115567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7" y="0"/>
                </a:lnTo>
                <a:lnTo>
                  <a:pt x="1102326" y="16585"/>
                </a:lnTo>
                <a:lnTo>
                  <a:pt x="1115567" y="50800"/>
                </a:lnTo>
                <a:lnTo>
                  <a:pt x="1115567" y="254000"/>
                </a:lnTo>
                <a:lnTo>
                  <a:pt x="1098982" y="291558"/>
                </a:lnTo>
                <a:lnTo>
                  <a:pt x="1064767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102352" y="4578096"/>
            <a:ext cx="1106424" cy="18440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097780" y="4498848"/>
            <a:ext cx="1115568" cy="304800"/>
          </a:xfrm>
          <a:custGeom>
            <a:avLst/>
            <a:gdLst/>
            <a:ahLst/>
            <a:cxnLst/>
            <a:rect l="l" t="t" r="r" b="b"/>
            <a:pathLst>
              <a:path w="1115568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8" y="0"/>
                </a:lnTo>
                <a:lnTo>
                  <a:pt x="1102326" y="16585"/>
                </a:lnTo>
                <a:lnTo>
                  <a:pt x="1115568" y="50800"/>
                </a:lnTo>
                <a:lnTo>
                  <a:pt x="1115568" y="254000"/>
                </a:lnTo>
                <a:lnTo>
                  <a:pt x="1098982" y="291558"/>
                </a:lnTo>
                <a:lnTo>
                  <a:pt x="1064768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5247132" y="5184648"/>
            <a:ext cx="1104900" cy="18440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242560" y="5105400"/>
            <a:ext cx="1115567" cy="303275"/>
          </a:xfrm>
          <a:custGeom>
            <a:avLst/>
            <a:gdLst/>
            <a:ahLst/>
            <a:cxnLst/>
            <a:rect l="l" t="t" r="r" b="b"/>
            <a:pathLst>
              <a:path w="1115567" h="303275">
                <a:moveTo>
                  <a:pt x="0" y="50545"/>
                </a:moveTo>
                <a:lnTo>
                  <a:pt x="16650" y="13031"/>
                </a:lnTo>
                <a:lnTo>
                  <a:pt x="50545" y="0"/>
                </a:lnTo>
                <a:lnTo>
                  <a:pt x="1065022" y="0"/>
                </a:lnTo>
                <a:lnTo>
                  <a:pt x="1102536" y="16650"/>
                </a:lnTo>
                <a:lnTo>
                  <a:pt x="1115567" y="50545"/>
                </a:lnTo>
                <a:lnTo>
                  <a:pt x="1115567" y="252730"/>
                </a:lnTo>
                <a:lnTo>
                  <a:pt x="1098917" y="290244"/>
                </a:lnTo>
                <a:lnTo>
                  <a:pt x="1065022" y="303275"/>
                </a:lnTo>
                <a:lnTo>
                  <a:pt x="50545" y="303275"/>
                </a:lnTo>
                <a:lnTo>
                  <a:pt x="13031" y="286625"/>
                </a:lnTo>
                <a:lnTo>
                  <a:pt x="0" y="252730"/>
                </a:lnTo>
                <a:lnTo>
                  <a:pt x="0" y="50545"/>
                </a:lnTo>
                <a:close/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435596" y="2699004"/>
            <a:ext cx="1106424" cy="18440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431024" y="2619756"/>
            <a:ext cx="1115568" cy="304800"/>
          </a:xfrm>
          <a:custGeom>
            <a:avLst/>
            <a:gdLst/>
            <a:ahLst/>
            <a:cxnLst/>
            <a:rect l="l" t="t" r="r" b="b"/>
            <a:pathLst>
              <a:path w="1115568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8" y="0"/>
                </a:lnTo>
                <a:lnTo>
                  <a:pt x="1102326" y="16585"/>
                </a:lnTo>
                <a:lnTo>
                  <a:pt x="1115568" y="50800"/>
                </a:lnTo>
                <a:lnTo>
                  <a:pt x="1115568" y="254000"/>
                </a:lnTo>
                <a:lnTo>
                  <a:pt x="1098982" y="291558"/>
                </a:lnTo>
                <a:lnTo>
                  <a:pt x="1064768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240524" y="3276600"/>
            <a:ext cx="1106424" cy="18440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235952" y="3197352"/>
            <a:ext cx="1115568" cy="304800"/>
          </a:xfrm>
          <a:custGeom>
            <a:avLst/>
            <a:gdLst/>
            <a:ahLst/>
            <a:cxnLst/>
            <a:rect l="l" t="t" r="r" b="b"/>
            <a:pathLst>
              <a:path w="1115568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8" y="0"/>
                </a:lnTo>
                <a:lnTo>
                  <a:pt x="1102326" y="16585"/>
                </a:lnTo>
                <a:lnTo>
                  <a:pt x="1115568" y="50800"/>
                </a:lnTo>
                <a:lnTo>
                  <a:pt x="1115568" y="254000"/>
                </a:lnTo>
                <a:lnTo>
                  <a:pt x="1098982" y="291558"/>
                </a:lnTo>
                <a:lnTo>
                  <a:pt x="1064768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7002780" y="4578096"/>
            <a:ext cx="1106424" cy="18440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6998208" y="4498848"/>
            <a:ext cx="1115568" cy="304800"/>
          </a:xfrm>
          <a:custGeom>
            <a:avLst/>
            <a:gdLst/>
            <a:ahLst/>
            <a:cxnLst/>
            <a:rect l="l" t="t" r="r" b="b"/>
            <a:pathLst>
              <a:path w="1115568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8" y="0"/>
                </a:lnTo>
                <a:lnTo>
                  <a:pt x="1102326" y="16585"/>
                </a:lnTo>
                <a:lnTo>
                  <a:pt x="1115568" y="50800"/>
                </a:lnTo>
                <a:lnTo>
                  <a:pt x="1115568" y="254000"/>
                </a:lnTo>
                <a:lnTo>
                  <a:pt x="1098982" y="291558"/>
                </a:lnTo>
                <a:lnTo>
                  <a:pt x="1064768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7240524" y="5175504"/>
            <a:ext cx="1106424" cy="18440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7235952" y="5096256"/>
            <a:ext cx="1115568" cy="304800"/>
          </a:xfrm>
          <a:custGeom>
            <a:avLst/>
            <a:gdLst/>
            <a:ahLst/>
            <a:cxnLst/>
            <a:rect l="l" t="t" r="r" b="b"/>
            <a:pathLst>
              <a:path w="1115568" h="304800">
                <a:moveTo>
                  <a:pt x="0" y="50799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8" y="0"/>
                </a:lnTo>
                <a:lnTo>
                  <a:pt x="1102326" y="16585"/>
                </a:lnTo>
                <a:lnTo>
                  <a:pt x="1115568" y="50799"/>
                </a:lnTo>
                <a:lnTo>
                  <a:pt x="1115568" y="253999"/>
                </a:lnTo>
                <a:lnTo>
                  <a:pt x="1098982" y="291558"/>
                </a:lnTo>
                <a:lnTo>
                  <a:pt x="1064768" y="304799"/>
                </a:lnTo>
                <a:lnTo>
                  <a:pt x="50800" y="304799"/>
                </a:lnTo>
                <a:lnTo>
                  <a:pt x="13241" y="288214"/>
                </a:lnTo>
                <a:lnTo>
                  <a:pt x="0" y="253999"/>
                </a:lnTo>
                <a:lnTo>
                  <a:pt x="0" y="50799"/>
                </a:lnTo>
                <a:close/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834384" y="2159508"/>
            <a:ext cx="1106424" cy="28041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822191" y="2116836"/>
            <a:ext cx="1115568" cy="304800"/>
          </a:xfrm>
          <a:custGeom>
            <a:avLst/>
            <a:gdLst/>
            <a:ahLst/>
            <a:cxnLst/>
            <a:rect l="l" t="t" r="r" b="b"/>
            <a:pathLst>
              <a:path w="1115568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8" y="0"/>
                </a:lnTo>
                <a:lnTo>
                  <a:pt x="1102326" y="16585"/>
                </a:lnTo>
                <a:lnTo>
                  <a:pt x="1115568" y="50800"/>
                </a:lnTo>
                <a:lnTo>
                  <a:pt x="1115568" y="254000"/>
                </a:lnTo>
                <a:lnTo>
                  <a:pt x="1098982" y="291558"/>
                </a:lnTo>
                <a:lnTo>
                  <a:pt x="1064768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5750052" y="2083308"/>
            <a:ext cx="1106424" cy="28041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5737860" y="2039112"/>
            <a:ext cx="1115567" cy="304800"/>
          </a:xfrm>
          <a:custGeom>
            <a:avLst/>
            <a:gdLst/>
            <a:ahLst/>
            <a:cxnLst/>
            <a:rect l="l" t="t" r="r" b="b"/>
            <a:pathLst>
              <a:path w="1115567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7" y="0"/>
                </a:lnTo>
                <a:lnTo>
                  <a:pt x="1102326" y="16585"/>
                </a:lnTo>
                <a:lnTo>
                  <a:pt x="1115567" y="50800"/>
                </a:lnTo>
                <a:lnTo>
                  <a:pt x="1115567" y="254000"/>
                </a:lnTo>
                <a:lnTo>
                  <a:pt x="1098982" y="291558"/>
                </a:lnTo>
                <a:lnTo>
                  <a:pt x="1064767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7600188" y="2080260"/>
            <a:ext cx="1106424" cy="28041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7587996" y="2036064"/>
            <a:ext cx="1115568" cy="304800"/>
          </a:xfrm>
          <a:custGeom>
            <a:avLst/>
            <a:gdLst/>
            <a:ahLst/>
            <a:cxnLst/>
            <a:rect l="l" t="t" r="r" b="b"/>
            <a:pathLst>
              <a:path w="1115568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8" y="0"/>
                </a:lnTo>
                <a:lnTo>
                  <a:pt x="1102326" y="16585"/>
                </a:lnTo>
                <a:lnTo>
                  <a:pt x="1115568" y="50800"/>
                </a:lnTo>
                <a:lnTo>
                  <a:pt x="1115568" y="254000"/>
                </a:lnTo>
                <a:lnTo>
                  <a:pt x="1098982" y="291558"/>
                </a:lnTo>
                <a:lnTo>
                  <a:pt x="1064768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3381755" y="5760720"/>
            <a:ext cx="1104900" cy="28041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3369564" y="5716524"/>
            <a:ext cx="1115568" cy="304800"/>
          </a:xfrm>
          <a:custGeom>
            <a:avLst/>
            <a:gdLst/>
            <a:ahLst/>
            <a:cxnLst/>
            <a:rect l="l" t="t" r="r" b="b"/>
            <a:pathLst>
              <a:path w="1115568" h="304800">
                <a:moveTo>
                  <a:pt x="0" y="50800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8" y="0"/>
                </a:lnTo>
                <a:lnTo>
                  <a:pt x="1102326" y="16585"/>
                </a:lnTo>
                <a:lnTo>
                  <a:pt x="1115568" y="50800"/>
                </a:lnTo>
                <a:lnTo>
                  <a:pt x="1115568" y="254000"/>
                </a:lnTo>
                <a:lnTo>
                  <a:pt x="1098982" y="291558"/>
                </a:lnTo>
                <a:lnTo>
                  <a:pt x="1064768" y="304800"/>
                </a:lnTo>
                <a:lnTo>
                  <a:pt x="50800" y="304800"/>
                </a:lnTo>
                <a:lnTo>
                  <a:pt x="13241" y="288214"/>
                </a:lnTo>
                <a:lnTo>
                  <a:pt x="0" y="254000"/>
                </a:lnTo>
                <a:lnTo>
                  <a:pt x="0" y="50800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5303520" y="5711952"/>
            <a:ext cx="1104900" cy="28041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291328" y="5669280"/>
            <a:ext cx="1115568" cy="303275"/>
          </a:xfrm>
          <a:custGeom>
            <a:avLst/>
            <a:gdLst/>
            <a:ahLst/>
            <a:cxnLst/>
            <a:rect l="l" t="t" r="r" b="b"/>
            <a:pathLst>
              <a:path w="1115568" h="303275">
                <a:moveTo>
                  <a:pt x="0" y="50545"/>
                </a:moveTo>
                <a:lnTo>
                  <a:pt x="16650" y="13031"/>
                </a:lnTo>
                <a:lnTo>
                  <a:pt x="50546" y="0"/>
                </a:lnTo>
                <a:lnTo>
                  <a:pt x="1065022" y="0"/>
                </a:lnTo>
                <a:lnTo>
                  <a:pt x="1102536" y="16650"/>
                </a:lnTo>
                <a:lnTo>
                  <a:pt x="1115568" y="50545"/>
                </a:lnTo>
                <a:lnTo>
                  <a:pt x="1115568" y="252729"/>
                </a:lnTo>
                <a:lnTo>
                  <a:pt x="1098917" y="290244"/>
                </a:lnTo>
                <a:lnTo>
                  <a:pt x="1065022" y="303275"/>
                </a:lnTo>
                <a:lnTo>
                  <a:pt x="50546" y="303275"/>
                </a:lnTo>
                <a:lnTo>
                  <a:pt x="13031" y="286625"/>
                </a:lnTo>
                <a:lnTo>
                  <a:pt x="0" y="252729"/>
                </a:lnTo>
                <a:lnTo>
                  <a:pt x="0" y="50545"/>
                </a:lnTo>
                <a:close/>
              </a:path>
            </a:pathLst>
          </a:custGeom>
          <a:ln w="12191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7441692" y="5711952"/>
            <a:ext cx="1106424" cy="28041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7429500" y="5667756"/>
            <a:ext cx="1115568" cy="304800"/>
          </a:xfrm>
          <a:custGeom>
            <a:avLst/>
            <a:gdLst/>
            <a:ahLst/>
            <a:cxnLst/>
            <a:rect l="l" t="t" r="r" b="b"/>
            <a:pathLst>
              <a:path w="1115568" h="304800">
                <a:moveTo>
                  <a:pt x="0" y="50799"/>
                </a:moveTo>
                <a:lnTo>
                  <a:pt x="16585" y="13241"/>
                </a:lnTo>
                <a:lnTo>
                  <a:pt x="50800" y="0"/>
                </a:lnTo>
                <a:lnTo>
                  <a:pt x="1064768" y="0"/>
                </a:lnTo>
                <a:lnTo>
                  <a:pt x="1102326" y="16585"/>
                </a:lnTo>
                <a:lnTo>
                  <a:pt x="1115568" y="50799"/>
                </a:lnTo>
                <a:lnTo>
                  <a:pt x="1115568" y="253999"/>
                </a:lnTo>
                <a:lnTo>
                  <a:pt x="1098982" y="291558"/>
                </a:lnTo>
                <a:lnTo>
                  <a:pt x="1064768" y="304799"/>
                </a:lnTo>
                <a:lnTo>
                  <a:pt x="50800" y="304799"/>
                </a:lnTo>
                <a:lnTo>
                  <a:pt x="13241" y="288214"/>
                </a:lnTo>
                <a:lnTo>
                  <a:pt x="0" y="253999"/>
                </a:lnTo>
                <a:lnTo>
                  <a:pt x="0" y="50799"/>
                </a:lnTo>
                <a:close/>
              </a:path>
            </a:pathLst>
          </a:custGeom>
          <a:ln w="12192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76656" y="1892808"/>
            <a:ext cx="864107" cy="864107"/>
          </a:xfrm>
          <a:custGeom>
            <a:avLst/>
            <a:gdLst/>
            <a:ahLst/>
            <a:cxnLst/>
            <a:rect l="l" t="t" r="r" b="b"/>
            <a:pathLst>
              <a:path w="864107" h="864107">
                <a:moveTo>
                  <a:pt x="0" y="432053"/>
                </a:moveTo>
                <a:lnTo>
                  <a:pt x="1432" y="467491"/>
                </a:lnTo>
                <a:lnTo>
                  <a:pt x="5654" y="502139"/>
                </a:lnTo>
                <a:lnTo>
                  <a:pt x="12556" y="535886"/>
                </a:lnTo>
                <a:lnTo>
                  <a:pt x="22026" y="568622"/>
                </a:lnTo>
                <a:lnTo>
                  <a:pt x="33952" y="600235"/>
                </a:lnTo>
                <a:lnTo>
                  <a:pt x="48224" y="630614"/>
                </a:lnTo>
                <a:lnTo>
                  <a:pt x="64730" y="659648"/>
                </a:lnTo>
                <a:lnTo>
                  <a:pt x="83360" y="687226"/>
                </a:lnTo>
                <a:lnTo>
                  <a:pt x="104001" y="713236"/>
                </a:lnTo>
                <a:lnTo>
                  <a:pt x="126544" y="737568"/>
                </a:lnTo>
                <a:lnTo>
                  <a:pt x="150876" y="760110"/>
                </a:lnTo>
                <a:lnTo>
                  <a:pt x="176887" y="780751"/>
                </a:lnTo>
                <a:lnTo>
                  <a:pt x="204464" y="799380"/>
                </a:lnTo>
                <a:lnTo>
                  <a:pt x="233498" y="815885"/>
                </a:lnTo>
                <a:lnTo>
                  <a:pt x="263877" y="830157"/>
                </a:lnTo>
                <a:lnTo>
                  <a:pt x="295490" y="842083"/>
                </a:lnTo>
                <a:lnTo>
                  <a:pt x="328225" y="851552"/>
                </a:lnTo>
                <a:lnTo>
                  <a:pt x="361971" y="858453"/>
                </a:lnTo>
                <a:lnTo>
                  <a:pt x="396618" y="862675"/>
                </a:lnTo>
                <a:lnTo>
                  <a:pt x="432053" y="864107"/>
                </a:lnTo>
                <a:lnTo>
                  <a:pt x="467491" y="862675"/>
                </a:lnTo>
                <a:lnTo>
                  <a:pt x="502139" y="858453"/>
                </a:lnTo>
                <a:lnTo>
                  <a:pt x="535886" y="851552"/>
                </a:lnTo>
                <a:lnTo>
                  <a:pt x="568622" y="842083"/>
                </a:lnTo>
                <a:lnTo>
                  <a:pt x="600235" y="830157"/>
                </a:lnTo>
                <a:lnTo>
                  <a:pt x="630614" y="815885"/>
                </a:lnTo>
                <a:lnTo>
                  <a:pt x="659648" y="799380"/>
                </a:lnTo>
                <a:lnTo>
                  <a:pt x="687226" y="780751"/>
                </a:lnTo>
                <a:lnTo>
                  <a:pt x="713236" y="760110"/>
                </a:lnTo>
                <a:lnTo>
                  <a:pt x="737568" y="737568"/>
                </a:lnTo>
                <a:lnTo>
                  <a:pt x="760110" y="713236"/>
                </a:lnTo>
                <a:lnTo>
                  <a:pt x="780751" y="687226"/>
                </a:lnTo>
                <a:lnTo>
                  <a:pt x="799380" y="659648"/>
                </a:lnTo>
                <a:lnTo>
                  <a:pt x="815885" y="630614"/>
                </a:lnTo>
                <a:lnTo>
                  <a:pt x="830157" y="600235"/>
                </a:lnTo>
                <a:lnTo>
                  <a:pt x="842083" y="568622"/>
                </a:lnTo>
                <a:lnTo>
                  <a:pt x="851552" y="535886"/>
                </a:lnTo>
                <a:lnTo>
                  <a:pt x="858453" y="502139"/>
                </a:lnTo>
                <a:lnTo>
                  <a:pt x="862675" y="467491"/>
                </a:lnTo>
                <a:lnTo>
                  <a:pt x="864107" y="432053"/>
                </a:lnTo>
                <a:lnTo>
                  <a:pt x="862675" y="396616"/>
                </a:lnTo>
                <a:lnTo>
                  <a:pt x="858453" y="361968"/>
                </a:lnTo>
                <a:lnTo>
                  <a:pt x="851552" y="328221"/>
                </a:lnTo>
                <a:lnTo>
                  <a:pt x="842083" y="295485"/>
                </a:lnTo>
                <a:lnTo>
                  <a:pt x="830157" y="263872"/>
                </a:lnTo>
                <a:lnTo>
                  <a:pt x="815885" y="233493"/>
                </a:lnTo>
                <a:lnTo>
                  <a:pt x="799380" y="204459"/>
                </a:lnTo>
                <a:lnTo>
                  <a:pt x="780751" y="176881"/>
                </a:lnTo>
                <a:lnTo>
                  <a:pt x="760110" y="150871"/>
                </a:lnTo>
                <a:lnTo>
                  <a:pt x="737568" y="126539"/>
                </a:lnTo>
                <a:lnTo>
                  <a:pt x="713236" y="103997"/>
                </a:lnTo>
                <a:lnTo>
                  <a:pt x="687226" y="83356"/>
                </a:lnTo>
                <a:lnTo>
                  <a:pt x="659648" y="64727"/>
                </a:lnTo>
                <a:lnTo>
                  <a:pt x="630614" y="48222"/>
                </a:lnTo>
                <a:lnTo>
                  <a:pt x="600235" y="33950"/>
                </a:lnTo>
                <a:lnTo>
                  <a:pt x="568622" y="22024"/>
                </a:lnTo>
                <a:lnTo>
                  <a:pt x="535886" y="12555"/>
                </a:lnTo>
                <a:lnTo>
                  <a:pt x="502139" y="5654"/>
                </a:lnTo>
                <a:lnTo>
                  <a:pt x="467491" y="1432"/>
                </a:lnTo>
                <a:lnTo>
                  <a:pt x="432053" y="0"/>
                </a:lnTo>
                <a:lnTo>
                  <a:pt x="396618" y="1432"/>
                </a:lnTo>
                <a:lnTo>
                  <a:pt x="361971" y="5654"/>
                </a:lnTo>
                <a:lnTo>
                  <a:pt x="328225" y="12555"/>
                </a:lnTo>
                <a:lnTo>
                  <a:pt x="295490" y="22024"/>
                </a:lnTo>
                <a:lnTo>
                  <a:pt x="263877" y="33950"/>
                </a:lnTo>
                <a:lnTo>
                  <a:pt x="233498" y="48222"/>
                </a:lnTo>
                <a:lnTo>
                  <a:pt x="204464" y="64727"/>
                </a:lnTo>
                <a:lnTo>
                  <a:pt x="176887" y="83356"/>
                </a:lnTo>
                <a:lnTo>
                  <a:pt x="150876" y="103997"/>
                </a:lnTo>
                <a:lnTo>
                  <a:pt x="126544" y="126539"/>
                </a:lnTo>
                <a:lnTo>
                  <a:pt x="104001" y="150871"/>
                </a:lnTo>
                <a:lnTo>
                  <a:pt x="83360" y="176881"/>
                </a:lnTo>
                <a:lnTo>
                  <a:pt x="64730" y="204459"/>
                </a:lnTo>
                <a:lnTo>
                  <a:pt x="48224" y="233493"/>
                </a:lnTo>
                <a:lnTo>
                  <a:pt x="33952" y="263872"/>
                </a:lnTo>
                <a:lnTo>
                  <a:pt x="22026" y="295485"/>
                </a:lnTo>
                <a:lnTo>
                  <a:pt x="12556" y="328221"/>
                </a:lnTo>
                <a:lnTo>
                  <a:pt x="5654" y="361968"/>
                </a:lnTo>
                <a:lnTo>
                  <a:pt x="1432" y="396616"/>
                </a:lnTo>
                <a:lnTo>
                  <a:pt x="0" y="432053"/>
                </a:lnTo>
                <a:close/>
              </a:path>
            </a:pathLst>
          </a:custGeom>
          <a:solidFill>
            <a:srgbClr val="1CB9D3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3371088" y="2787396"/>
            <a:ext cx="298450" cy="0"/>
          </a:xfrm>
          <a:custGeom>
            <a:avLst/>
            <a:gdLst/>
            <a:ahLst/>
            <a:cxnLst/>
            <a:rect l="l" t="t" r="r" b="b"/>
            <a:pathLst>
              <a:path w="298450" h="0">
                <a:moveTo>
                  <a:pt x="0" y="0"/>
                </a:moveTo>
                <a:lnTo>
                  <a:pt x="298450" y="0"/>
                </a:lnTo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3051048" y="3337560"/>
            <a:ext cx="298450" cy="0"/>
          </a:xfrm>
          <a:custGeom>
            <a:avLst/>
            <a:gdLst/>
            <a:ahLst/>
            <a:cxnLst/>
            <a:rect l="l" t="t" r="r" b="b"/>
            <a:pathLst>
              <a:path w="298450" h="0">
                <a:moveTo>
                  <a:pt x="0" y="0"/>
                </a:moveTo>
                <a:lnTo>
                  <a:pt x="298450" y="0"/>
                </a:lnTo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173980" y="2785872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5" h="0">
                <a:moveTo>
                  <a:pt x="0" y="0"/>
                </a:moveTo>
                <a:lnTo>
                  <a:pt x="347345" y="0"/>
                </a:lnTo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4980432" y="3368040"/>
            <a:ext cx="347344" cy="0"/>
          </a:xfrm>
          <a:custGeom>
            <a:avLst/>
            <a:gdLst/>
            <a:ahLst/>
            <a:cxnLst/>
            <a:rect l="l" t="t" r="r" b="b"/>
            <a:pathLst>
              <a:path w="347344" h="0">
                <a:moveTo>
                  <a:pt x="0" y="0"/>
                </a:moveTo>
                <a:lnTo>
                  <a:pt x="347344" y="0"/>
                </a:lnTo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082028" y="2781300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5" h="0">
                <a:moveTo>
                  <a:pt x="0" y="0"/>
                </a:moveTo>
                <a:lnTo>
                  <a:pt x="347345" y="0"/>
                </a:lnTo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6880859" y="3343656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5" h="0">
                <a:moveTo>
                  <a:pt x="0" y="0"/>
                </a:moveTo>
                <a:lnTo>
                  <a:pt x="347345" y="0"/>
                </a:lnTo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2758440" y="4651248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5" h="0">
                <a:moveTo>
                  <a:pt x="0" y="0"/>
                </a:moveTo>
                <a:lnTo>
                  <a:pt x="347345" y="0"/>
                </a:lnTo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2974848" y="5254752"/>
            <a:ext cx="274319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319" y="0"/>
                </a:lnTo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4741164" y="4643628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5" h="0">
                <a:moveTo>
                  <a:pt x="0" y="0"/>
                </a:moveTo>
                <a:lnTo>
                  <a:pt x="347345" y="0"/>
                </a:lnTo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4885944" y="5250180"/>
            <a:ext cx="347344" cy="0"/>
          </a:xfrm>
          <a:custGeom>
            <a:avLst/>
            <a:gdLst/>
            <a:ahLst/>
            <a:cxnLst/>
            <a:rect l="l" t="t" r="r" b="b"/>
            <a:pathLst>
              <a:path w="347344" h="0">
                <a:moveTo>
                  <a:pt x="0" y="0"/>
                </a:moveTo>
                <a:lnTo>
                  <a:pt x="347344" y="0"/>
                </a:lnTo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6643116" y="4643628"/>
            <a:ext cx="347344" cy="0"/>
          </a:xfrm>
          <a:custGeom>
            <a:avLst/>
            <a:gdLst/>
            <a:ahLst/>
            <a:cxnLst/>
            <a:rect l="l" t="t" r="r" b="b"/>
            <a:pathLst>
              <a:path w="347344" h="0">
                <a:moveTo>
                  <a:pt x="0" y="0"/>
                </a:moveTo>
                <a:lnTo>
                  <a:pt x="347344" y="0"/>
                </a:lnTo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6888480" y="5259324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5" h="0">
                <a:moveTo>
                  <a:pt x="0" y="0"/>
                </a:moveTo>
                <a:lnTo>
                  <a:pt x="347345" y="0"/>
                </a:lnTo>
              </a:path>
            </a:pathLst>
          </a:custGeom>
          <a:ln w="12192">
            <a:solidFill>
              <a:srgbClr val="1CB9D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338829" y="881260"/>
            <a:ext cx="2052319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dirty="0" smtClean="0" sz="3000" spc="0" b="1">
                <a:latin typeface="Arial"/>
                <a:cs typeface="Arial"/>
              </a:rPr>
              <a:t>FISH</a:t>
            </a:r>
            <a:r>
              <a:rPr dirty="0" smtClean="0" sz="3000" spc="9" b="1">
                <a:latin typeface="Arial"/>
                <a:cs typeface="Arial"/>
              </a:rPr>
              <a:t>B</a:t>
            </a:r>
            <a:r>
              <a:rPr dirty="0" smtClean="0" sz="3000" spc="0" b="1">
                <a:latin typeface="Arial"/>
                <a:cs typeface="Arial"/>
              </a:rPr>
              <a:t>ONE</a:t>
            </a:r>
            <a:endParaRPr sz="3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414517" y="881260"/>
            <a:ext cx="1901444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dirty="0" smtClean="0" sz="3000" spc="0" b="1">
                <a:latin typeface="Arial"/>
                <a:cs typeface="Arial"/>
              </a:rPr>
              <a:t>DI</a:t>
            </a:r>
            <a:r>
              <a:rPr dirty="0" smtClean="0" sz="3000" spc="-9" b="1">
                <a:latin typeface="Arial"/>
                <a:cs typeface="Arial"/>
              </a:rPr>
              <a:t>A</a:t>
            </a:r>
            <a:r>
              <a:rPr dirty="0" smtClean="0" sz="3000" spc="0" b="1">
                <a:latin typeface="Arial"/>
                <a:cs typeface="Arial"/>
              </a:rPr>
              <a:t>GRAM</a:t>
            </a:r>
            <a:endParaRPr sz="3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0844" y="2089150"/>
            <a:ext cx="416104" cy="550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baseline="2275" sz="1800" spc="4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baseline="2275" sz="1800" spc="0" b="1">
                <a:solidFill>
                  <a:srgbClr val="FFFFFF"/>
                </a:solidFill>
                <a:latin typeface="Calibri"/>
                <a:cs typeface="Calibri"/>
              </a:rPr>
              <a:t>sert</a:t>
            </a:r>
            <a:endParaRPr sz="1200">
              <a:latin typeface="Calibri"/>
              <a:cs typeface="Calibri"/>
            </a:endParaRPr>
          </a:p>
          <a:p>
            <a:pPr marL="59943" marR="22859">
              <a:lnSpc>
                <a:spcPct val="101725"/>
              </a:lnSpc>
            </a:pPr>
            <a:r>
              <a:rPr dirty="0" smtClean="0" sz="1200" spc="4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200" spc="-4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Calibri"/>
                <a:cs typeface="Calibri"/>
              </a:rPr>
              <a:t>xt</a:t>
            </a:r>
            <a:endParaRPr sz="1200">
              <a:latin typeface="Calibri"/>
              <a:cs typeface="Calibri"/>
            </a:endParaRPr>
          </a:p>
          <a:p>
            <a:pPr marL="62992" marR="22859">
              <a:lnSpc>
                <a:spcPct val="101725"/>
              </a:lnSpc>
            </a:pPr>
            <a:r>
              <a:rPr dirty="0" smtClean="0" sz="1200" spc="0" b="1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mtClean="0" sz="1200" spc="-4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200" spc="4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200" spc="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30265" y="2089825"/>
            <a:ext cx="77536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4">
                <a:solidFill>
                  <a:srgbClr val="A6A6A6"/>
                </a:solidFill>
                <a:latin typeface="Arial"/>
                <a:cs typeface="Arial"/>
              </a:rPr>
              <a:t>C</a:t>
            </a:r>
            <a:r>
              <a:rPr dirty="0" smtClean="0" sz="1400" spc="0">
                <a:solidFill>
                  <a:srgbClr val="A6A6A6"/>
                </a:solidFill>
                <a:latin typeface="Arial"/>
                <a:cs typeface="Arial"/>
              </a:rPr>
              <a:t>a</a:t>
            </a:r>
            <a:r>
              <a:rPr dirty="0" smtClean="0" sz="1400" spc="4">
                <a:solidFill>
                  <a:srgbClr val="A6A6A6"/>
                </a:solidFill>
                <a:latin typeface="Arial"/>
                <a:cs typeface="Arial"/>
              </a:rPr>
              <a:t>t</a:t>
            </a:r>
            <a:r>
              <a:rPr dirty="0" smtClean="0" sz="1400" spc="0">
                <a:solidFill>
                  <a:srgbClr val="A6A6A6"/>
                </a:solidFill>
                <a:latin typeface="Arial"/>
                <a:cs typeface="Arial"/>
              </a:rPr>
              <a:t>egory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80401" y="2086777"/>
            <a:ext cx="77536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4">
                <a:solidFill>
                  <a:srgbClr val="A6A6A6"/>
                </a:solidFill>
                <a:latin typeface="Arial"/>
                <a:cs typeface="Arial"/>
              </a:rPr>
              <a:t>C</a:t>
            </a:r>
            <a:r>
              <a:rPr dirty="0" smtClean="0" sz="1400" spc="0">
                <a:solidFill>
                  <a:srgbClr val="A6A6A6"/>
                </a:solidFill>
                <a:latin typeface="Arial"/>
                <a:cs typeface="Arial"/>
              </a:rPr>
              <a:t>a</a:t>
            </a:r>
            <a:r>
              <a:rPr dirty="0" smtClean="0" sz="1400" spc="4">
                <a:solidFill>
                  <a:srgbClr val="A6A6A6"/>
                </a:solidFill>
                <a:latin typeface="Arial"/>
                <a:cs typeface="Arial"/>
              </a:rPr>
              <a:t>t</a:t>
            </a:r>
            <a:r>
              <a:rPr dirty="0" smtClean="0" sz="1400" spc="0">
                <a:solidFill>
                  <a:srgbClr val="A6A6A6"/>
                </a:solidFill>
                <a:latin typeface="Arial"/>
                <a:cs typeface="Arial"/>
              </a:rPr>
              <a:t>egory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14342" y="2166025"/>
            <a:ext cx="77536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4">
                <a:solidFill>
                  <a:srgbClr val="A6A6A6"/>
                </a:solidFill>
                <a:latin typeface="Arial"/>
                <a:cs typeface="Arial"/>
              </a:rPr>
              <a:t>C</a:t>
            </a:r>
            <a:r>
              <a:rPr dirty="0" smtClean="0" sz="1400" spc="0">
                <a:solidFill>
                  <a:srgbClr val="A6A6A6"/>
                </a:solidFill>
                <a:latin typeface="Arial"/>
                <a:cs typeface="Arial"/>
              </a:rPr>
              <a:t>a</a:t>
            </a:r>
            <a:r>
              <a:rPr dirty="0" smtClean="0" sz="1400" spc="4">
                <a:solidFill>
                  <a:srgbClr val="A6A6A6"/>
                </a:solidFill>
                <a:latin typeface="Arial"/>
                <a:cs typeface="Arial"/>
              </a:rPr>
              <a:t>t</a:t>
            </a:r>
            <a:r>
              <a:rPr dirty="0" smtClean="0" sz="1400" spc="0">
                <a:solidFill>
                  <a:srgbClr val="A6A6A6"/>
                </a:solidFill>
                <a:latin typeface="Arial"/>
                <a:cs typeface="Arial"/>
              </a:rPr>
              <a:t>egory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53325" y="2701788"/>
            <a:ext cx="889593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Insert</a:t>
            </a:r>
            <a:r>
              <a:rPr dirty="0" smtClean="0" sz="1000" spc="-24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te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x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</a:t>
            </a:r>
            <a:r>
              <a:rPr dirty="0" smtClean="0" sz="1000" spc="-16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43499" y="2707884"/>
            <a:ext cx="889593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Insert</a:t>
            </a:r>
            <a:r>
              <a:rPr dirty="0" smtClean="0" sz="1000" spc="-24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te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x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</a:t>
            </a:r>
            <a:r>
              <a:rPr dirty="0" smtClean="0" sz="1000" spc="-16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93363" y="2717028"/>
            <a:ext cx="889593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Insert</a:t>
            </a:r>
            <a:r>
              <a:rPr dirty="0" smtClean="0" sz="1000" spc="-24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te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x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</a:t>
            </a:r>
            <a:r>
              <a:rPr dirty="0" smtClean="0" sz="1000" spc="-16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77895" y="3271764"/>
            <a:ext cx="889593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Insert</a:t>
            </a:r>
            <a:r>
              <a:rPr dirty="0" smtClean="0" sz="1000" spc="-24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te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x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</a:t>
            </a:r>
            <a:r>
              <a:rPr dirty="0" smtClean="0" sz="1000" spc="-16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58253" y="3279384"/>
            <a:ext cx="889593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Insert</a:t>
            </a:r>
            <a:r>
              <a:rPr dirty="0" smtClean="0" sz="1000" spc="-24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te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x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</a:t>
            </a:r>
            <a:r>
              <a:rPr dirty="0" smtClean="0" sz="1000" spc="-16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57571" y="3293100"/>
            <a:ext cx="889990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Insert</a:t>
            </a:r>
            <a:r>
              <a:rPr dirty="0" smtClean="0" sz="1000" spc="-19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text</a:t>
            </a:r>
            <a:r>
              <a:rPr dirty="0" smtClean="0" sz="1000" spc="-16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19827" y="4581134"/>
            <a:ext cx="88959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Insert</a:t>
            </a:r>
            <a:r>
              <a:rPr dirty="0" smtClean="0" sz="1000" spc="-24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te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x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</a:t>
            </a:r>
            <a:r>
              <a:rPr dirty="0" smtClean="0" sz="1000" spc="-16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20508" y="4581134"/>
            <a:ext cx="88959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Insert</a:t>
            </a:r>
            <a:r>
              <a:rPr dirty="0" smtClean="0" sz="1000" spc="-24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te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x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</a:t>
            </a:r>
            <a:r>
              <a:rPr dirty="0" smtClean="0" sz="1000" spc="-16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0626" y="4588754"/>
            <a:ext cx="88959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Insert</a:t>
            </a:r>
            <a:r>
              <a:rPr dirty="0" smtClean="0" sz="1000" spc="-24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te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x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</a:t>
            </a:r>
            <a:r>
              <a:rPr dirty="0" smtClean="0" sz="1000" spc="-16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58253" y="5178923"/>
            <a:ext cx="88959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Insert</a:t>
            </a:r>
            <a:r>
              <a:rPr dirty="0" smtClean="0" sz="1000" spc="-24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te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x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</a:t>
            </a:r>
            <a:r>
              <a:rPr dirty="0" smtClean="0" sz="1000" spc="-16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4607" y="5188067"/>
            <a:ext cx="88959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Insert</a:t>
            </a:r>
            <a:r>
              <a:rPr dirty="0" smtClean="0" sz="1000" spc="-24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te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x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</a:t>
            </a:r>
            <a:r>
              <a:rPr dirty="0" smtClean="0" sz="1000" spc="-16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75405" y="5194163"/>
            <a:ext cx="88959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Insert</a:t>
            </a:r>
            <a:r>
              <a:rPr dirty="0" smtClean="0" sz="1000" spc="-24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te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x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t</a:t>
            </a:r>
            <a:r>
              <a:rPr dirty="0" smtClean="0" sz="1000" spc="-16">
                <a:solidFill>
                  <a:srgbClr val="1CB9D3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1CB9D3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1CB9D3"/>
                </a:solidFill>
                <a:latin typeface="Arial"/>
                <a:cs typeface="Arial"/>
              </a:rPr>
              <a:t>ere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83479" y="5719104"/>
            <a:ext cx="77536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4">
                <a:solidFill>
                  <a:srgbClr val="A6A6A6"/>
                </a:solidFill>
                <a:latin typeface="Arial"/>
                <a:cs typeface="Arial"/>
              </a:rPr>
              <a:t>C</a:t>
            </a:r>
            <a:r>
              <a:rPr dirty="0" smtClean="0" sz="1400" spc="0">
                <a:solidFill>
                  <a:srgbClr val="A6A6A6"/>
                </a:solidFill>
                <a:latin typeface="Arial"/>
                <a:cs typeface="Arial"/>
              </a:rPr>
              <a:t>a</a:t>
            </a:r>
            <a:r>
              <a:rPr dirty="0" smtClean="0" sz="1400" spc="4">
                <a:solidFill>
                  <a:srgbClr val="A6A6A6"/>
                </a:solidFill>
                <a:latin typeface="Arial"/>
                <a:cs typeface="Arial"/>
              </a:rPr>
              <a:t>t</a:t>
            </a:r>
            <a:r>
              <a:rPr dirty="0" smtClean="0" sz="1400" spc="0">
                <a:solidFill>
                  <a:srgbClr val="A6A6A6"/>
                </a:solidFill>
                <a:latin typeface="Arial"/>
                <a:cs typeface="Arial"/>
              </a:rPr>
              <a:t>egory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1905" y="5717580"/>
            <a:ext cx="77536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4">
                <a:solidFill>
                  <a:srgbClr val="A6A6A6"/>
                </a:solidFill>
                <a:latin typeface="Arial"/>
                <a:cs typeface="Arial"/>
              </a:rPr>
              <a:t>C</a:t>
            </a:r>
            <a:r>
              <a:rPr dirty="0" smtClean="0" sz="1400" spc="0">
                <a:solidFill>
                  <a:srgbClr val="A6A6A6"/>
                </a:solidFill>
                <a:latin typeface="Arial"/>
                <a:cs typeface="Arial"/>
              </a:rPr>
              <a:t>a</a:t>
            </a:r>
            <a:r>
              <a:rPr dirty="0" smtClean="0" sz="1400" spc="4">
                <a:solidFill>
                  <a:srgbClr val="A6A6A6"/>
                </a:solidFill>
                <a:latin typeface="Arial"/>
                <a:cs typeface="Arial"/>
              </a:rPr>
              <a:t>t</a:t>
            </a:r>
            <a:r>
              <a:rPr dirty="0" smtClean="0" sz="1400" spc="0">
                <a:solidFill>
                  <a:srgbClr val="A6A6A6"/>
                </a:solidFill>
                <a:latin typeface="Arial"/>
                <a:cs typeface="Arial"/>
              </a:rPr>
              <a:t>egory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61715" y="5767872"/>
            <a:ext cx="77536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4">
                <a:solidFill>
                  <a:srgbClr val="A6A6A6"/>
                </a:solidFill>
                <a:latin typeface="Arial"/>
                <a:cs typeface="Arial"/>
              </a:rPr>
              <a:t>C</a:t>
            </a:r>
            <a:r>
              <a:rPr dirty="0" smtClean="0" sz="1400" spc="0">
                <a:solidFill>
                  <a:srgbClr val="A6A6A6"/>
                </a:solidFill>
                <a:latin typeface="Arial"/>
                <a:cs typeface="Arial"/>
              </a:rPr>
              <a:t>a</a:t>
            </a:r>
            <a:r>
              <a:rPr dirty="0" smtClean="0" sz="1400" spc="4">
                <a:solidFill>
                  <a:srgbClr val="A6A6A6"/>
                </a:solidFill>
                <a:latin typeface="Arial"/>
                <a:cs typeface="Arial"/>
              </a:rPr>
              <a:t>t</a:t>
            </a:r>
            <a:r>
              <a:rPr dirty="0" smtClean="0" sz="1400" spc="0">
                <a:solidFill>
                  <a:srgbClr val="A6A6A6"/>
                </a:solidFill>
                <a:latin typeface="Arial"/>
                <a:cs typeface="Arial"/>
              </a:rPr>
              <a:t>egory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