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  <Default Extension="png" ContentType="image/png"/>
</Types>
</file>

<file path=_rels/.rels><?xml version="1.0" encoding="UTF-8" standalone="yes"?>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10693400" cy="7569200"/>
  <p:notesSz cx="10693400" cy="75692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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bject 49"/>
          <p:cNvSpPr/>
          <p:nvPr/>
        </p:nvSpPr>
        <p:spPr>
          <a:xfrm>
            <a:off x="-28575" y="5647688"/>
            <a:ext cx="10720070" cy="19710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741045" y="1824989"/>
            <a:ext cx="8856345" cy="416687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2877312" y="2814828"/>
            <a:ext cx="447675" cy="0"/>
          </a:xfrm>
          <a:custGeom>
            <a:avLst/>
            <a:gdLst/>
            <a:ahLst/>
            <a:cxnLst/>
            <a:rect l="l" t="t" r="r" b="b"/>
            <a:pathLst>
              <a:path w="447675" h="0">
                <a:moveTo>
                  <a:pt x="0" y="0"/>
                </a:moveTo>
                <a:lnTo>
                  <a:pt x="447675" y="0"/>
                </a:lnTo>
              </a:path>
            </a:pathLst>
          </a:custGeom>
          <a:ln w="12192">
            <a:solidFill>
              <a:srgbClr val="939391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2967228" y="3200400"/>
            <a:ext cx="447675" cy="0"/>
          </a:xfrm>
          <a:custGeom>
            <a:avLst/>
            <a:gdLst/>
            <a:ahLst/>
            <a:cxnLst/>
            <a:rect l="l" t="t" r="r" b="b"/>
            <a:pathLst>
              <a:path w="447675" h="0">
                <a:moveTo>
                  <a:pt x="0" y="0"/>
                </a:moveTo>
                <a:lnTo>
                  <a:pt x="447675" y="0"/>
                </a:lnTo>
              </a:path>
            </a:pathLst>
          </a:custGeom>
          <a:ln w="12192">
            <a:solidFill>
              <a:srgbClr val="939391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3023616" y="3584448"/>
            <a:ext cx="447674" cy="0"/>
          </a:xfrm>
          <a:custGeom>
            <a:avLst/>
            <a:gdLst/>
            <a:ahLst/>
            <a:cxnLst/>
            <a:rect l="l" t="t" r="r" b="b"/>
            <a:pathLst>
              <a:path w="447674" h="0">
                <a:moveTo>
                  <a:pt x="0" y="0"/>
                </a:moveTo>
                <a:lnTo>
                  <a:pt x="447674" y="0"/>
                </a:lnTo>
              </a:path>
            </a:pathLst>
          </a:custGeom>
          <a:ln w="12192">
            <a:solidFill>
              <a:srgbClr val="939391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4907280" y="2348484"/>
            <a:ext cx="263525" cy="0"/>
          </a:xfrm>
          <a:custGeom>
            <a:avLst/>
            <a:gdLst/>
            <a:ahLst/>
            <a:cxnLst/>
            <a:rect l="l" t="t" r="r" b="b"/>
            <a:pathLst>
              <a:path w="263525" h="0">
                <a:moveTo>
                  <a:pt x="0" y="0"/>
                </a:moveTo>
                <a:lnTo>
                  <a:pt x="263525" y="0"/>
                </a:lnTo>
              </a:path>
            </a:pathLst>
          </a:custGeom>
          <a:ln w="12192">
            <a:solidFill>
              <a:srgbClr val="939391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4957572" y="2886456"/>
            <a:ext cx="371475" cy="0"/>
          </a:xfrm>
          <a:custGeom>
            <a:avLst/>
            <a:gdLst/>
            <a:ahLst/>
            <a:cxnLst/>
            <a:rect l="l" t="t" r="r" b="b"/>
            <a:pathLst>
              <a:path w="371475" h="0">
                <a:moveTo>
                  <a:pt x="0" y="0"/>
                </a:moveTo>
                <a:lnTo>
                  <a:pt x="371475" y="0"/>
                </a:lnTo>
              </a:path>
            </a:pathLst>
          </a:custGeom>
          <a:ln w="12192">
            <a:solidFill>
              <a:srgbClr val="939391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4997196" y="3491484"/>
            <a:ext cx="407034" cy="0"/>
          </a:xfrm>
          <a:custGeom>
            <a:avLst/>
            <a:gdLst/>
            <a:ahLst/>
            <a:cxnLst/>
            <a:rect l="l" t="t" r="r" b="b"/>
            <a:pathLst>
              <a:path w="407034" h="0">
                <a:moveTo>
                  <a:pt x="0" y="0"/>
                </a:moveTo>
                <a:lnTo>
                  <a:pt x="407034" y="0"/>
                </a:lnTo>
              </a:path>
            </a:pathLst>
          </a:custGeom>
          <a:ln w="12192">
            <a:solidFill>
              <a:srgbClr val="939391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6775704" y="2343912"/>
            <a:ext cx="263525" cy="0"/>
          </a:xfrm>
          <a:custGeom>
            <a:avLst/>
            <a:gdLst/>
            <a:ahLst/>
            <a:cxnLst/>
            <a:rect l="l" t="t" r="r" b="b"/>
            <a:pathLst>
              <a:path w="263525" h="0">
                <a:moveTo>
                  <a:pt x="0" y="0"/>
                </a:moveTo>
                <a:lnTo>
                  <a:pt x="263525" y="0"/>
                </a:lnTo>
              </a:path>
            </a:pathLst>
          </a:custGeom>
          <a:ln w="12192">
            <a:solidFill>
              <a:srgbClr val="939391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6918959" y="2880360"/>
            <a:ext cx="371475" cy="0"/>
          </a:xfrm>
          <a:custGeom>
            <a:avLst/>
            <a:gdLst/>
            <a:ahLst/>
            <a:cxnLst/>
            <a:rect l="l" t="t" r="r" b="b"/>
            <a:pathLst>
              <a:path w="371475" h="0">
                <a:moveTo>
                  <a:pt x="0" y="0"/>
                </a:moveTo>
                <a:lnTo>
                  <a:pt x="371475" y="0"/>
                </a:lnTo>
              </a:path>
            </a:pathLst>
          </a:custGeom>
          <a:ln w="12192">
            <a:solidFill>
              <a:srgbClr val="939391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7037832" y="3486912"/>
            <a:ext cx="407035" cy="0"/>
          </a:xfrm>
          <a:custGeom>
            <a:avLst/>
            <a:gdLst/>
            <a:ahLst/>
            <a:cxnLst/>
            <a:rect l="l" t="t" r="r" b="b"/>
            <a:pathLst>
              <a:path w="407035" h="0">
                <a:moveTo>
                  <a:pt x="0" y="0"/>
                </a:moveTo>
                <a:lnTo>
                  <a:pt x="407035" y="0"/>
                </a:lnTo>
              </a:path>
            </a:pathLst>
          </a:custGeom>
          <a:ln w="12192">
            <a:solidFill>
              <a:srgbClr val="939391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3037332" y="4226052"/>
            <a:ext cx="447675" cy="0"/>
          </a:xfrm>
          <a:custGeom>
            <a:avLst/>
            <a:gdLst/>
            <a:ahLst/>
            <a:cxnLst/>
            <a:rect l="l" t="t" r="r" b="b"/>
            <a:pathLst>
              <a:path w="447675" h="0">
                <a:moveTo>
                  <a:pt x="0" y="0"/>
                </a:moveTo>
                <a:lnTo>
                  <a:pt x="447675" y="0"/>
                </a:lnTo>
              </a:path>
            </a:pathLst>
          </a:custGeom>
          <a:ln w="12192">
            <a:solidFill>
              <a:srgbClr val="939391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2967228" y="4597908"/>
            <a:ext cx="447675" cy="0"/>
          </a:xfrm>
          <a:custGeom>
            <a:avLst/>
            <a:gdLst/>
            <a:ahLst/>
            <a:cxnLst/>
            <a:rect l="l" t="t" r="r" b="b"/>
            <a:pathLst>
              <a:path w="447675" h="0">
                <a:moveTo>
                  <a:pt x="0" y="0"/>
                </a:moveTo>
                <a:lnTo>
                  <a:pt x="447675" y="0"/>
                </a:lnTo>
              </a:path>
            </a:pathLst>
          </a:custGeom>
          <a:ln w="12192">
            <a:solidFill>
              <a:srgbClr val="939391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2823972" y="4966716"/>
            <a:ext cx="362584" cy="0"/>
          </a:xfrm>
          <a:custGeom>
            <a:avLst/>
            <a:gdLst/>
            <a:ahLst/>
            <a:cxnLst/>
            <a:rect l="l" t="t" r="r" b="b"/>
            <a:pathLst>
              <a:path w="362584" h="0">
                <a:moveTo>
                  <a:pt x="0" y="0"/>
                </a:moveTo>
                <a:lnTo>
                  <a:pt x="362584" y="0"/>
                </a:lnTo>
              </a:path>
            </a:pathLst>
          </a:custGeom>
          <a:ln w="12192">
            <a:solidFill>
              <a:srgbClr val="939391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5004816" y="4239768"/>
            <a:ext cx="447675" cy="0"/>
          </a:xfrm>
          <a:custGeom>
            <a:avLst/>
            <a:gdLst/>
            <a:ahLst/>
            <a:cxnLst/>
            <a:rect l="l" t="t" r="r" b="b"/>
            <a:pathLst>
              <a:path w="447675" h="0">
                <a:moveTo>
                  <a:pt x="0" y="0"/>
                </a:moveTo>
                <a:lnTo>
                  <a:pt x="447675" y="0"/>
                </a:lnTo>
              </a:path>
            </a:pathLst>
          </a:custGeom>
          <a:ln w="12192">
            <a:solidFill>
              <a:srgbClr val="939391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4913376" y="4724400"/>
            <a:ext cx="447675" cy="0"/>
          </a:xfrm>
          <a:custGeom>
            <a:avLst/>
            <a:gdLst/>
            <a:ahLst/>
            <a:cxnLst/>
            <a:rect l="l" t="t" r="r" b="b"/>
            <a:pathLst>
              <a:path w="447675" h="0">
                <a:moveTo>
                  <a:pt x="0" y="0"/>
                </a:moveTo>
                <a:lnTo>
                  <a:pt x="447675" y="0"/>
                </a:lnTo>
              </a:path>
            </a:pathLst>
          </a:custGeom>
          <a:ln w="12192">
            <a:solidFill>
              <a:srgbClr val="939391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4834128" y="5329428"/>
            <a:ext cx="362585" cy="0"/>
          </a:xfrm>
          <a:custGeom>
            <a:avLst/>
            <a:gdLst/>
            <a:ahLst/>
            <a:cxnLst/>
            <a:rect l="l" t="t" r="r" b="b"/>
            <a:pathLst>
              <a:path w="362585" h="0">
                <a:moveTo>
                  <a:pt x="0" y="0"/>
                </a:moveTo>
                <a:lnTo>
                  <a:pt x="362585" y="0"/>
                </a:lnTo>
              </a:path>
            </a:pathLst>
          </a:custGeom>
          <a:ln w="12192">
            <a:solidFill>
              <a:srgbClr val="939391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7036308" y="4244340"/>
            <a:ext cx="354965" cy="0"/>
          </a:xfrm>
          <a:custGeom>
            <a:avLst/>
            <a:gdLst/>
            <a:ahLst/>
            <a:cxnLst/>
            <a:rect l="l" t="t" r="r" b="b"/>
            <a:pathLst>
              <a:path w="354965" h="0">
                <a:moveTo>
                  <a:pt x="0" y="0"/>
                </a:moveTo>
                <a:lnTo>
                  <a:pt x="354965" y="0"/>
                </a:lnTo>
              </a:path>
            </a:pathLst>
          </a:custGeom>
          <a:ln w="12192">
            <a:solidFill>
              <a:srgbClr val="939391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6888480" y="4744212"/>
            <a:ext cx="321945" cy="0"/>
          </a:xfrm>
          <a:custGeom>
            <a:avLst/>
            <a:gdLst/>
            <a:ahLst/>
            <a:cxnLst/>
            <a:rect l="l" t="t" r="r" b="b"/>
            <a:pathLst>
              <a:path w="321945" h="0">
                <a:moveTo>
                  <a:pt x="0" y="0"/>
                </a:moveTo>
                <a:lnTo>
                  <a:pt x="321945" y="0"/>
                </a:lnTo>
              </a:path>
            </a:pathLst>
          </a:custGeom>
          <a:ln w="12192">
            <a:solidFill>
              <a:srgbClr val="939391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6675120" y="5329428"/>
            <a:ext cx="213359" cy="0"/>
          </a:xfrm>
          <a:custGeom>
            <a:avLst/>
            <a:gdLst/>
            <a:ahLst/>
            <a:cxnLst/>
            <a:rect l="l" t="t" r="r" b="b"/>
            <a:pathLst>
              <a:path w="213359" h="0">
                <a:moveTo>
                  <a:pt x="0" y="0"/>
                </a:moveTo>
                <a:lnTo>
                  <a:pt x="213359" y="0"/>
                </a:lnTo>
              </a:path>
            </a:pathLst>
          </a:custGeom>
          <a:ln w="12192">
            <a:solidFill>
              <a:srgbClr val="939391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2215896" y="1731264"/>
            <a:ext cx="1459992" cy="304800"/>
          </a:xfrm>
          <a:custGeom>
            <a:avLst/>
            <a:gdLst/>
            <a:ahLst/>
            <a:cxnLst/>
            <a:rect l="l" t="t" r="r" b="b"/>
            <a:pathLst>
              <a:path w="1459992" h="304800">
                <a:moveTo>
                  <a:pt x="0" y="50800"/>
                </a:moveTo>
                <a:lnTo>
                  <a:pt x="16585" y="13241"/>
                </a:lnTo>
                <a:lnTo>
                  <a:pt x="50800" y="0"/>
                </a:lnTo>
                <a:lnTo>
                  <a:pt x="1409192" y="0"/>
                </a:lnTo>
                <a:lnTo>
                  <a:pt x="1446750" y="16585"/>
                </a:lnTo>
                <a:lnTo>
                  <a:pt x="1459992" y="50800"/>
                </a:lnTo>
                <a:lnTo>
                  <a:pt x="1459992" y="254000"/>
                </a:lnTo>
                <a:lnTo>
                  <a:pt x="1443406" y="291558"/>
                </a:lnTo>
                <a:lnTo>
                  <a:pt x="1409192" y="304800"/>
                </a:lnTo>
                <a:lnTo>
                  <a:pt x="50800" y="304800"/>
                </a:lnTo>
                <a:lnTo>
                  <a:pt x="13241" y="288214"/>
                </a:lnTo>
                <a:lnTo>
                  <a:pt x="0" y="254000"/>
                </a:lnTo>
                <a:lnTo>
                  <a:pt x="0" y="50800"/>
                </a:lnTo>
                <a:close/>
              </a:path>
            </a:pathLst>
          </a:custGeom>
          <a:ln w="12192">
            <a:solidFill>
              <a:srgbClr val="0D0D0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6219444" y="1685544"/>
            <a:ext cx="1461515" cy="304800"/>
          </a:xfrm>
          <a:custGeom>
            <a:avLst/>
            <a:gdLst/>
            <a:ahLst/>
            <a:cxnLst/>
            <a:rect l="l" t="t" r="r" b="b"/>
            <a:pathLst>
              <a:path w="1461515" h="304800">
                <a:moveTo>
                  <a:pt x="0" y="50800"/>
                </a:moveTo>
                <a:lnTo>
                  <a:pt x="16585" y="13241"/>
                </a:lnTo>
                <a:lnTo>
                  <a:pt x="50800" y="0"/>
                </a:lnTo>
                <a:lnTo>
                  <a:pt x="1410715" y="0"/>
                </a:lnTo>
                <a:lnTo>
                  <a:pt x="1448274" y="16585"/>
                </a:lnTo>
                <a:lnTo>
                  <a:pt x="1461515" y="50800"/>
                </a:lnTo>
                <a:lnTo>
                  <a:pt x="1461515" y="254000"/>
                </a:lnTo>
                <a:lnTo>
                  <a:pt x="1444930" y="291558"/>
                </a:lnTo>
                <a:lnTo>
                  <a:pt x="1410715" y="304800"/>
                </a:lnTo>
                <a:lnTo>
                  <a:pt x="50800" y="304800"/>
                </a:lnTo>
                <a:lnTo>
                  <a:pt x="13241" y="288214"/>
                </a:lnTo>
                <a:lnTo>
                  <a:pt x="0" y="254000"/>
                </a:lnTo>
                <a:lnTo>
                  <a:pt x="0" y="50800"/>
                </a:lnTo>
                <a:close/>
              </a:path>
            </a:pathLst>
          </a:custGeom>
          <a:ln w="12192">
            <a:solidFill>
              <a:srgbClr val="0D0D0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1987295" y="5611368"/>
            <a:ext cx="1461516" cy="304800"/>
          </a:xfrm>
          <a:custGeom>
            <a:avLst/>
            <a:gdLst/>
            <a:ahLst/>
            <a:cxnLst/>
            <a:rect l="l" t="t" r="r" b="b"/>
            <a:pathLst>
              <a:path w="1461516" h="304800">
                <a:moveTo>
                  <a:pt x="0" y="50800"/>
                </a:moveTo>
                <a:lnTo>
                  <a:pt x="16585" y="13241"/>
                </a:lnTo>
                <a:lnTo>
                  <a:pt x="50800" y="0"/>
                </a:lnTo>
                <a:lnTo>
                  <a:pt x="1410716" y="0"/>
                </a:lnTo>
                <a:lnTo>
                  <a:pt x="1448274" y="16585"/>
                </a:lnTo>
                <a:lnTo>
                  <a:pt x="1461516" y="50800"/>
                </a:lnTo>
                <a:lnTo>
                  <a:pt x="1461516" y="254000"/>
                </a:lnTo>
                <a:lnTo>
                  <a:pt x="1444930" y="291558"/>
                </a:lnTo>
                <a:lnTo>
                  <a:pt x="1410716" y="304800"/>
                </a:lnTo>
                <a:lnTo>
                  <a:pt x="50800" y="304800"/>
                </a:lnTo>
                <a:lnTo>
                  <a:pt x="13241" y="288214"/>
                </a:lnTo>
                <a:lnTo>
                  <a:pt x="0" y="254000"/>
                </a:lnTo>
                <a:lnTo>
                  <a:pt x="0" y="50800"/>
                </a:lnTo>
                <a:close/>
              </a:path>
            </a:pathLst>
          </a:custGeom>
          <a:ln w="12192">
            <a:solidFill>
              <a:srgbClr val="0D0D0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4030979" y="6172200"/>
            <a:ext cx="1459992" cy="304800"/>
          </a:xfrm>
          <a:custGeom>
            <a:avLst/>
            <a:gdLst/>
            <a:ahLst/>
            <a:cxnLst/>
            <a:rect l="l" t="t" r="r" b="b"/>
            <a:pathLst>
              <a:path w="1459992" h="304800">
                <a:moveTo>
                  <a:pt x="0" y="50800"/>
                </a:moveTo>
                <a:lnTo>
                  <a:pt x="16585" y="13241"/>
                </a:lnTo>
                <a:lnTo>
                  <a:pt x="50800" y="0"/>
                </a:lnTo>
                <a:lnTo>
                  <a:pt x="1409192" y="0"/>
                </a:lnTo>
                <a:lnTo>
                  <a:pt x="1446750" y="16585"/>
                </a:lnTo>
                <a:lnTo>
                  <a:pt x="1459992" y="50800"/>
                </a:lnTo>
                <a:lnTo>
                  <a:pt x="1459992" y="254000"/>
                </a:lnTo>
                <a:lnTo>
                  <a:pt x="1443406" y="291554"/>
                </a:lnTo>
                <a:lnTo>
                  <a:pt x="1409192" y="304800"/>
                </a:lnTo>
                <a:lnTo>
                  <a:pt x="50800" y="304800"/>
                </a:lnTo>
                <a:lnTo>
                  <a:pt x="13241" y="288209"/>
                </a:lnTo>
                <a:lnTo>
                  <a:pt x="0" y="254000"/>
                </a:lnTo>
                <a:lnTo>
                  <a:pt x="0" y="50800"/>
                </a:lnTo>
                <a:close/>
              </a:path>
            </a:pathLst>
          </a:custGeom>
          <a:ln w="12192">
            <a:solidFill>
              <a:srgbClr val="0D0D0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6227064" y="5725668"/>
            <a:ext cx="1461515" cy="304800"/>
          </a:xfrm>
          <a:custGeom>
            <a:avLst/>
            <a:gdLst/>
            <a:ahLst/>
            <a:cxnLst/>
            <a:rect l="l" t="t" r="r" b="b"/>
            <a:pathLst>
              <a:path w="1461515" h="304800">
                <a:moveTo>
                  <a:pt x="0" y="50800"/>
                </a:moveTo>
                <a:lnTo>
                  <a:pt x="16585" y="13241"/>
                </a:lnTo>
                <a:lnTo>
                  <a:pt x="50800" y="0"/>
                </a:lnTo>
                <a:lnTo>
                  <a:pt x="1410715" y="0"/>
                </a:lnTo>
                <a:lnTo>
                  <a:pt x="1448274" y="16585"/>
                </a:lnTo>
                <a:lnTo>
                  <a:pt x="1461515" y="50800"/>
                </a:lnTo>
                <a:lnTo>
                  <a:pt x="1461515" y="254000"/>
                </a:lnTo>
                <a:lnTo>
                  <a:pt x="1444930" y="291558"/>
                </a:lnTo>
                <a:lnTo>
                  <a:pt x="1410715" y="304800"/>
                </a:lnTo>
                <a:lnTo>
                  <a:pt x="50800" y="304800"/>
                </a:lnTo>
                <a:lnTo>
                  <a:pt x="13241" y="288214"/>
                </a:lnTo>
                <a:lnTo>
                  <a:pt x="0" y="254000"/>
                </a:lnTo>
                <a:lnTo>
                  <a:pt x="0" y="50800"/>
                </a:lnTo>
                <a:close/>
              </a:path>
            </a:pathLst>
          </a:custGeom>
          <a:ln w="12192">
            <a:solidFill>
              <a:srgbClr val="0D0D0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4230624" y="1469136"/>
            <a:ext cx="1461515" cy="304800"/>
          </a:xfrm>
          <a:custGeom>
            <a:avLst/>
            <a:gdLst/>
            <a:ahLst/>
            <a:cxnLst/>
            <a:rect l="l" t="t" r="r" b="b"/>
            <a:pathLst>
              <a:path w="1461515" h="304800">
                <a:moveTo>
                  <a:pt x="0" y="50800"/>
                </a:moveTo>
                <a:lnTo>
                  <a:pt x="16585" y="13241"/>
                </a:lnTo>
                <a:lnTo>
                  <a:pt x="50800" y="0"/>
                </a:lnTo>
                <a:lnTo>
                  <a:pt x="1410715" y="0"/>
                </a:lnTo>
                <a:lnTo>
                  <a:pt x="1448274" y="16585"/>
                </a:lnTo>
                <a:lnTo>
                  <a:pt x="1461515" y="50800"/>
                </a:lnTo>
                <a:lnTo>
                  <a:pt x="1461515" y="254000"/>
                </a:lnTo>
                <a:lnTo>
                  <a:pt x="1444930" y="291558"/>
                </a:lnTo>
                <a:lnTo>
                  <a:pt x="1410715" y="304800"/>
                </a:lnTo>
                <a:lnTo>
                  <a:pt x="50800" y="304800"/>
                </a:lnTo>
                <a:lnTo>
                  <a:pt x="13241" y="288214"/>
                </a:lnTo>
                <a:lnTo>
                  <a:pt x="0" y="254000"/>
                </a:lnTo>
                <a:lnTo>
                  <a:pt x="0" y="50800"/>
                </a:lnTo>
                <a:close/>
              </a:path>
            </a:pathLst>
          </a:custGeom>
          <a:ln w="12192">
            <a:solidFill>
              <a:srgbClr val="0D0D0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-28575" y="13335"/>
            <a:ext cx="10720070" cy="6680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3363214" y="741052"/>
            <a:ext cx="2052319" cy="406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65"/>
              </a:lnSpc>
              <a:spcBef>
                <a:spcPts val="158"/>
              </a:spcBef>
            </a:pPr>
            <a:r>
              <a:rPr dirty="0" smtClean="0" sz="3000" spc="0" b="1">
                <a:latin typeface="Arial"/>
                <a:cs typeface="Arial"/>
              </a:rPr>
              <a:t>FISH</a:t>
            </a:r>
            <a:r>
              <a:rPr dirty="0" smtClean="0" sz="3000" spc="9" b="1">
                <a:latin typeface="Arial"/>
                <a:cs typeface="Arial"/>
              </a:rPr>
              <a:t>B</a:t>
            </a:r>
            <a:r>
              <a:rPr dirty="0" smtClean="0" sz="3000" spc="0" b="1">
                <a:latin typeface="Arial"/>
                <a:cs typeface="Arial"/>
              </a:rPr>
              <a:t>ONE</a:t>
            </a:r>
            <a:endParaRPr sz="30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438901" y="741052"/>
            <a:ext cx="1901444" cy="406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65"/>
              </a:lnSpc>
              <a:spcBef>
                <a:spcPts val="158"/>
              </a:spcBef>
            </a:pPr>
            <a:r>
              <a:rPr dirty="0" smtClean="0" sz="3000" spc="0" b="1">
                <a:latin typeface="Arial"/>
                <a:cs typeface="Arial"/>
              </a:rPr>
              <a:t>DI</a:t>
            </a:r>
            <a:r>
              <a:rPr dirty="0" smtClean="0" sz="3000" spc="-9" b="1">
                <a:latin typeface="Arial"/>
                <a:cs typeface="Arial"/>
              </a:rPr>
              <a:t>A</a:t>
            </a:r>
            <a:r>
              <a:rPr dirty="0" smtClean="0" sz="3000" spc="0" b="1">
                <a:latin typeface="Arial"/>
                <a:cs typeface="Arial"/>
              </a:rPr>
              <a:t>GRAM</a:t>
            </a:r>
            <a:endParaRPr sz="30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662043" y="1521385"/>
            <a:ext cx="614554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-4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ate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y</a:t>
            </a:r>
            <a:endParaRPr sz="11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652641" y="1740841"/>
            <a:ext cx="614554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-4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ate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y</a:t>
            </a:r>
            <a:endParaRPr sz="11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636266" y="1803325"/>
            <a:ext cx="614554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-4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ate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y</a:t>
            </a:r>
            <a:endParaRPr sz="11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900042" y="2250238"/>
            <a:ext cx="978814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ns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x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endParaRPr sz="11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731891" y="2247190"/>
            <a:ext cx="978814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ns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x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endParaRPr sz="11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9001506" y="2427025"/>
            <a:ext cx="1133424" cy="5450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939"/>
              </a:lnSpc>
              <a:spcBef>
                <a:spcPts val="97"/>
              </a:spcBef>
            </a:pPr>
            <a:r>
              <a:rPr dirty="0" smtClean="0" sz="1800" spc="0" b="1">
                <a:latin typeface="Arial"/>
                <a:cs typeface="Arial"/>
              </a:rPr>
              <a:t>I</a:t>
            </a:r>
            <a:r>
              <a:rPr dirty="0" smtClean="0" sz="1800" spc="4" b="1">
                <a:latin typeface="Arial"/>
                <a:cs typeface="Arial"/>
              </a:rPr>
              <a:t>n</a:t>
            </a:r>
            <a:r>
              <a:rPr dirty="0" smtClean="0" sz="1800" spc="0" b="1">
                <a:latin typeface="Arial"/>
                <a:cs typeface="Arial"/>
              </a:rPr>
              <a:t>s</a:t>
            </a:r>
            <a:r>
              <a:rPr dirty="0" smtClean="0" sz="1800" spc="-9" b="1">
                <a:latin typeface="Arial"/>
                <a:cs typeface="Arial"/>
              </a:rPr>
              <a:t>e</a:t>
            </a:r>
            <a:r>
              <a:rPr dirty="0" smtClean="0" sz="1800" spc="0" b="1">
                <a:latin typeface="Arial"/>
                <a:cs typeface="Arial"/>
              </a:rPr>
              <a:t>rt</a:t>
            </a:r>
            <a:r>
              <a:rPr dirty="0" smtClean="0" sz="1800" spc="0" b="1">
                <a:latin typeface="Arial"/>
                <a:cs typeface="Arial"/>
              </a:rPr>
              <a:t> </a:t>
            </a:r>
            <a:r>
              <a:rPr dirty="0" smtClean="0" sz="1800" spc="0" b="1">
                <a:latin typeface="Arial"/>
                <a:cs typeface="Arial"/>
              </a:rPr>
              <a:t>te</a:t>
            </a:r>
            <a:r>
              <a:rPr dirty="0" smtClean="0" sz="1800" spc="-9" b="1">
                <a:latin typeface="Arial"/>
                <a:cs typeface="Arial"/>
              </a:rPr>
              <a:t>x</a:t>
            </a:r>
            <a:r>
              <a:rPr dirty="0" smtClean="0" sz="1800" spc="0" b="1">
                <a:latin typeface="Arial"/>
                <a:cs typeface="Arial"/>
              </a:rPr>
              <a:t>t</a:t>
            </a:r>
            <a:endParaRPr sz="1800">
              <a:latin typeface="Arial"/>
              <a:cs typeface="Arial"/>
            </a:endParaRPr>
          </a:p>
          <a:p>
            <a:pPr marL="287655" marR="303275" algn="ctr">
              <a:lnSpc>
                <a:spcPct val="95825"/>
              </a:lnSpc>
              <a:spcBef>
                <a:spcPts val="123"/>
              </a:spcBef>
            </a:pPr>
            <a:r>
              <a:rPr dirty="0" smtClean="0" sz="1800" spc="0" b="1">
                <a:latin typeface="Arial"/>
                <a:cs typeface="Arial"/>
              </a:rPr>
              <a:t>here</a:t>
            </a:r>
            <a:endParaRPr sz="18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878838" y="2718106"/>
            <a:ext cx="978814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ns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x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endParaRPr sz="11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938142" y="2801926"/>
            <a:ext cx="978814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ns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x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endParaRPr sz="11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921121" y="2800402"/>
            <a:ext cx="978814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ns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x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endParaRPr sz="11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953514" y="3102154"/>
            <a:ext cx="978814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ns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x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endParaRPr sz="11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018657" y="3396286"/>
            <a:ext cx="978814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ns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x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endParaRPr sz="11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993007" y="3402382"/>
            <a:ext cx="978814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ns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x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endParaRPr sz="11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979422" y="3495346"/>
            <a:ext cx="978814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ns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x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endParaRPr sz="11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961133" y="4129584"/>
            <a:ext cx="978814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ns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x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endParaRPr sz="11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991483" y="4155492"/>
            <a:ext cx="979241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ns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x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endParaRPr sz="11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012561" y="4164636"/>
            <a:ext cx="978814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ns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x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endParaRPr sz="11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964182" y="4515156"/>
            <a:ext cx="978814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ns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x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endParaRPr sz="11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869563" y="4644696"/>
            <a:ext cx="978814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ns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x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endParaRPr sz="11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892165" y="4653840"/>
            <a:ext cx="978814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ns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x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endParaRPr sz="11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781302" y="4885488"/>
            <a:ext cx="978814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ns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x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endParaRPr sz="11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814699" y="5242485"/>
            <a:ext cx="978814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ns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x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endParaRPr sz="11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658739" y="5247057"/>
            <a:ext cx="978814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ns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x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endParaRPr sz="11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415286" y="5679873"/>
            <a:ext cx="614554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-4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ate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y</a:t>
            </a:r>
            <a:endParaRPr sz="11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654165" y="5788077"/>
            <a:ext cx="614554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-4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ate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y</a:t>
            </a:r>
            <a:endParaRPr sz="11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462399" y="6231510"/>
            <a:ext cx="614554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-4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ate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y</a:t>
            </a:r>
            <a:endParaRPr sz="11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907280" y="2208784"/>
            <a:ext cx="26352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6775704" y="2204212"/>
            <a:ext cx="26352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" name="object 17"/>
          <p:cNvSpPr txBox="1"/>
          <p:nvPr/>
        </p:nvSpPr>
        <p:spPr>
          <a:xfrm>
            <a:off x="2877312" y="2675128"/>
            <a:ext cx="44767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4957572" y="2746756"/>
            <a:ext cx="37147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6918959" y="2740660"/>
            <a:ext cx="37147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2967228" y="3060700"/>
            <a:ext cx="44767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4997196" y="3351784"/>
            <a:ext cx="40703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7037832" y="3347212"/>
            <a:ext cx="40703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3023616" y="3444748"/>
            <a:ext cx="44767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3037332" y="4086352"/>
            <a:ext cx="44767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5004816" y="4100068"/>
            <a:ext cx="44767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7036308" y="4104640"/>
            <a:ext cx="35496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2967228" y="4458208"/>
            <a:ext cx="44767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4913376" y="4584700"/>
            <a:ext cx="44767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6888480" y="4604512"/>
            <a:ext cx="32194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2823972" y="4827016"/>
            <a:ext cx="36258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4834128" y="5189728"/>
            <a:ext cx="36258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6675120" y="5189728"/>
            <a:ext cx="21335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