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  <Default ContentType="image/png" Extension="png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69200" cy="10693400"/>
  <p:notesSz cx="75692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object 94"/>
          <p:cNvSpPr/>
          <p:nvPr/>
        </p:nvSpPr>
        <p:spPr>
          <a:xfrm>
            <a:off x="0" y="0"/>
            <a:ext cx="7557770" cy="10692384"/>
          </a:xfrm>
          <a:custGeom>
            <a:avLst/>
            <a:gdLst/>
            <a:ahLst/>
            <a:cxnLst/>
            <a:rect b="b" l="l" r="r" t="t"/>
            <a:pathLst>
              <a:path h="10692384" w="7557770">
                <a:moveTo>
                  <a:pt x="7557770" y="10692384"/>
                </a:moveTo>
                <a:lnTo>
                  <a:pt x="7557770" y="0"/>
                </a:lnTo>
                <a:lnTo>
                  <a:pt x="0" y="0"/>
                </a:lnTo>
                <a:lnTo>
                  <a:pt x="0" y="10692384"/>
                </a:lnTo>
                <a:lnTo>
                  <a:pt x="7557770" y="10692384"/>
                </a:lnTo>
                <a:close/>
              </a:path>
            </a:pathLst>
          </a:custGeom>
          <a:solidFill>
            <a:srgbClr val="F7F1F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228600" y="477011"/>
            <a:ext cx="7114032" cy="833627"/>
          </a:xfrm>
          <a:prstGeom prst="rect">
            <a:avLst/>
          </a:prstGeom>
          <a:blipFill>
            <a:blip cstate="print" r:embed="rId8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777024" y="2146680"/>
            <a:ext cx="6052273" cy="1467611"/>
          </a:xfrm>
          <a:custGeom>
            <a:avLst/>
            <a:gdLst/>
            <a:ahLst/>
            <a:cxnLst/>
            <a:rect b="b" l="l" r="r" t="t"/>
            <a:pathLst>
              <a:path h="1467611" w="6052273">
                <a:moveTo>
                  <a:pt x="32131" y="0"/>
                </a:moveTo>
                <a:lnTo>
                  <a:pt x="23842" y="1077"/>
                </a:lnTo>
                <a:lnTo>
                  <a:pt x="11560" y="7436"/>
                </a:lnTo>
                <a:lnTo>
                  <a:pt x="3131" y="18265"/>
                </a:lnTo>
                <a:lnTo>
                  <a:pt x="0" y="32130"/>
                </a:lnTo>
                <a:lnTo>
                  <a:pt x="0" y="1435480"/>
                </a:lnTo>
                <a:lnTo>
                  <a:pt x="1079" y="1443782"/>
                </a:lnTo>
                <a:lnTo>
                  <a:pt x="7449" y="1456067"/>
                </a:lnTo>
                <a:lnTo>
                  <a:pt x="18281" y="1464487"/>
                </a:lnTo>
                <a:lnTo>
                  <a:pt x="32131" y="1467611"/>
                </a:lnTo>
                <a:lnTo>
                  <a:pt x="6020142" y="1467611"/>
                </a:lnTo>
                <a:lnTo>
                  <a:pt x="6028444" y="1466534"/>
                </a:lnTo>
                <a:lnTo>
                  <a:pt x="6040729" y="1460175"/>
                </a:lnTo>
                <a:lnTo>
                  <a:pt x="6049149" y="1449346"/>
                </a:lnTo>
                <a:lnTo>
                  <a:pt x="6052273" y="1435480"/>
                </a:lnTo>
                <a:lnTo>
                  <a:pt x="6052273" y="32130"/>
                </a:lnTo>
                <a:lnTo>
                  <a:pt x="6051196" y="23829"/>
                </a:lnTo>
                <a:lnTo>
                  <a:pt x="6044836" y="11544"/>
                </a:lnTo>
                <a:lnTo>
                  <a:pt x="6034008" y="3124"/>
                </a:lnTo>
                <a:lnTo>
                  <a:pt x="6020142" y="0"/>
                </a:lnTo>
                <a:lnTo>
                  <a:pt x="321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777024" y="2146680"/>
            <a:ext cx="6052273" cy="1467611"/>
          </a:xfrm>
          <a:custGeom>
            <a:avLst/>
            <a:gdLst/>
            <a:ahLst/>
            <a:cxnLst/>
            <a:rect b="b" l="l" r="r" t="t"/>
            <a:pathLst>
              <a:path h="1467611" w="6052273">
                <a:moveTo>
                  <a:pt x="32131" y="0"/>
                </a:moveTo>
                <a:lnTo>
                  <a:pt x="6020142" y="0"/>
                </a:lnTo>
                <a:lnTo>
                  <a:pt x="6034008" y="3124"/>
                </a:lnTo>
                <a:lnTo>
                  <a:pt x="6044836" y="11544"/>
                </a:lnTo>
                <a:lnTo>
                  <a:pt x="6051196" y="23829"/>
                </a:lnTo>
                <a:lnTo>
                  <a:pt x="6052273" y="32130"/>
                </a:lnTo>
                <a:lnTo>
                  <a:pt x="6052273" y="1435480"/>
                </a:lnTo>
                <a:lnTo>
                  <a:pt x="6049149" y="1449346"/>
                </a:lnTo>
                <a:lnTo>
                  <a:pt x="6040729" y="1460175"/>
                </a:lnTo>
                <a:lnTo>
                  <a:pt x="6028444" y="1466534"/>
                </a:lnTo>
                <a:lnTo>
                  <a:pt x="6020142" y="1467611"/>
                </a:lnTo>
                <a:lnTo>
                  <a:pt x="32131" y="1467611"/>
                </a:lnTo>
                <a:lnTo>
                  <a:pt x="18281" y="1464487"/>
                </a:lnTo>
                <a:lnTo>
                  <a:pt x="7449" y="1456067"/>
                </a:lnTo>
                <a:lnTo>
                  <a:pt x="1079" y="1443782"/>
                </a:lnTo>
                <a:lnTo>
                  <a:pt x="0" y="1435480"/>
                </a:lnTo>
                <a:lnTo>
                  <a:pt x="0" y="32130"/>
                </a:lnTo>
                <a:lnTo>
                  <a:pt x="3131" y="18265"/>
                </a:lnTo>
                <a:lnTo>
                  <a:pt x="11560" y="7436"/>
                </a:lnTo>
                <a:lnTo>
                  <a:pt x="23842" y="1077"/>
                </a:lnTo>
                <a:lnTo>
                  <a:pt x="32131" y="0"/>
                </a:lnTo>
                <a:close/>
              </a:path>
            </a:pathLst>
          </a:custGeom>
          <a:ln w="9525">
            <a:solidFill>
              <a:srgbClr val="25094B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884415" y="2452624"/>
            <a:ext cx="5847600" cy="0"/>
          </a:xfrm>
          <a:custGeom>
            <a:avLst/>
            <a:gdLst/>
            <a:ahLst/>
            <a:cxnLst/>
            <a:rect b="b" l="l" r="r" t="t"/>
            <a:pathLst>
              <a:path h="0" w="5847600">
                <a:moveTo>
                  <a:pt x="0" y="0"/>
                </a:moveTo>
                <a:lnTo>
                  <a:pt x="5847600" y="0"/>
                </a:lnTo>
              </a:path>
            </a:pathLst>
          </a:custGeom>
          <a:ln w="9525">
            <a:solidFill>
              <a:srgbClr val="25094B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937260" y="2214371"/>
            <a:ext cx="978408" cy="192024"/>
          </a:xfrm>
          <a:prstGeom prst="rect">
            <a:avLst/>
          </a:prstGeom>
          <a:blipFill>
            <a:blip cstate="print" r:embed="rId7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904989" y="2810002"/>
            <a:ext cx="5775337" cy="0"/>
          </a:xfrm>
          <a:custGeom>
            <a:avLst/>
            <a:gdLst/>
            <a:ahLst/>
            <a:cxnLst/>
            <a:rect b="b" l="l" r="r" t="t"/>
            <a:pathLst>
              <a:path h="0" w="5775337">
                <a:moveTo>
                  <a:pt x="0" y="0"/>
                </a:moveTo>
                <a:lnTo>
                  <a:pt x="5775337" y="0"/>
                </a:lnTo>
              </a:path>
            </a:pathLst>
          </a:custGeom>
          <a:ln w="12700">
            <a:solidFill>
              <a:srgbClr val="25094B"/>
            </a:solidFill>
            <a:prstDash val="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904989" y="3064129"/>
            <a:ext cx="5775337" cy="0"/>
          </a:xfrm>
          <a:custGeom>
            <a:avLst/>
            <a:gdLst/>
            <a:ahLst/>
            <a:cxnLst/>
            <a:rect b="b" l="l" r="r" t="t"/>
            <a:pathLst>
              <a:path h="0" w="5775337">
                <a:moveTo>
                  <a:pt x="0" y="0"/>
                </a:moveTo>
                <a:lnTo>
                  <a:pt x="5775337" y="0"/>
                </a:lnTo>
              </a:path>
            </a:pathLst>
          </a:custGeom>
          <a:ln w="12700">
            <a:solidFill>
              <a:srgbClr val="25094B"/>
            </a:solidFill>
            <a:prstDash val="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897331" y="3313429"/>
            <a:ext cx="5790615" cy="0"/>
          </a:xfrm>
          <a:custGeom>
            <a:avLst/>
            <a:gdLst/>
            <a:ahLst/>
            <a:cxnLst/>
            <a:rect b="b" l="l" r="r" t="t"/>
            <a:pathLst>
              <a:path h="0" w="5790615">
                <a:moveTo>
                  <a:pt x="0" y="0"/>
                </a:moveTo>
                <a:lnTo>
                  <a:pt x="5790615" y="0"/>
                </a:lnTo>
              </a:path>
            </a:pathLst>
          </a:custGeom>
          <a:ln w="12700">
            <a:solidFill>
              <a:srgbClr val="25094B"/>
            </a:solidFill>
            <a:prstDash val="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781304" y="1509013"/>
            <a:ext cx="2942082" cy="342392"/>
          </a:xfrm>
          <a:custGeom>
            <a:avLst/>
            <a:gdLst/>
            <a:ahLst/>
            <a:cxnLst/>
            <a:rect b="b" l="l" r="r" t="t"/>
            <a:pathLst>
              <a:path h="342392" w="2942082">
                <a:moveTo>
                  <a:pt x="66090" y="0"/>
                </a:moveTo>
                <a:lnTo>
                  <a:pt x="53323" y="1247"/>
                </a:lnTo>
                <a:lnTo>
                  <a:pt x="40916" y="4984"/>
                </a:lnTo>
                <a:lnTo>
                  <a:pt x="11201" y="29258"/>
                </a:lnTo>
                <a:lnTo>
                  <a:pt x="0" y="66040"/>
                </a:lnTo>
                <a:lnTo>
                  <a:pt x="0" y="276351"/>
                </a:lnTo>
                <a:lnTo>
                  <a:pt x="11082" y="312954"/>
                </a:lnTo>
                <a:lnTo>
                  <a:pt x="40684" y="337311"/>
                </a:lnTo>
                <a:lnTo>
                  <a:pt x="66090" y="342392"/>
                </a:lnTo>
                <a:lnTo>
                  <a:pt x="2876042" y="342392"/>
                </a:lnTo>
                <a:lnTo>
                  <a:pt x="2912639" y="331334"/>
                </a:lnTo>
                <a:lnTo>
                  <a:pt x="2937003" y="301735"/>
                </a:lnTo>
                <a:lnTo>
                  <a:pt x="2942082" y="276351"/>
                </a:lnTo>
                <a:lnTo>
                  <a:pt x="2942082" y="66040"/>
                </a:lnTo>
                <a:lnTo>
                  <a:pt x="2931024" y="29442"/>
                </a:lnTo>
                <a:lnTo>
                  <a:pt x="2901425" y="5078"/>
                </a:lnTo>
                <a:lnTo>
                  <a:pt x="2876042" y="0"/>
                </a:lnTo>
                <a:lnTo>
                  <a:pt x="6609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781304" y="1509013"/>
            <a:ext cx="2942082" cy="342392"/>
          </a:xfrm>
          <a:custGeom>
            <a:avLst/>
            <a:gdLst/>
            <a:ahLst/>
            <a:cxnLst/>
            <a:rect b="b" l="l" r="r" t="t"/>
            <a:pathLst>
              <a:path h="342392" w="2942082">
                <a:moveTo>
                  <a:pt x="66090" y="0"/>
                </a:moveTo>
                <a:lnTo>
                  <a:pt x="2876042" y="0"/>
                </a:lnTo>
                <a:lnTo>
                  <a:pt x="2889046" y="1295"/>
                </a:lnTo>
                <a:lnTo>
                  <a:pt x="2922778" y="19303"/>
                </a:lnTo>
                <a:lnTo>
                  <a:pt x="2940833" y="53270"/>
                </a:lnTo>
                <a:lnTo>
                  <a:pt x="2942082" y="66040"/>
                </a:lnTo>
                <a:lnTo>
                  <a:pt x="2942082" y="276351"/>
                </a:lnTo>
                <a:lnTo>
                  <a:pt x="2930891" y="313149"/>
                </a:lnTo>
                <a:lnTo>
                  <a:pt x="2901204" y="337405"/>
                </a:lnTo>
                <a:lnTo>
                  <a:pt x="2876042" y="342392"/>
                </a:lnTo>
                <a:lnTo>
                  <a:pt x="66090" y="342392"/>
                </a:lnTo>
                <a:lnTo>
                  <a:pt x="29270" y="331196"/>
                </a:lnTo>
                <a:lnTo>
                  <a:pt x="4994" y="301526"/>
                </a:lnTo>
                <a:lnTo>
                  <a:pt x="0" y="276351"/>
                </a:lnTo>
                <a:lnTo>
                  <a:pt x="0" y="66040"/>
                </a:lnTo>
                <a:lnTo>
                  <a:pt x="11201" y="29258"/>
                </a:lnTo>
                <a:lnTo>
                  <a:pt x="40916" y="4984"/>
                </a:lnTo>
                <a:lnTo>
                  <a:pt x="66090" y="0"/>
                </a:lnTo>
                <a:close/>
              </a:path>
            </a:pathLst>
          </a:custGeom>
          <a:ln w="9525">
            <a:solidFill>
              <a:srgbClr val="25094B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937260" y="1578863"/>
            <a:ext cx="527304" cy="193548"/>
          </a:xfrm>
          <a:prstGeom prst="rect">
            <a:avLst/>
          </a:prstGeom>
          <a:blipFill>
            <a:blip cstate="print" r:embed="rId6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3891534" y="1509013"/>
            <a:ext cx="2937764" cy="342392"/>
          </a:xfrm>
          <a:custGeom>
            <a:avLst/>
            <a:gdLst/>
            <a:ahLst/>
            <a:cxnLst/>
            <a:rect b="b" l="l" r="r" t="t"/>
            <a:pathLst>
              <a:path h="342392" w="2937764">
                <a:moveTo>
                  <a:pt x="66166" y="0"/>
                </a:moveTo>
                <a:lnTo>
                  <a:pt x="60740" y="218"/>
                </a:lnTo>
                <a:lnTo>
                  <a:pt x="46660" y="2915"/>
                </a:lnTo>
                <a:lnTo>
                  <a:pt x="13191" y="26489"/>
                </a:lnTo>
                <a:lnTo>
                  <a:pt x="0" y="66167"/>
                </a:lnTo>
                <a:lnTo>
                  <a:pt x="0" y="276225"/>
                </a:lnTo>
                <a:lnTo>
                  <a:pt x="11134" y="312965"/>
                </a:lnTo>
                <a:lnTo>
                  <a:pt x="40735" y="337313"/>
                </a:lnTo>
                <a:lnTo>
                  <a:pt x="66166" y="342392"/>
                </a:lnTo>
                <a:lnTo>
                  <a:pt x="2871596" y="342392"/>
                </a:lnTo>
                <a:lnTo>
                  <a:pt x="2915217" y="326001"/>
                </a:lnTo>
                <a:lnTo>
                  <a:pt x="2936185" y="290674"/>
                </a:lnTo>
                <a:lnTo>
                  <a:pt x="2937764" y="276225"/>
                </a:lnTo>
                <a:lnTo>
                  <a:pt x="2937764" y="66167"/>
                </a:lnTo>
                <a:lnTo>
                  <a:pt x="2921373" y="22546"/>
                </a:lnTo>
                <a:lnTo>
                  <a:pt x="2886046" y="1578"/>
                </a:lnTo>
                <a:lnTo>
                  <a:pt x="2871596" y="0"/>
                </a:lnTo>
                <a:lnTo>
                  <a:pt x="6616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3891534" y="1509013"/>
            <a:ext cx="2937764" cy="342392"/>
          </a:xfrm>
          <a:custGeom>
            <a:avLst/>
            <a:gdLst/>
            <a:ahLst/>
            <a:cxnLst/>
            <a:rect b="b" l="l" r="r" t="t"/>
            <a:pathLst>
              <a:path h="342392" w="2937764">
                <a:moveTo>
                  <a:pt x="66166" y="0"/>
                </a:moveTo>
                <a:lnTo>
                  <a:pt x="2871596" y="0"/>
                </a:lnTo>
                <a:lnTo>
                  <a:pt x="2886046" y="1578"/>
                </a:lnTo>
                <a:lnTo>
                  <a:pt x="2921373" y="22546"/>
                </a:lnTo>
                <a:lnTo>
                  <a:pt x="2937545" y="60740"/>
                </a:lnTo>
                <a:lnTo>
                  <a:pt x="2937764" y="66167"/>
                </a:lnTo>
                <a:lnTo>
                  <a:pt x="2937764" y="276225"/>
                </a:lnTo>
                <a:lnTo>
                  <a:pt x="2924572" y="315902"/>
                </a:lnTo>
                <a:lnTo>
                  <a:pt x="2891103" y="339476"/>
                </a:lnTo>
                <a:lnTo>
                  <a:pt x="2871596" y="342392"/>
                </a:lnTo>
                <a:lnTo>
                  <a:pt x="66166" y="342392"/>
                </a:lnTo>
                <a:lnTo>
                  <a:pt x="29316" y="331201"/>
                </a:lnTo>
                <a:lnTo>
                  <a:pt x="5034" y="301529"/>
                </a:lnTo>
                <a:lnTo>
                  <a:pt x="0" y="276225"/>
                </a:lnTo>
                <a:lnTo>
                  <a:pt x="0" y="66167"/>
                </a:lnTo>
                <a:lnTo>
                  <a:pt x="13191" y="26489"/>
                </a:lnTo>
                <a:lnTo>
                  <a:pt x="46660" y="2915"/>
                </a:lnTo>
                <a:lnTo>
                  <a:pt x="66166" y="0"/>
                </a:lnTo>
                <a:close/>
              </a:path>
            </a:pathLst>
          </a:custGeom>
          <a:ln w="9525">
            <a:solidFill>
              <a:srgbClr val="25094B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4027932" y="1578863"/>
            <a:ext cx="949451" cy="193548"/>
          </a:xfrm>
          <a:prstGeom prst="rect">
            <a:avLst/>
          </a:prstGeom>
          <a:blipFill>
            <a:blip cstate="print" r:embed="rId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772668" y="3911854"/>
            <a:ext cx="2942082" cy="4006468"/>
          </a:xfrm>
          <a:custGeom>
            <a:avLst/>
            <a:gdLst/>
            <a:ahLst/>
            <a:cxnLst/>
            <a:rect b="b" l="l" r="r" t="t"/>
            <a:pathLst>
              <a:path h="4006469" w="2942082">
                <a:moveTo>
                  <a:pt x="66078" y="0"/>
                </a:moveTo>
                <a:lnTo>
                  <a:pt x="53312" y="1229"/>
                </a:lnTo>
                <a:lnTo>
                  <a:pt x="40908" y="4937"/>
                </a:lnTo>
                <a:lnTo>
                  <a:pt x="11193" y="29255"/>
                </a:lnTo>
                <a:lnTo>
                  <a:pt x="0" y="66039"/>
                </a:lnTo>
                <a:lnTo>
                  <a:pt x="0" y="3940302"/>
                </a:lnTo>
                <a:lnTo>
                  <a:pt x="11070" y="3976957"/>
                </a:lnTo>
                <a:lnTo>
                  <a:pt x="40699" y="4001382"/>
                </a:lnTo>
                <a:lnTo>
                  <a:pt x="66078" y="4006468"/>
                </a:lnTo>
                <a:lnTo>
                  <a:pt x="2876042" y="4006468"/>
                </a:lnTo>
                <a:lnTo>
                  <a:pt x="2912571" y="3995367"/>
                </a:lnTo>
                <a:lnTo>
                  <a:pt x="2936997" y="3965710"/>
                </a:lnTo>
                <a:lnTo>
                  <a:pt x="2942082" y="3940302"/>
                </a:lnTo>
                <a:lnTo>
                  <a:pt x="2942082" y="66039"/>
                </a:lnTo>
                <a:lnTo>
                  <a:pt x="2930964" y="29432"/>
                </a:lnTo>
                <a:lnTo>
                  <a:pt x="2901464" y="5053"/>
                </a:lnTo>
                <a:lnTo>
                  <a:pt x="2876042" y="0"/>
                </a:lnTo>
                <a:lnTo>
                  <a:pt x="660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772668" y="3911854"/>
            <a:ext cx="2942082" cy="4006468"/>
          </a:xfrm>
          <a:custGeom>
            <a:avLst/>
            <a:gdLst/>
            <a:ahLst/>
            <a:cxnLst/>
            <a:rect b="b" l="l" r="r" t="t"/>
            <a:pathLst>
              <a:path h="4006469" w="2942082">
                <a:moveTo>
                  <a:pt x="66078" y="0"/>
                </a:moveTo>
                <a:lnTo>
                  <a:pt x="2876042" y="0"/>
                </a:lnTo>
                <a:lnTo>
                  <a:pt x="2889074" y="1283"/>
                </a:lnTo>
                <a:lnTo>
                  <a:pt x="2922651" y="19303"/>
                </a:lnTo>
                <a:lnTo>
                  <a:pt x="2940824" y="53233"/>
                </a:lnTo>
                <a:lnTo>
                  <a:pt x="2942082" y="66039"/>
                </a:lnTo>
                <a:lnTo>
                  <a:pt x="2942082" y="3940302"/>
                </a:lnTo>
                <a:lnTo>
                  <a:pt x="2930858" y="3977121"/>
                </a:lnTo>
                <a:lnTo>
                  <a:pt x="2901156" y="4001479"/>
                </a:lnTo>
                <a:lnTo>
                  <a:pt x="2876042" y="4006468"/>
                </a:lnTo>
                <a:lnTo>
                  <a:pt x="66078" y="4006468"/>
                </a:lnTo>
                <a:lnTo>
                  <a:pt x="29293" y="3995240"/>
                </a:lnTo>
                <a:lnTo>
                  <a:pt x="4987" y="3965521"/>
                </a:lnTo>
                <a:lnTo>
                  <a:pt x="0" y="3940302"/>
                </a:lnTo>
                <a:lnTo>
                  <a:pt x="0" y="66039"/>
                </a:lnTo>
                <a:lnTo>
                  <a:pt x="11193" y="29255"/>
                </a:lnTo>
                <a:lnTo>
                  <a:pt x="40908" y="4937"/>
                </a:lnTo>
                <a:lnTo>
                  <a:pt x="66078" y="0"/>
                </a:lnTo>
                <a:close/>
              </a:path>
            </a:pathLst>
          </a:custGeom>
          <a:ln w="9525">
            <a:solidFill>
              <a:srgbClr val="25094B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875766" y="4198493"/>
            <a:ext cx="2729001" cy="0"/>
          </a:xfrm>
          <a:custGeom>
            <a:avLst/>
            <a:gdLst/>
            <a:ahLst/>
            <a:cxnLst/>
            <a:rect b="b" l="l" r="r" t="t"/>
            <a:pathLst>
              <a:path h="0" w="2729001">
                <a:moveTo>
                  <a:pt x="0" y="0"/>
                </a:moveTo>
                <a:lnTo>
                  <a:pt x="2729001" y="0"/>
                </a:lnTo>
              </a:path>
            </a:pathLst>
          </a:custGeom>
          <a:ln w="9525">
            <a:solidFill>
              <a:srgbClr val="25094B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937260" y="3973067"/>
            <a:ext cx="1094231" cy="192024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896175" y="4530470"/>
            <a:ext cx="2695003" cy="0"/>
          </a:xfrm>
          <a:custGeom>
            <a:avLst/>
            <a:gdLst/>
            <a:ahLst/>
            <a:cxnLst/>
            <a:rect b="b" l="l" r="r" t="t"/>
            <a:pathLst>
              <a:path h="0" w="2695003">
                <a:moveTo>
                  <a:pt x="0" y="0"/>
                </a:moveTo>
                <a:lnTo>
                  <a:pt x="2695003" y="0"/>
                </a:lnTo>
              </a:path>
            </a:pathLst>
          </a:custGeom>
          <a:ln w="12700">
            <a:solidFill>
              <a:srgbClr val="25094B"/>
            </a:solidFill>
            <a:prstDash val="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896175" y="4843907"/>
            <a:ext cx="2695003" cy="0"/>
          </a:xfrm>
          <a:custGeom>
            <a:avLst/>
            <a:gdLst/>
            <a:ahLst/>
            <a:cxnLst/>
            <a:rect b="b" l="l" r="r" t="t"/>
            <a:pathLst>
              <a:path h="0" w="2695003">
                <a:moveTo>
                  <a:pt x="0" y="0"/>
                </a:moveTo>
                <a:lnTo>
                  <a:pt x="2695003" y="0"/>
                </a:lnTo>
              </a:path>
            </a:pathLst>
          </a:custGeom>
          <a:ln w="12700">
            <a:solidFill>
              <a:srgbClr val="25094B"/>
            </a:solidFill>
            <a:prstDash val="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896175" y="5470906"/>
            <a:ext cx="2695003" cy="0"/>
          </a:xfrm>
          <a:custGeom>
            <a:avLst/>
            <a:gdLst/>
            <a:ahLst/>
            <a:cxnLst/>
            <a:rect b="b" l="l" r="r" t="t"/>
            <a:pathLst>
              <a:path h="0" w="2695003">
                <a:moveTo>
                  <a:pt x="0" y="0"/>
                </a:moveTo>
                <a:lnTo>
                  <a:pt x="2695003" y="0"/>
                </a:lnTo>
              </a:path>
            </a:pathLst>
          </a:custGeom>
          <a:ln w="12700">
            <a:solidFill>
              <a:srgbClr val="25094B"/>
            </a:solidFill>
            <a:prstDash val="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896175" y="5784342"/>
            <a:ext cx="2695003" cy="0"/>
          </a:xfrm>
          <a:custGeom>
            <a:avLst/>
            <a:gdLst/>
            <a:ahLst/>
            <a:cxnLst/>
            <a:rect b="b" l="l" r="r" t="t"/>
            <a:pathLst>
              <a:path h="0" w="2695003">
                <a:moveTo>
                  <a:pt x="0" y="0"/>
                </a:moveTo>
                <a:lnTo>
                  <a:pt x="2695003" y="0"/>
                </a:lnTo>
              </a:path>
            </a:pathLst>
          </a:custGeom>
          <a:ln w="12700">
            <a:solidFill>
              <a:srgbClr val="25094B"/>
            </a:solidFill>
            <a:prstDash val="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896175" y="6097778"/>
            <a:ext cx="2695003" cy="0"/>
          </a:xfrm>
          <a:custGeom>
            <a:avLst/>
            <a:gdLst/>
            <a:ahLst/>
            <a:cxnLst/>
            <a:rect b="b" l="l" r="r" t="t"/>
            <a:pathLst>
              <a:path h="0" w="2695003">
                <a:moveTo>
                  <a:pt x="0" y="0"/>
                </a:moveTo>
                <a:lnTo>
                  <a:pt x="2695003" y="0"/>
                </a:lnTo>
              </a:path>
            </a:pathLst>
          </a:custGeom>
          <a:ln w="12700">
            <a:solidFill>
              <a:srgbClr val="25094B"/>
            </a:solidFill>
            <a:prstDash val="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896175" y="6411213"/>
            <a:ext cx="2695003" cy="0"/>
          </a:xfrm>
          <a:custGeom>
            <a:avLst/>
            <a:gdLst/>
            <a:ahLst/>
            <a:cxnLst/>
            <a:rect b="b" l="l" r="r" t="t"/>
            <a:pathLst>
              <a:path h="0" w="2695003">
                <a:moveTo>
                  <a:pt x="0" y="0"/>
                </a:moveTo>
                <a:lnTo>
                  <a:pt x="2695003" y="0"/>
                </a:lnTo>
              </a:path>
            </a:pathLst>
          </a:custGeom>
          <a:ln w="12700">
            <a:solidFill>
              <a:srgbClr val="25094B"/>
            </a:solidFill>
            <a:prstDash val="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896175" y="6724777"/>
            <a:ext cx="2695003" cy="0"/>
          </a:xfrm>
          <a:custGeom>
            <a:avLst/>
            <a:gdLst/>
            <a:ahLst/>
            <a:cxnLst/>
            <a:rect b="b" l="l" r="r" t="t"/>
            <a:pathLst>
              <a:path h="0" w="2695003">
                <a:moveTo>
                  <a:pt x="0" y="0"/>
                </a:moveTo>
                <a:lnTo>
                  <a:pt x="2695003" y="0"/>
                </a:lnTo>
              </a:path>
            </a:pathLst>
          </a:custGeom>
          <a:ln w="12700">
            <a:solidFill>
              <a:srgbClr val="25094B"/>
            </a:solidFill>
            <a:prstDash val="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896175" y="7038212"/>
            <a:ext cx="2695003" cy="0"/>
          </a:xfrm>
          <a:custGeom>
            <a:avLst/>
            <a:gdLst/>
            <a:ahLst/>
            <a:cxnLst/>
            <a:rect b="b" l="l" r="r" t="t"/>
            <a:pathLst>
              <a:path h="0" w="2695003">
                <a:moveTo>
                  <a:pt x="0" y="0"/>
                </a:moveTo>
                <a:lnTo>
                  <a:pt x="2695003" y="0"/>
                </a:lnTo>
              </a:path>
            </a:pathLst>
          </a:custGeom>
          <a:ln w="12700">
            <a:solidFill>
              <a:srgbClr val="25094B"/>
            </a:solidFill>
            <a:prstDash val="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896175" y="7351648"/>
            <a:ext cx="2695003" cy="0"/>
          </a:xfrm>
          <a:custGeom>
            <a:avLst/>
            <a:gdLst/>
            <a:ahLst/>
            <a:cxnLst/>
            <a:rect b="b" l="l" r="r" t="t"/>
            <a:pathLst>
              <a:path h="0" w="2695003">
                <a:moveTo>
                  <a:pt x="0" y="0"/>
                </a:moveTo>
                <a:lnTo>
                  <a:pt x="2695003" y="0"/>
                </a:lnTo>
              </a:path>
            </a:pathLst>
          </a:custGeom>
          <a:ln w="12700">
            <a:solidFill>
              <a:srgbClr val="25094B"/>
            </a:solidFill>
            <a:prstDash val="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896175" y="7665084"/>
            <a:ext cx="2695003" cy="0"/>
          </a:xfrm>
          <a:custGeom>
            <a:avLst/>
            <a:gdLst/>
            <a:ahLst/>
            <a:cxnLst/>
            <a:rect b="b" l="l" r="r" t="t"/>
            <a:pathLst>
              <a:path h="0" w="2695003">
                <a:moveTo>
                  <a:pt x="0" y="0"/>
                </a:moveTo>
                <a:lnTo>
                  <a:pt x="2695003" y="0"/>
                </a:lnTo>
              </a:path>
            </a:pathLst>
          </a:custGeom>
          <a:ln w="12700">
            <a:solidFill>
              <a:srgbClr val="25094B"/>
            </a:solidFill>
            <a:prstDash val="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896175" y="5157343"/>
            <a:ext cx="2695003" cy="0"/>
          </a:xfrm>
          <a:custGeom>
            <a:avLst/>
            <a:gdLst/>
            <a:ahLst/>
            <a:cxnLst/>
            <a:rect b="b" l="l" r="r" t="t"/>
            <a:pathLst>
              <a:path h="0" w="2695003">
                <a:moveTo>
                  <a:pt x="0" y="0"/>
                </a:moveTo>
                <a:lnTo>
                  <a:pt x="2695003" y="0"/>
                </a:lnTo>
              </a:path>
            </a:pathLst>
          </a:custGeom>
          <a:ln w="12700">
            <a:solidFill>
              <a:srgbClr val="25094B"/>
            </a:solidFill>
            <a:prstDash val="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3883787" y="3909567"/>
            <a:ext cx="2937764" cy="4008755"/>
          </a:xfrm>
          <a:custGeom>
            <a:avLst/>
            <a:gdLst/>
            <a:ahLst/>
            <a:cxnLst/>
            <a:rect b="b" l="l" r="r" t="t"/>
            <a:pathLst>
              <a:path h="4008755" w="2937764">
                <a:moveTo>
                  <a:pt x="66166" y="0"/>
                </a:moveTo>
                <a:lnTo>
                  <a:pt x="60660" y="227"/>
                </a:lnTo>
                <a:lnTo>
                  <a:pt x="46629" y="2951"/>
                </a:lnTo>
                <a:lnTo>
                  <a:pt x="13204" y="26602"/>
                </a:lnTo>
                <a:lnTo>
                  <a:pt x="0" y="66294"/>
                </a:lnTo>
                <a:lnTo>
                  <a:pt x="0" y="3942588"/>
                </a:lnTo>
                <a:lnTo>
                  <a:pt x="11117" y="3979195"/>
                </a:lnTo>
                <a:lnTo>
                  <a:pt x="40806" y="4003670"/>
                </a:lnTo>
                <a:lnTo>
                  <a:pt x="66166" y="4008755"/>
                </a:lnTo>
                <a:lnTo>
                  <a:pt x="2871596" y="4008755"/>
                </a:lnTo>
                <a:lnTo>
                  <a:pt x="2915217" y="3992321"/>
                </a:lnTo>
                <a:lnTo>
                  <a:pt x="2936185" y="3956999"/>
                </a:lnTo>
                <a:lnTo>
                  <a:pt x="2937764" y="3942588"/>
                </a:lnTo>
                <a:lnTo>
                  <a:pt x="2937764" y="66294"/>
                </a:lnTo>
                <a:lnTo>
                  <a:pt x="2921338" y="22578"/>
                </a:lnTo>
                <a:lnTo>
                  <a:pt x="2886033" y="1582"/>
                </a:lnTo>
                <a:lnTo>
                  <a:pt x="2871596" y="0"/>
                </a:lnTo>
                <a:lnTo>
                  <a:pt x="6616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3883787" y="3909567"/>
            <a:ext cx="2937764" cy="4008755"/>
          </a:xfrm>
          <a:custGeom>
            <a:avLst/>
            <a:gdLst/>
            <a:ahLst/>
            <a:cxnLst/>
            <a:rect b="b" l="l" r="r" t="t"/>
            <a:pathLst>
              <a:path h="4008755" w="2937764">
                <a:moveTo>
                  <a:pt x="66166" y="0"/>
                </a:moveTo>
                <a:lnTo>
                  <a:pt x="2871596" y="0"/>
                </a:lnTo>
                <a:lnTo>
                  <a:pt x="2886033" y="1582"/>
                </a:lnTo>
                <a:lnTo>
                  <a:pt x="2921338" y="22578"/>
                </a:lnTo>
                <a:lnTo>
                  <a:pt x="2937537" y="60769"/>
                </a:lnTo>
                <a:lnTo>
                  <a:pt x="2937764" y="66294"/>
                </a:lnTo>
                <a:lnTo>
                  <a:pt x="2937764" y="3942588"/>
                </a:lnTo>
                <a:lnTo>
                  <a:pt x="2924572" y="3982210"/>
                </a:lnTo>
                <a:lnTo>
                  <a:pt x="2891103" y="4005828"/>
                </a:lnTo>
                <a:lnTo>
                  <a:pt x="2871596" y="4008755"/>
                </a:lnTo>
                <a:lnTo>
                  <a:pt x="66166" y="4008755"/>
                </a:lnTo>
                <a:lnTo>
                  <a:pt x="29400" y="3997531"/>
                </a:lnTo>
                <a:lnTo>
                  <a:pt x="5011" y="3967773"/>
                </a:lnTo>
                <a:lnTo>
                  <a:pt x="0" y="3942588"/>
                </a:lnTo>
                <a:lnTo>
                  <a:pt x="0" y="66294"/>
                </a:lnTo>
                <a:lnTo>
                  <a:pt x="13204" y="26602"/>
                </a:lnTo>
                <a:lnTo>
                  <a:pt x="46629" y="2951"/>
                </a:lnTo>
                <a:lnTo>
                  <a:pt x="66166" y="0"/>
                </a:lnTo>
                <a:close/>
              </a:path>
            </a:pathLst>
          </a:custGeom>
          <a:ln w="9525">
            <a:solidFill>
              <a:srgbClr val="25094B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3976751" y="4215510"/>
            <a:ext cx="2747518" cy="0"/>
          </a:xfrm>
          <a:custGeom>
            <a:avLst/>
            <a:gdLst/>
            <a:ahLst/>
            <a:cxnLst/>
            <a:rect b="b" l="l" r="r" t="t"/>
            <a:pathLst>
              <a:path h="0" w="2747518">
                <a:moveTo>
                  <a:pt x="0" y="0"/>
                </a:moveTo>
                <a:lnTo>
                  <a:pt x="2747518" y="0"/>
                </a:lnTo>
              </a:path>
            </a:pathLst>
          </a:custGeom>
          <a:ln w="9525">
            <a:solidFill>
              <a:srgbClr val="25094B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4027932" y="3973067"/>
            <a:ext cx="1019556" cy="192024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4005199" y="4530470"/>
            <a:ext cx="2695067" cy="0"/>
          </a:xfrm>
          <a:custGeom>
            <a:avLst/>
            <a:gdLst/>
            <a:ahLst/>
            <a:cxnLst/>
            <a:rect b="b" l="l" r="r" t="t"/>
            <a:pathLst>
              <a:path h="0" w="2695067">
                <a:moveTo>
                  <a:pt x="0" y="0"/>
                </a:moveTo>
                <a:lnTo>
                  <a:pt x="2695067" y="0"/>
                </a:lnTo>
              </a:path>
            </a:pathLst>
          </a:custGeom>
          <a:ln w="12700">
            <a:solidFill>
              <a:srgbClr val="25094B"/>
            </a:solidFill>
            <a:prstDash val="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4005199" y="4843907"/>
            <a:ext cx="2695067" cy="0"/>
          </a:xfrm>
          <a:custGeom>
            <a:avLst/>
            <a:gdLst/>
            <a:ahLst/>
            <a:cxnLst/>
            <a:rect b="b" l="l" r="r" t="t"/>
            <a:pathLst>
              <a:path h="0" w="2695067">
                <a:moveTo>
                  <a:pt x="0" y="0"/>
                </a:moveTo>
                <a:lnTo>
                  <a:pt x="2695067" y="0"/>
                </a:lnTo>
              </a:path>
            </a:pathLst>
          </a:custGeom>
          <a:ln w="12700">
            <a:solidFill>
              <a:srgbClr val="25094B"/>
            </a:solidFill>
            <a:prstDash val="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4005199" y="5470906"/>
            <a:ext cx="2695067" cy="0"/>
          </a:xfrm>
          <a:custGeom>
            <a:avLst/>
            <a:gdLst/>
            <a:ahLst/>
            <a:cxnLst/>
            <a:rect b="b" l="l" r="r" t="t"/>
            <a:pathLst>
              <a:path h="0" w="2695067">
                <a:moveTo>
                  <a:pt x="0" y="0"/>
                </a:moveTo>
                <a:lnTo>
                  <a:pt x="2695067" y="0"/>
                </a:lnTo>
              </a:path>
            </a:pathLst>
          </a:custGeom>
          <a:ln w="12700">
            <a:solidFill>
              <a:srgbClr val="25094B"/>
            </a:solidFill>
            <a:prstDash val="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4005199" y="5784342"/>
            <a:ext cx="2695067" cy="0"/>
          </a:xfrm>
          <a:custGeom>
            <a:avLst/>
            <a:gdLst/>
            <a:ahLst/>
            <a:cxnLst/>
            <a:rect b="b" l="l" r="r" t="t"/>
            <a:pathLst>
              <a:path h="0" w="2695067">
                <a:moveTo>
                  <a:pt x="0" y="0"/>
                </a:moveTo>
                <a:lnTo>
                  <a:pt x="2695067" y="0"/>
                </a:lnTo>
              </a:path>
            </a:pathLst>
          </a:custGeom>
          <a:ln w="12700">
            <a:solidFill>
              <a:srgbClr val="25094B"/>
            </a:solidFill>
            <a:prstDash val="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4005199" y="6097778"/>
            <a:ext cx="2695067" cy="0"/>
          </a:xfrm>
          <a:custGeom>
            <a:avLst/>
            <a:gdLst/>
            <a:ahLst/>
            <a:cxnLst/>
            <a:rect b="b" l="l" r="r" t="t"/>
            <a:pathLst>
              <a:path h="0" w="2695067">
                <a:moveTo>
                  <a:pt x="0" y="0"/>
                </a:moveTo>
                <a:lnTo>
                  <a:pt x="2695067" y="0"/>
                </a:lnTo>
              </a:path>
            </a:pathLst>
          </a:custGeom>
          <a:ln w="12700">
            <a:solidFill>
              <a:srgbClr val="25094B"/>
            </a:solidFill>
            <a:prstDash val="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4005199" y="6411213"/>
            <a:ext cx="2695067" cy="0"/>
          </a:xfrm>
          <a:custGeom>
            <a:avLst/>
            <a:gdLst/>
            <a:ahLst/>
            <a:cxnLst/>
            <a:rect b="b" l="l" r="r" t="t"/>
            <a:pathLst>
              <a:path h="0" w="2695067">
                <a:moveTo>
                  <a:pt x="0" y="0"/>
                </a:moveTo>
                <a:lnTo>
                  <a:pt x="2695067" y="0"/>
                </a:lnTo>
              </a:path>
            </a:pathLst>
          </a:custGeom>
          <a:ln w="12700">
            <a:solidFill>
              <a:srgbClr val="25094B"/>
            </a:solidFill>
            <a:prstDash val="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4005199" y="6724777"/>
            <a:ext cx="2695067" cy="0"/>
          </a:xfrm>
          <a:custGeom>
            <a:avLst/>
            <a:gdLst/>
            <a:ahLst/>
            <a:cxnLst/>
            <a:rect b="b" l="l" r="r" t="t"/>
            <a:pathLst>
              <a:path h="0" w="2695067">
                <a:moveTo>
                  <a:pt x="0" y="0"/>
                </a:moveTo>
                <a:lnTo>
                  <a:pt x="2695067" y="0"/>
                </a:lnTo>
              </a:path>
            </a:pathLst>
          </a:custGeom>
          <a:ln w="12700">
            <a:solidFill>
              <a:srgbClr val="25094B"/>
            </a:solidFill>
            <a:prstDash val="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4005199" y="7038212"/>
            <a:ext cx="2695067" cy="0"/>
          </a:xfrm>
          <a:custGeom>
            <a:avLst/>
            <a:gdLst/>
            <a:ahLst/>
            <a:cxnLst/>
            <a:rect b="b" l="l" r="r" t="t"/>
            <a:pathLst>
              <a:path h="0" w="2695067">
                <a:moveTo>
                  <a:pt x="0" y="0"/>
                </a:moveTo>
                <a:lnTo>
                  <a:pt x="2695067" y="0"/>
                </a:lnTo>
              </a:path>
            </a:pathLst>
          </a:custGeom>
          <a:ln w="12700">
            <a:solidFill>
              <a:srgbClr val="25094B"/>
            </a:solidFill>
            <a:prstDash val="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4005199" y="7351648"/>
            <a:ext cx="2695067" cy="0"/>
          </a:xfrm>
          <a:custGeom>
            <a:avLst/>
            <a:gdLst/>
            <a:ahLst/>
            <a:cxnLst/>
            <a:rect b="b" l="l" r="r" t="t"/>
            <a:pathLst>
              <a:path h="0" w="2695067">
                <a:moveTo>
                  <a:pt x="0" y="0"/>
                </a:moveTo>
                <a:lnTo>
                  <a:pt x="2695067" y="0"/>
                </a:lnTo>
              </a:path>
            </a:pathLst>
          </a:custGeom>
          <a:ln w="12700">
            <a:solidFill>
              <a:srgbClr val="25094B"/>
            </a:solidFill>
            <a:prstDash val="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4005199" y="7665084"/>
            <a:ext cx="2695067" cy="0"/>
          </a:xfrm>
          <a:custGeom>
            <a:avLst/>
            <a:gdLst/>
            <a:ahLst/>
            <a:cxnLst/>
            <a:rect b="b" l="l" r="r" t="t"/>
            <a:pathLst>
              <a:path h="0" w="2695067">
                <a:moveTo>
                  <a:pt x="0" y="0"/>
                </a:moveTo>
                <a:lnTo>
                  <a:pt x="2695067" y="0"/>
                </a:lnTo>
              </a:path>
            </a:pathLst>
          </a:custGeom>
          <a:ln w="12700">
            <a:solidFill>
              <a:srgbClr val="25094B"/>
            </a:solidFill>
            <a:prstDash val="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4005199" y="5157343"/>
            <a:ext cx="2695067" cy="0"/>
          </a:xfrm>
          <a:custGeom>
            <a:avLst/>
            <a:gdLst/>
            <a:ahLst/>
            <a:cxnLst/>
            <a:rect b="b" l="l" r="r" t="t"/>
            <a:pathLst>
              <a:path h="0" w="2695067">
                <a:moveTo>
                  <a:pt x="0" y="0"/>
                </a:moveTo>
                <a:lnTo>
                  <a:pt x="2695067" y="0"/>
                </a:lnTo>
              </a:path>
            </a:pathLst>
          </a:custGeom>
          <a:ln w="12700">
            <a:solidFill>
              <a:srgbClr val="25094B"/>
            </a:solidFill>
            <a:prstDash val="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777024" y="8213598"/>
            <a:ext cx="6044526" cy="1616202"/>
          </a:xfrm>
          <a:custGeom>
            <a:avLst/>
            <a:gdLst/>
            <a:ahLst/>
            <a:cxnLst/>
            <a:rect b="b" l="l" r="r" t="t"/>
            <a:pathLst>
              <a:path h="1616202" w="6044526">
                <a:moveTo>
                  <a:pt x="32169" y="0"/>
                </a:moveTo>
                <a:lnTo>
                  <a:pt x="23844" y="1083"/>
                </a:lnTo>
                <a:lnTo>
                  <a:pt x="11559" y="7447"/>
                </a:lnTo>
                <a:lnTo>
                  <a:pt x="3130" y="18272"/>
                </a:lnTo>
                <a:lnTo>
                  <a:pt x="0" y="32130"/>
                </a:lnTo>
                <a:lnTo>
                  <a:pt x="0" y="1584032"/>
                </a:lnTo>
                <a:lnTo>
                  <a:pt x="1093" y="1592381"/>
                </a:lnTo>
                <a:lnTo>
                  <a:pt x="7477" y="1604654"/>
                </a:lnTo>
                <a:lnTo>
                  <a:pt x="18316" y="1613075"/>
                </a:lnTo>
                <a:lnTo>
                  <a:pt x="32169" y="1616201"/>
                </a:lnTo>
                <a:lnTo>
                  <a:pt x="6012395" y="1616201"/>
                </a:lnTo>
                <a:lnTo>
                  <a:pt x="6020722" y="1615114"/>
                </a:lnTo>
                <a:lnTo>
                  <a:pt x="6032994" y="1608734"/>
                </a:lnTo>
                <a:lnTo>
                  <a:pt x="6041405" y="1597893"/>
                </a:lnTo>
                <a:lnTo>
                  <a:pt x="6044526" y="1584032"/>
                </a:lnTo>
                <a:lnTo>
                  <a:pt x="6044526" y="32130"/>
                </a:lnTo>
                <a:lnTo>
                  <a:pt x="6043449" y="23829"/>
                </a:lnTo>
                <a:lnTo>
                  <a:pt x="6037089" y="11544"/>
                </a:lnTo>
                <a:lnTo>
                  <a:pt x="6026261" y="3124"/>
                </a:lnTo>
                <a:lnTo>
                  <a:pt x="6012395" y="0"/>
                </a:lnTo>
                <a:lnTo>
                  <a:pt x="321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777024" y="8213598"/>
            <a:ext cx="6044526" cy="1616202"/>
          </a:xfrm>
          <a:custGeom>
            <a:avLst/>
            <a:gdLst/>
            <a:ahLst/>
            <a:cxnLst/>
            <a:rect b="b" l="l" r="r" t="t"/>
            <a:pathLst>
              <a:path h="1616202" w="6044526">
                <a:moveTo>
                  <a:pt x="32169" y="0"/>
                </a:moveTo>
                <a:lnTo>
                  <a:pt x="6012395" y="0"/>
                </a:lnTo>
                <a:lnTo>
                  <a:pt x="6026261" y="3124"/>
                </a:lnTo>
                <a:lnTo>
                  <a:pt x="6037089" y="11544"/>
                </a:lnTo>
                <a:lnTo>
                  <a:pt x="6043449" y="23829"/>
                </a:lnTo>
                <a:lnTo>
                  <a:pt x="6044526" y="32130"/>
                </a:lnTo>
                <a:lnTo>
                  <a:pt x="6044526" y="1584032"/>
                </a:lnTo>
                <a:lnTo>
                  <a:pt x="6041405" y="1597893"/>
                </a:lnTo>
                <a:lnTo>
                  <a:pt x="6032994" y="1608734"/>
                </a:lnTo>
                <a:lnTo>
                  <a:pt x="6020722" y="1615114"/>
                </a:lnTo>
                <a:lnTo>
                  <a:pt x="6012395" y="1616201"/>
                </a:lnTo>
                <a:lnTo>
                  <a:pt x="32169" y="1616201"/>
                </a:lnTo>
                <a:lnTo>
                  <a:pt x="18316" y="1613075"/>
                </a:lnTo>
                <a:lnTo>
                  <a:pt x="7477" y="1604654"/>
                </a:lnTo>
                <a:lnTo>
                  <a:pt x="1093" y="1592381"/>
                </a:lnTo>
                <a:lnTo>
                  <a:pt x="0" y="1584032"/>
                </a:lnTo>
                <a:lnTo>
                  <a:pt x="0" y="32130"/>
                </a:lnTo>
                <a:lnTo>
                  <a:pt x="3130" y="18272"/>
                </a:lnTo>
                <a:lnTo>
                  <a:pt x="11559" y="7447"/>
                </a:lnTo>
                <a:lnTo>
                  <a:pt x="23844" y="1083"/>
                </a:lnTo>
                <a:lnTo>
                  <a:pt x="32169" y="0"/>
                </a:lnTo>
                <a:close/>
              </a:path>
            </a:pathLst>
          </a:custGeom>
          <a:ln w="9525">
            <a:solidFill>
              <a:srgbClr val="25094B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869937" y="8500491"/>
            <a:ext cx="5745492" cy="0"/>
          </a:xfrm>
          <a:custGeom>
            <a:avLst/>
            <a:gdLst/>
            <a:ahLst/>
            <a:cxnLst/>
            <a:rect b="b" l="l" r="r" t="t"/>
            <a:pathLst>
              <a:path h="0" w="5745492">
                <a:moveTo>
                  <a:pt x="0" y="0"/>
                </a:moveTo>
                <a:lnTo>
                  <a:pt x="5745492" y="0"/>
                </a:lnTo>
              </a:path>
            </a:pathLst>
          </a:custGeom>
          <a:ln w="9525">
            <a:solidFill>
              <a:srgbClr val="25094B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937260" y="8264652"/>
            <a:ext cx="812291" cy="193548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886218" y="8809482"/>
            <a:ext cx="5775312" cy="0"/>
          </a:xfrm>
          <a:custGeom>
            <a:avLst/>
            <a:gdLst/>
            <a:ahLst/>
            <a:cxnLst/>
            <a:rect b="b" l="l" r="r" t="t"/>
            <a:pathLst>
              <a:path h="0" w="5775312">
                <a:moveTo>
                  <a:pt x="0" y="0"/>
                </a:moveTo>
                <a:lnTo>
                  <a:pt x="5775312" y="0"/>
                </a:lnTo>
              </a:path>
            </a:pathLst>
          </a:custGeom>
          <a:ln w="12700">
            <a:solidFill>
              <a:srgbClr val="25094B"/>
            </a:solidFill>
            <a:prstDash val="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886218" y="9063990"/>
            <a:ext cx="5775312" cy="0"/>
          </a:xfrm>
          <a:custGeom>
            <a:avLst/>
            <a:gdLst/>
            <a:ahLst/>
            <a:cxnLst/>
            <a:rect b="b" l="l" r="r" t="t"/>
            <a:pathLst>
              <a:path h="0" w="5775312">
                <a:moveTo>
                  <a:pt x="0" y="0"/>
                </a:moveTo>
                <a:lnTo>
                  <a:pt x="5775312" y="0"/>
                </a:lnTo>
              </a:path>
            </a:pathLst>
          </a:custGeom>
          <a:ln w="12700">
            <a:solidFill>
              <a:srgbClr val="25094B"/>
            </a:solidFill>
            <a:prstDash val="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878560" y="9318498"/>
            <a:ext cx="5790590" cy="0"/>
          </a:xfrm>
          <a:custGeom>
            <a:avLst/>
            <a:gdLst/>
            <a:ahLst/>
            <a:cxnLst/>
            <a:rect b="b" l="l" r="r" t="t"/>
            <a:pathLst>
              <a:path h="0" w="5790590">
                <a:moveTo>
                  <a:pt x="0" y="0"/>
                </a:moveTo>
                <a:lnTo>
                  <a:pt x="5790590" y="0"/>
                </a:lnTo>
              </a:path>
            </a:pathLst>
          </a:custGeom>
          <a:ln w="12700">
            <a:solidFill>
              <a:srgbClr val="25094B"/>
            </a:solidFill>
            <a:prstDash val="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878560" y="9572917"/>
            <a:ext cx="5790590" cy="0"/>
          </a:xfrm>
          <a:custGeom>
            <a:avLst/>
            <a:gdLst/>
            <a:ahLst/>
            <a:cxnLst/>
            <a:rect b="b" l="l" r="r" t="t"/>
            <a:pathLst>
              <a:path h="0" w="5790590">
                <a:moveTo>
                  <a:pt x="0" y="0"/>
                </a:moveTo>
                <a:lnTo>
                  <a:pt x="5790590" y="0"/>
                </a:lnTo>
              </a:path>
            </a:pathLst>
          </a:custGeom>
          <a:ln w="12700">
            <a:solidFill>
              <a:srgbClr val="25094B"/>
            </a:solidFill>
            <a:prstDash val="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656640" y="789591"/>
            <a:ext cx="2267255" cy="985019"/>
          </a:xfrm>
          <a:prstGeom prst="rect">
            <a:avLst/>
          </a:prstGeom>
        </p:spPr>
        <p:txBody>
          <a:bodyPr bIns="0" lIns="0" rIns="0" rtlCol="0" tIns="23558" wrap="square">
            <a:noAutofit/>
          </a:bodyPr>
          <a:lstStyle/>
          <a:p>
            <a:pPr marL="12700">
              <a:lnSpc>
                <a:spcPts val="3710"/>
              </a:lnSpc>
            </a:pPr>
            <a:r>
              <a:rPr dirty="0" smtClean="0" spc="618" sz="3400">
                <a:solidFill>
                  <a:srgbClr val="523876"/>
                </a:solidFill>
                <a:latin typeface="Calibri"/>
                <a:cs typeface="Calibri"/>
              </a:rPr>
              <a:t>F</a:t>
            </a:r>
            <a:r>
              <a:rPr dirty="0" smtClean="0" spc="618" sz="3400">
                <a:solidFill>
                  <a:srgbClr val="523876"/>
                </a:solidFill>
                <a:latin typeface="Calibri"/>
                <a:cs typeface="Calibri"/>
              </a:rPr>
              <a:t>I</a:t>
            </a:r>
            <a:r>
              <a:rPr dirty="0" smtClean="0" spc="618" sz="3400">
                <a:solidFill>
                  <a:srgbClr val="523876"/>
                </a:solidFill>
                <a:latin typeface="Calibri"/>
                <a:cs typeface="Calibri"/>
              </a:rPr>
              <a:t>L</a:t>
            </a:r>
            <a:r>
              <a:rPr dirty="0" smtClean="0" spc="618" sz="3400">
                <a:solidFill>
                  <a:srgbClr val="523876"/>
                </a:solidFill>
                <a:latin typeface="Calibri"/>
                <a:cs typeface="Calibri"/>
              </a:rPr>
              <a:t>L</a:t>
            </a:r>
            <a:r>
              <a:rPr dirty="0" smtClean="0" spc="618" sz="3400">
                <a:solidFill>
                  <a:srgbClr val="523876"/>
                </a:solidFill>
                <a:latin typeface="Calibri"/>
                <a:cs typeface="Calibri"/>
              </a:rPr>
              <a:t>A</a:t>
            </a:r>
            <a:r>
              <a:rPr dirty="0" smtClean="0" spc="618" sz="3400">
                <a:solidFill>
                  <a:srgbClr val="523876"/>
                </a:solidFill>
                <a:latin typeface="Calibri"/>
                <a:cs typeface="Calibri"/>
              </a:rPr>
              <a:t>B</a:t>
            </a:r>
            <a:r>
              <a:rPr dirty="0" smtClean="0" spc="618" sz="3400">
                <a:solidFill>
                  <a:srgbClr val="523876"/>
                </a:solidFill>
                <a:latin typeface="Calibri"/>
                <a:cs typeface="Calibri"/>
              </a:rPr>
              <a:t>L</a:t>
            </a:r>
            <a:r>
              <a:rPr dirty="0" smtClean="0" spc="618" sz="3400">
                <a:solidFill>
                  <a:srgbClr val="523876"/>
                </a:solidFill>
                <a:latin typeface="Calibri"/>
                <a:cs typeface="Calibri"/>
              </a:rPr>
              <a:t>E</a:t>
            </a:r>
            <a:endParaRPr sz="3400">
              <a:latin typeface="Calibri"/>
              <a:cs typeface="Calibri"/>
            </a:endParaRPr>
          </a:p>
          <a:p>
            <a:pPr marL="280923" marR="64693">
              <a:lnSpc>
                <a:spcPct val="101725"/>
              </a:lnSpc>
              <a:spcBef>
                <a:spcPts val="2486"/>
              </a:spcBef>
            </a:pPr>
            <a:r>
              <a:rPr dirty="0" smtClean="0" spc="198" sz="1100">
                <a:solidFill>
                  <a:srgbClr val="523876"/>
                </a:solidFill>
                <a:latin typeface="Calibri"/>
                <a:cs typeface="Calibri"/>
              </a:rPr>
              <a:t>C</a:t>
            </a:r>
            <a:r>
              <a:rPr dirty="0" smtClean="0" spc="198" sz="1100">
                <a:solidFill>
                  <a:srgbClr val="523876"/>
                </a:solidFill>
                <a:latin typeface="Calibri"/>
                <a:cs typeface="Calibri"/>
              </a:rPr>
              <a:t>L</a:t>
            </a:r>
            <a:r>
              <a:rPr dirty="0" smtClean="0" spc="198" sz="1100">
                <a:solidFill>
                  <a:srgbClr val="523876"/>
                </a:solidFill>
                <a:latin typeface="Calibri"/>
                <a:cs typeface="Calibri"/>
              </a:rPr>
              <a:t>A</a:t>
            </a:r>
            <a:r>
              <a:rPr dirty="0" smtClean="0" spc="198" sz="1100">
                <a:solidFill>
                  <a:srgbClr val="523876"/>
                </a:solidFill>
                <a:latin typeface="Calibri"/>
                <a:cs typeface="Calibri"/>
              </a:rPr>
              <a:t>S</a:t>
            </a:r>
            <a:r>
              <a:rPr dirty="0" smtClean="0" spc="198" sz="1100">
                <a:solidFill>
                  <a:srgbClr val="523876"/>
                </a:solidFill>
                <a:latin typeface="Calibri"/>
                <a:cs typeface="Calibri"/>
              </a:rPr>
              <a:t>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970522" y="789591"/>
            <a:ext cx="2290114" cy="985019"/>
          </a:xfrm>
          <a:prstGeom prst="rect">
            <a:avLst/>
          </a:prstGeom>
        </p:spPr>
        <p:txBody>
          <a:bodyPr bIns="0" lIns="0" rIns="0" rtlCol="0" tIns="23558" wrap="square">
            <a:noAutofit/>
          </a:bodyPr>
          <a:lstStyle/>
          <a:p>
            <a:pPr marL="12700">
              <a:lnSpc>
                <a:spcPts val="3710"/>
              </a:lnSpc>
            </a:pPr>
            <a:r>
              <a:rPr dirty="0" smtClean="0" spc="662" sz="3400">
                <a:solidFill>
                  <a:srgbClr val="523876"/>
                </a:solidFill>
                <a:latin typeface="Calibri"/>
                <a:cs typeface="Calibri"/>
              </a:rPr>
              <a:t>C</a:t>
            </a:r>
            <a:r>
              <a:rPr dirty="0" smtClean="0" spc="662" sz="3400">
                <a:solidFill>
                  <a:srgbClr val="523876"/>
                </a:solidFill>
                <a:latin typeface="Calibri"/>
                <a:cs typeface="Calibri"/>
              </a:rPr>
              <a:t>O</a:t>
            </a:r>
            <a:r>
              <a:rPr dirty="0" smtClean="0" spc="662" sz="3400">
                <a:solidFill>
                  <a:srgbClr val="523876"/>
                </a:solidFill>
                <a:latin typeface="Calibri"/>
                <a:cs typeface="Calibri"/>
              </a:rPr>
              <a:t>R</a:t>
            </a:r>
            <a:r>
              <a:rPr dirty="0" smtClean="0" spc="662" sz="3400">
                <a:solidFill>
                  <a:srgbClr val="523876"/>
                </a:solidFill>
                <a:latin typeface="Calibri"/>
                <a:cs typeface="Calibri"/>
              </a:rPr>
              <a:t>N</a:t>
            </a:r>
            <a:r>
              <a:rPr dirty="0" smtClean="0" spc="662" sz="3400">
                <a:solidFill>
                  <a:srgbClr val="523876"/>
                </a:solidFill>
                <a:latin typeface="Calibri"/>
                <a:cs typeface="Calibri"/>
              </a:rPr>
              <a:t>E</a:t>
            </a:r>
            <a:r>
              <a:rPr dirty="0" smtClean="0" spc="662" sz="3400">
                <a:solidFill>
                  <a:srgbClr val="523876"/>
                </a:solidFill>
                <a:latin typeface="Calibri"/>
                <a:cs typeface="Calibri"/>
              </a:rPr>
              <a:t>L</a:t>
            </a:r>
            <a:r>
              <a:rPr dirty="0" smtClean="0" spc="662" sz="3400">
                <a:solidFill>
                  <a:srgbClr val="523876"/>
                </a:solidFill>
                <a:latin typeface="Calibri"/>
                <a:cs typeface="Calibri"/>
              </a:rPr>
              <a:t>L</a:t>
            </a:r>
            <a:endParaRPr sz="3400">
              <a:latin typeface="Calibri"/>
              <a:cs typeface="Calibri"/>
            </a:endParaRPr>
          </a:p>
          <a:p>
            <a:pPr algn="ctr" marL="1035083" marR="807184">
              <a:lnSpc>
                <a:spcPct val="101725"/>
              </a:lnSpc>
              <a:spcBef>
                <a:spcPts val="2486"/>
              </a:spcBef>
            </a:pPr>
            <a:r>
              <a:rPr dirty="0" smtClean="0" spc="190" sz="1100">
                <a:solidFill>
                  <a:srgbClr val="523876"/>
                </a:solidFill>
                <a:latin typeface="Calibri"/>
                <a:cs typeface="Calibri"/>
              </a:rPr>
              <a:t>D</a:t>
            </a:r>
            <a:r>
              <a:rPr dirty="0" smtClean="0" spc="190" sz="1100">
                <a:solidFill>
                  <a:srgbClr val="523876"/>
                </a:solidFill>
                <a:latin typeface="Calibri"/>
                <a:cs typeface="Calibri"/>
              </a:rPr>
              <a:t>A</a:t>
            </a:r>
            <a:r>
              <a:rPr dirty="0" smtClean="0" spc="190" sz="1100">
                <a:solidFill>
                  <a:srgbClr val="523876"/>
                </a:solidFill>
                <a:latin typeface="Calibri"/>
                <a:cs typeface="Calibri"/>
              </a:rPr>
              <a:t>T</a:t>
            </a:r>
            <a:r>
              <a:rPr dirty="0" smtClean="0" spc="190" sz="1100">
                <a:solidFill>
                  <a:srgbClr val="523876"/>
                </a:solidFill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306399" y="789591"/>
            <a:ext cx="1652664" cy="456691"/>
          </a:xfrm>
          <a:prstGeom prst="rect">
            <a:avLst/>
          </a:prstGeom>
        </p:spPr>
        <p:txBody>
          <a:bodyPr bIns="0" lIns="0" rIns="0" rtlCol="0" tIns="22828" wrap="square">
            <a:noAutofit/>
          </a:bodyPr>
          <a:lstStyle/>
          <a:p>
            <a:pPr marL="12700">
              <a:lnSpc>
                <a:spcPts val="3595"/>
              </a:lnSpc>
            </a:pPr>
            <a:r>
              <a:rPr dirty="0" smtClean="0" spc="587" sz="3400">
                <a:solidFill>
                  <a:srgbClr val="523876"/>
                </a:solidFill>
                <a:latin typeface="Calibri"/>
                <a:cs typeface="Calibri"/>
              </a:rPr>
              <a:t>N</a:t>
            </a:r>
            <a:r>
              <a:rPr dirty="0" smtClean="0" spc="587" sz="3400">
                <a:solidFill>
                  <a:srgbClr val="523876"/>
                </a:solidFill>
                <a:latin typeface="Calibri"/>
                <a:cs typeface="Calibri"/>
              </a:rPr>
              <a:t>O</a:t>
            </a:r>
            <a:r>
              <a:rPr dirty="0" smtClean="0" spc="587" sz="3400">
                <a:solidFill>
                  <a:srgbClr val="523876"/>
                </a:solidFill>
                <a:latin typeface="Calibri"/>
                <a:cs typeface="Calibri"/>
              </a:rPr>
              <a:t>T</a:t>
            </a:r>
            <a:r>
              <a:rPr dirty="0" smtClean="0" spc="587" sz="3400">
                <a:solidFill>
                  <a:srgbClr val="523876"/>
                </a:solidFill>
                <a:latin typeface="Calibri"/>
                <a:cs typeface="Calibri"/>
              </a:rPr>
              <a:t>E</a:t>
            </a:r>
            <a:r>
              <a:rPr dirty="0" smtClean="0" spc="587" sz="3400">
                <a:solidFill>
                  <a:srgbClr val="523876"/>
                </a:solidFill>
                <a:latin typeface="Calibri"/>
                <a:cs typeface="Calibri"/>
              </a:rPr>
              <a:t>S</a:t>
            </a:r>
            <a:endParaRPr sz="34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24864" y="2244511"/>
            <a:ext cx="500845" cy="165607"/>
          </a:xfrm>
          <a:prstGeom prst="rect">
            <a:avLst/>
          </a:prstGeom>
        </p:spPr>
        <p:txBody>
          <a:bodyPr bIns="0" lIns="0" rIns="0" rtlCol="0" tIns="8064" wrap="square">
            <a:noAutofit/>
          </a:bodyPr>
          <a:lstStyle/>
          <a:p>
            <a:pPr marL="12700">
              <a:lnSpc>
                <a:spcPts val="1270"/>
              </a:lnSpc>
            </a:pPr>
            <a:r>
              <a:rPr dirty="0" smtClean="0" spc="173" sz="1100">
                <a:solidFill>
                  <a:srgbClr val="523876"/>
                </a:solidFill>
                <a:latin typeface="Calibri"/>
                <a:cs typeface="Calibri"/>
              </a:rPr>
              <a:t>T</a:t>
            </a:r>
            <a:r>
              <a:rPr dirty="0" smtClean="0" spc="173" sz="1100">
                <a:solidFill>
                  <a:srgbClr val="523876"/>
                </a:solidFill>
                <a:latin typeface="Calibri"/>
                <a:cs typeface="Calibri"/>
              </a:rPr>
              <a:t>O</a:t>
            </a:r>
            <a:r>
              <a:rPr dirty="0" smtClean="0" spc="173" sz="1100">
                <a:solidFill>
                  <a:srgbClr val="523876"/>
                </a:solidFill>
                <a:latin typeface="Calibri"/>
                <a:cs typeface="Calibri"/>
              </a:rPr>
              <a:t>P</a:t>
            </a:r>
            <a:r>
              <a:rPr dirty="0" smtClean="0" spc="173" sz="1100">
                <a:solidFill>
                  <a:srgbClr val="523876"/>
                </a:solidFill>
                <a:latin typeface="Calibri"/>
                <a:cs typeface="Calibri"/>
              </a:rPr>
              <a:t>I</a:t>
            </a:r>
            <a:r>
              <a:rPr dirty="0" smtClean="0" spc="173" sz="1100">
                <a:solidFill>
                  <a:srgbClr val="523876"/>
                </a:solidFill>
                <a:latin typeface="Calibri"/>
                <a:cs typeface="Calibri"/>
              </a:rPr>
              <a:t>C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24864" y="4003588"/>
            <a:ext cx="917263" cy="165607"/>
          </a:xfrm>
          <a:prstGeom prst="rect">
            <a:avLst/>
          </a:prstGeom>
        </p:spPr>
        <p:txBody>
          <a:bodyPr bIns="0" lIns="0" rIns="0" rtlCol="0" tIns="8064" wrap="square">
            <a:noAutofit/>
          </a:bodyPr>
          <a:lstStyle/>
          <a:p>
            <a:pPr marL="12700">
              <a:lnSpc>
                <a:spcPts val="1270"/>
              </a:lnSpc>
            </a:pPr>
            <a:r>
              <a:rPr dirty="0" smtClean="0" spc="176" sz="1100">
                <a:solidFill>
                  <a:srgbClr val="523876"/>
                </a:solidFill>
                <a:latin typeface="Calibri"/>
                <a:cs typeface="Calibri"/>
              </a:rPr>
              <a:t>Q</a:t>
            </a:r>
            <a:r>
              <a:rPr dirty="0" smtClean="0" spc="176" sz="1100">
                <a:solidFill>
                  <a:srgbClr val="523876"/>
                </a:solidFill>
                <a:latin typeface="Calibri"/>
                <a:cs typeface="Calibri"/>
              </a:rPr>
              <a:t>U</a:t>
            </a:r>
            <a:r>
              <a:rPr dirty="0" smtClean="0" spc="176" sz="1100">
                <a:solidFill>
                  <a:srgbClr val="523876"/>
                </a:solidFill>
                <a:latin typeface="Calibri"/>
                <a:cs typeface="Calibri"/>
              </a:rPr>
              <a:t>E</a:t>
            </a:r>
            <a:r>
              <a:rPr dirty="0" smtClean="0" spc="176" sz="1100">
                <a:solidFill>
                  <a:srgbClr val="523876"/>
                </a:solidFill>
                <a:latin typeface="Calibri"/>
                <a:cs typeface="Calibri"/>
              </a:rPr>
              <a:t>S</a:t>
            </a:r>
            <a:r>
              <a:rPr dirty="0" smtClean="0" spc="176" sz="1100">
                <a:solidFill>
                  <a:srgbClr val="523876"/>
                </a:solidFill>
                <a:latin typeface="Calibri"/>
                <a:cs typeface="Calibri"/>
              </a:rPr>
              <a:t>T</a:t>
            </a:r>
            <a:r>
              <a:rPr dirty="0" smtClean="0" spc="176" sz="1100">
                <a:solidFill>
                  <a:srgbClr val="523876"/>
                </a:solidFill>
                <a:latin typeface="Calibri"/>
                <a:cs typeface="Calibri"/>
              </a:rPr>
              <a:t>I</a:t>
            </a:r>
            <a:r>
              <a:rPr dirty="0" smtClean="0" spc="176" sz="1100">
                <a:solidFill>
                  <a:srgbClr val="523876"/>
                </a:solidFill>
                <a:latin typeface="Calibri"/>
                <a:cs typeface="Calibri"/>
              </a:rPr>
              <a:t>O</a:t>
            </a:r>
            <a:r>
              <a:rPr dirty="0" smtClean="0" spc="176" sz="1100">
                <a:solidFill>
                  <a:srgbClr val="523876"/>
                </a:solidFill>
                <a:latin typeface="Calibri"/>
                <a:cs typeface="Calibri"/>
              </a:rPr>
              <a:t>N</a:t>
            </a:r>
            <a:r>
              <a:rPr dirty="0" smtClean="0" spc="176" sz="1100">
                <a:solidFill>
                  <a:srgbClr val="523876"/>
                </a:solidFill>
                <a:latin typeface="Calibri"/>
                <a:cs typeface="Calibri"/>
              </a:rPr>
              <a:t>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016121" y="4003588"/>
            <a:ext cx="550619" cy="165607"/>
          </a:xfrm>
          <a:prstGeom prst="rect">
            <a:avLst/>
          </a:prstGeom>
        </p:spPr>
        <p:txBody>
          <a:bodyPr bIns="0" lIns="0" rIns="0" rtlCol="0" tIns="8064" wrap="square">
            <a:noAutofit/>
          </a:bodyPr>
          <a:lstStyle/>
          <a:p>
            <a:pPr marL="12700">
              <a:lnSpc>
                <a:spcPts val="1270"/>
              </a:lnSpc>
            </a:pPr>
            <a:r>
              <a:rPr dirty="0" smtClean="0" spc="187" sz="1100">
                <a:solidFill>
                  <a:srgbClr val="523876"/>
                </a:solidFill>
                <a:latin typeface="Calibri"/>
                <a:cs typeface="Calibri"/>
              </a:rPr>
              <a:t>N</a:t>
            </a:r>
            <a:r>
              <a:rPr dirty="0" smtClean="0" spc="187" sz="1100">
                <a:solidFill>
                  <a:srgbClr val="523876"/>
                </a:solidFill>
                <a:latin typeface="Calibri"/>
                <a:cs typeface="Calibri"/>
              </a:rPr>
              <a:t>O</a:t>
            </a:r>
            <a:r>
              <a:rPr dirty="0" smtClean="0" spc="187" sz="1100">
                <a:solidFill>
                  <a:srgbClr val="523876"/>
                </a:solidFill>
                <a:latin typeface="Calibri"/>
                <a:cs typeface="Calibri"/>
              </a:rPr>
              <a:t>T</a:t>
            </a:r>
            <a:r>
              <a:rPr dirty="0" smtClean="0" spc="187" sz="1100">
                <a:solidFill>
                  <a:srgbClr val="523876"/>
                </a:solidFill>
                <a:latin typeface="Calibri"/>
                <a:cs typeface="Calibri"/>
              </a:rPr>
              <a:t>E</a:t>
            </a:r>
            <a:r>
              <a:rPr dirty="0" smtClean="0" spc="187" sz="1100">
                <a:solidFill>
                  <a:srgbClr val="523876"/>
                </a:solidFill>
                <a:latin typeface="Calibri"/>
                <a:cs typeface="Calibri"/>
              </a:rPr>
              <a:t>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24864" y="8295807"/>
            <a:ext cx="818837" cy="165608"/>
          </a:xfrm>
          <a:prstGeom prst="rect">
            <a:avLst/>
          </a:prstGeom>
        </p:spPr>
        <p:txBody>
          <a:bodyPr bIns="0" lIns="0" rIns="0" rtlCol="0" tIns="8064" wrap="square">
            <a:noAutofit/>
          </a:bodyPr>
          <a:lstStyle/>
          <a:p>
            <a:pPr marL="12700">
              <a:lnSpc>
                <a:spcPts val="1270"/>
              </a:lnSpc>
            </a:pPr>
            <a:r>
              <a:rPr dirty="0" smtClean="0" spc="170" sz="1100">
                <a:solidFill>
                  <a:srgbClr val="523876"/>
                </a:solidFill>
                <a:latin typeface="Calibri"/>
                <a:cs typeface="Calibri"/>
              </a:rPr>
              <a:t>S</a:t>
            </a:r>
            <a:r>
              <a:rPr dirty="0" smtClean="0" spc="170" sz="1100">
                <a:solidFill>
                  <a:srgbClr val="523876"/>
                </a:solidFill>
                <a:latin typeface="Calibri"/>
                <a:cs typeface="Calibri"/>
              </a:rPr>
              <a:t>U</a:t>
            </a:r>
            <a:r>
              <a:rPr dirty="0" smtClean="0" spc="170" sz="1100">
                <a:solidFill>
                  <a:srgbClr val="523876"/>
                </a:solidFill>
                <a:latin typeface="Calibri"/>
                <a:cs typeface="Calibri"/>
              </a:rPr>
              <a:t>M</a:t>
            </a:r>
            <a:r>
              <a:rPr dirty="0" smtClean="0" spc="170" sz="1100">
                <a:solidFill>
                  <a:srgbClr val="523876"/>
                </a:solidFill>
                <a:latin typeface="Calibri"/>
                <a:cs typeface="Calibri"/>
              </a:rPr>
              <a:t>M</a:t>
            </a:r>
            <a:r>
              <a:rPr dirty="0" smtClean="0" spc="170" sz="1100">
                <a:solidFill>
                  <a:srgbClr val="523876"/>
                </a:solidFill>
                <a:latin typeface="Calibri"/>
                <a:cs typeface="Calibri"/>
              </a:rPr>
              <a:t>A</a:t>
            </a:r>
            <a:r>
              <a:rPr dirty="0" smtClean="0" spc="170" sz="1100">
                <a:solidFill>
                  <a:srgbClr val="523876"/>
                </a:solidFill>
                <a:latin typeface="Calibri"/>
                <a:cs typeface="Calibri"/>
              </a:rPr>
              <a:t>R</a:t>
            </a:r>
            <a:r>
              <a:rPr dirty="0" smtClean="0" spc="170" sz="1100">
                <a:solidFill>
                  <a:srgbClr val="523876"/>
                </a:solidFill>
                <a:latin typeface="Calibri"/>
                <a:cs typeface="Calibri"/>
              </a:rPr>
              <a:t>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84415" y="2312924"/>
            <a:ext cx="5847600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" name="object 33"/>
          <p:cNvSpPr txBox="1"/>
          <p:nvPr/>
        </p:nvSpPr>
        <p:spPr>
          <a:xfrm>
            <a:off x="904989" y="2670302"/>
            <a:ext cx="5775337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904989" y="2924429"/>
            <a:ext cx="5775337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897331" y="3173729"/>
            <a:ext cx="5790615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875766" y="4058793"/>
            <a:ext cx="2729001" cy="15239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3976751" y="4075810"/>
            <a:ext cx="2747518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896175" y="4390770"/>
            <a:ext cx="2695003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4005199" y="4390770"/>
            <a:ext cx="2695067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896175" y="4704207"/>
            <a:ext cx="2695003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4005199" y="4704207"/>
            <a:ext cx="2695067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896175" y="5017643"/>
            <a:ext cx="2695003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4005199" y="5017643"/>
            <a:ext cx="2695067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896175" y="5331206"/>
            <a:ext cx="2695003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4005199" y="5331206"/>
            <a:ext cx="2695067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896175" y="5644642"/>
            <a:ext cx="2695003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4005199" y="5644642"/>
            <a:ext cx="2695067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896175" y="5958078"/>
            <a:ext cx="2695003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4005199" y="5958078"/>
            <a:ext cx="2695067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896175" y="6271513"/>
            <a:ext cx="2695003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4005199" y="6271513"/>
            <a:ext cx="2695067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896175" y="6585077"/>
            <a:ext cx="2695003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4005199" y="6585077"/>
            <a:ext cx="2695067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896175" y="6898512"/>
            <a:ext cx="2695003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4005199" y="6898512"/>
            <a:ext cx="2695067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96175" y="7211948"/>
            <a:ext cx="2695003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4005199" y="7211948"/>
            <a:ext cx="2695067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896175" y="7525384"/>
            <a:ext cx="2695003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4005199" y="7525384"/>
            <a:ext cx="2695067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869937" y="8360790"/>
            <a:ext cx="5745492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886218" y="8669782"/>
            <a:ext cx="5775312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886218" y="8924290"/>
            <a:ext cx="5775312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878560" y="9178798"/>
            <a:ext cx="5790590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878560" y="9433217"/>
            <a:ext cx="5790590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