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2447671" y="948435"/>
            <a:ext cx="269954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dirty="0" smtClean="0" baseline="3034" sz="2700" spc="0" b="1">
                <a:latin typeface="Calibri"/>
                <a:cs typeface="Calibri"/>
              </a:rPr>
              <a:t>EMP</a:t>
            </a:r>
            <a:r>
              <a:rPr dirty="0" smtClean="0" baseline="3034" sz="2700" spc="-4" b="1">
                <a:latin typeface="Calibri"/>
                <a:cs typeface="Calibri"/>
              </a:rPr>
              <a:t>L</a:t>
            </a:r>
            <a:r>
              <a:rPr dirty="0" smtClean="0" baseline="3034" sz="2700" spc="0" b="1">
                <a:latin typeface="Calibri"/>
                <a:cs typeface="Calibri"/>
              </a:rPr>
              <a:t>OY</a:t>
            </a:r>
            <a:r>
              <a:rPr dirty="0" smtClean="0" baseline="3034" sz="2700" spc="-4" b="1">
                <a:latin typeface="Calibri"/>
                <a:cs typeface="Calibri"/>
              </a:rPr>
              <a:t>M</a:t>
            </a:r>
            <a:r>
              <a:rPr dirty="0" smtClean="0" baseline="3034" sz="2700" spc="0" b="1">
                <a:latin typeface="Calibri"/>
                <a:cs typeface="Calibri"/>
              </a:rPr>
              <a:t>ENT</a:t>
            </a:r>
            <a:r>
              <a:rPr dirty="0" smtClean="0" baseline="3034" sz="2700" spc="9" b="1">
                <a:latin typeface="Calibri"/>
                <a:cs typeface="Calibri"/>
              </a:rPr>
              <a:t> </a:t>
            </a:r>
            <a:r>
              <a:rPr dirty="0" smtClean="0" baseline="3034" sz="2700" spc="0" b="1">
                <a:latin typeface="Calibri"/>
                <a:cs typeface="Calibri"/>
              </a:rPr>
              <a:t>A</a:t>
            </a:r>
            <a:r>
              <a:rPr dirty="0" smtClean="0" baseline="3034" sz="2700" spc="4" b="1">
                <a:latin typeface="Calibri"/>
                <a:cs typeface="Calibri"/>
              </a:rPr>
              <a:t>G</a:t>
            </a:r>
            <a:r>
              <a:rPr dirty="0" smtClean="0" baseline="3034" sz="2700" spc="-4" b="1">
                <a:latin typeface="Calibri"/>
                <a:cs typeface="Calibri"/>
              </a:rPr>
              <a:t>R</a:t>
            </a:r>
            <a:r>
              <a:rPr dirty="0" smtClean="0" baseline="3034" sz="2700" spc="0" b="1">
                <a:latin typeface="Calibri"/>
                <a:cs typeface="Calibri"/>
              </a:rPr>
              <a:t>EE</a:t>
            </a:r>
            <a:r>
              <a:rPr dirty="0" smtClean="0" baseline="3034" sz="2700" spc="-4" b="1">
                <a:latin typeface="Calibri"/>
                <a:cs typeface="Calibri"/>
              </a:rPr>
              <a:t>M</a:t>
            </a:r>
            <a:r>
              <a:rPr dirty="0" smtClean="0" baseline="3034" sz="2700" spc="0" b="1">
                <a:latin typeface="Calibri"/>
                <a:cs typeface="Calibri"/>
              </a:rPr>
              <a:t>ENT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1734057"/>
            <a:ext cx="101812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te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0" b="1">
                <a:latin typeface="Calibri"/>
                <a:cs typeface="Calibri"/>
              </a:rPr>
              <a:t>f: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[</a:t>
            </a: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0" b="1">
                <a:latin typeface="Calibri"/>
                <a:cs typeface="Calibri"/>
              </a:rPr>
              <a:t>A</a:t>
            </a:r>
            <a:r>
              <a:rPr dirty="0" smtClean="0" baseline="2482" sz="1650" spc="-4" b="1">
                <a:latin typeface="Calibri"/>
                <a:cs typeface="Calibri"/>
              </a:rPr>
              <a:t>T</a:t>
            </a:r>
            <a:r>
              <a:rPr dirty="0" smtClean="0" baseline="2482" sz="1650" spc="0" b="1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2004" y="2019046"/>
            <a:ext cx="525075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(</a:t>
            </a:r>
            <a:r>
              <a:rPr dirty="0" smtClean="0" baseline="2482" sz="1650" spc="4">
                <a:latin typeface="Calibri"/>
                <a:cs typeface="Calibri"/>
              </a:rPr>
              <a:t>“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”</a:t>
            </a:r>
            <a:r>
              <a:rPr dirty="0" smtClean="0" baseline="2482" sz="1650" spc="0">
                <a:latin typeface="Calibri"/>
                <a:cs typeface="Calibri"/>
              </a:rPr>
              <a:t>)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into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2304033"/>
            <a:ext cx="428580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OY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(</a:t>
            </a:r>
            <a:r>
              <a:rPr dirty="0" smtClean="0" baseline="2482" sz="1650" spc="4">
                <a:latin typeface="Calibri"/>
                <a:cs typeface="Calibri"/>
              </a:rPr>
              <a:t>“</a:t>
            </a:r>
            <a:r>
              <a:rPr dirty="0" smtClean="0" baseline="2482" sz="1650" spc="0" b="1">
                <a:latin typeface="Calibri"/>
                <a:cs typeface="Calibri"/>
              </a:rPr>
              <a:t>Em</a:t>
            </a:r>
            <a:r>
              <a:rPr dirty="0" smtClean="0" baseline="2482" sz="1650" spc="-14" b="1">
                <a:latin typeface="Calibri"/>
                <a:cs typeface="Calibri"/>
              </a:rPr>
              <a:t>p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y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-4" b="1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”</a:t>
            </a:r>
            <a:r>
              <a:rPr dirty="0" smtClean="0" baseline="2482" sz="1650" spc="0">
                <a:latin typeface="Calibri"/>
                <a:cs typeface="Calibri"/>
              </a:rPr>
              <a:t>)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2590546"/>
            <a:ext cx="405345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OY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ca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(</a:t>
            </a:r>
            <a:r>
              <a:rPr dirty="0" smtClean="0" baseline="2482" sz="1650" spc="4">
                <a:latin typeface="Calibri"/>
                <a:cs typeface="Calibri"/>
              </a:rPr>
              <a:t>“</a:t>
            </a:r>
            <a:r>
              <a:rPr dirty="0" smtClean="0" baseline="2482" sz="1650" spc="-9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mpl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y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-14" b="1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”</a:t>
            </a:r>
            <a:r>
              <a:rPr dirty="0" smtClean="0" baseline="2482" sz="1650" spc="0"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2875533"/>
            <a:ext cx="78668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Em</a:t>
            </a:r>
            <a:r>
              <a:rPr dirty="0" smtClean="0" baseline="2482" sz="1650" spc="-4" b="1" u="sng">
                <a:latin typeface="Calibri"/>
                <a:cs typeface="Calibri"/>
              </a:rPr>
              <a:t>p</a:t>
            </a:r>
            <a:r>
              <a:rPr dirty="0" smtClean="0" baseline="2482" sz="1650" spc="4" b="1" u="sng">
                <a:latin typeface="Calibri"/>
                <a:cs typeface="Calibri"/>
              </a:rPr>
              <a:t>l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y</a:t>
            </a:r>
            <a:r>
              <a:rPr dirty="0" smtClean="0" baseline="2482" sz="1650" spc="0" b="1" u="sng">
                <a:latin typeface="Calibri"/>
                <a:cs typeface="Calibri"/>
              </a:rPr>
              <a:t>me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1920" y="3162427"/>
            <a:ext cx="5633140" cy="14533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8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J</a:t>
            </a:r>
            <a:r>
              <a:rPr dirty="0" smtClean="0" baseline="2482" sz="1650" spc="0">
                <a:latin typeface="Calibri"/>
                <a:cs typeface="Calibri"/>
              </a:rPr>
              <a:t>OB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TIT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f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OR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art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asis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  <a:p>
            <a:pPr marL="194056" marR="400850">
              <a:lnSpc>
                <a:spcPts val="1342"/>
              </a:lnSpc>
              <a:spcBef>
                <a:spcPts val="33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reeme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aci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ha</a:t>
            </a:r>
            <a:r>
              <a:rPr dirty="0" smtClean="0" sz="1100" spc="-9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wing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ties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ake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400850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wing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ilitie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608533" marR="3345379" algn="just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a.</a:t>
            </a:r>
            <a:r>
              <a:rPr dirty="0" smtClean="0" sz="1100" spc="0">
                <a:latin typeface="Calibri"/>
                <a:cs typeface="Calibri"/>
              </a:rPr>
              <a:t>  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SERT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BILITY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608533" marR="3345379" algn="just">
              <a:lnSpc>
                <a:spcPts val="1342"/>
              </a:lnSpc>
              <a:spcBef>
                <a:spcPts val="103"/>
              </a:spcBef>
            </a:pPr>
            <a:r>
              <a:rPr dirty="0" smtClean="0" sz="1100" spc="-4">
                <a:latin typeface="Calibri"/>
                <a:cs typeface="Calibri"/>
              </a:rPr>
              <a:t>b.</a:t>
            </a:r>
            <a:r>
              <a:rPr dirty="0" smtClean="0" sz="1100" spc="0">
                <a:latin typeface="Calibri"/>
                <a:cs typeface="Calibri"/>
              </a:rPr>
              <a:t>  </a:t>
            </a:r>
            <a:r>
              <a:rPr dirty="0" smtClean="0" sz="1100" spc="19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SERT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BILITY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608533" marR="3345379" algn="just">
              <a:lnSpc>
                <a:spcPts val="1342"/>
              </a:lnSpc>
              <a:spcBef>
                <a:spcPts val="103"/>
              </a:spcBef>
            </a:pPr>
            <a:r>
              <a:rPr dirty="0" smtClean="0" sz="1100" spc="0">
                <a:latin typeface="Calibri"/>
                <a:cs typeface="Calibri"/>
              </a:rPr>
              <a:t>c.</a:t>
            </a:r>
            <a:r>
              <a:rPr dirty="0" smtClean="0" sz="1100" spc="0">
                <a:latin typeface="Calibri"/>
                <a:cs typeface="Calibri"/>
              </a:rPr>
              <a:t>   </a:t>
            </a:r>
            <a:r>
              <a:rPr dirty="0" smtClean="0" sz="1100" spc="5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SERT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BILITY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08"/>
              </a:spcBef>
            </a:pPr>
            <a:r>
              <a:rPr dirty="0" smtClean="0" sz="1100" spc="4">
                <a:latin typeface="Calibri"/>
                <a:cs typeface="Calibri"/>
              </a:rPr>
              <a:t>2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ties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cus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ar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ly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’s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ilar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sit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4735195"/>
            <a:ext cx="135175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Perf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ma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0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f</a:t>
            </a:r>
            <a:r>
              <a:rPr dirty="0" smtClean="0" baseline="2482" sz="1650" spc="-9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D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1920" y="5021707"/>
            <a:ext cx="5593542" cy="350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8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ties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si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lities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ssi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er,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fa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best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’s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ab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tie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ale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erienc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5491353"/>
            <a:ext cx="35074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1920" y="5776341"/>
            <a:ext cx="5402656" cy="7188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4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8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ixed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: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’s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all</a:t>
            </a:r>
            <a:r>
              <a:rPr dirty="0" smtClean="0" baseline="2482" sz="1650" spc="23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beg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23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[D</a:t>
            </a:r>
            <a:r>
              <a:rPr dirty="0" smtClean="0" baseline="2482" sz="1650" spc="19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TE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il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[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ATE]</a:t>
            </a:r>
            <a:r>
              <a:rPr dirty="0" smtClean="0" sz="1100" spc="-4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ct val="101725"/>
              </a:lnSpc>
              <a:spcBef>
                <a:spcPts val="110"/>
              </a:spcBef>
            </a:pP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will: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’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beg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23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[D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E]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specif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“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22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will”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bas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920" y="6696836"/>
            <a:ext cx="1227831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5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89">
                <a:latin typeface="Calibri"/>
                <a:cs typeface="Calibri"/>
              </a:rPr>
              <a:t> </a:t>
            </a:r>
            <a:r>
              <a:rPr dirty="0" smtClean="0" baseline="2482" sz="1650" spc="4" u="sng">
                <a:latin typeface="Calibri"/>
                <a:cs typeface="Calibri"/>
              </a:rPr>
              <a:t>P</a:t>
            </a:r>
            <a:r>
              <a:rPr dirty="0" smtClean="0" baseline="2482" sz="1650" spc="0" u="sng">
                <a:latin typeface="Calibri"/>
                <a:cs typeface="Calibri"/>
              </a:rPr>
              <a:t>r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b</a:t>
            </a:r>
            <a:r>
              <a:rPr dirty="0" smtClean="0" baseline="2482" sz="1650" spc="-14" u="sng">
                <a:latin typeface="Calibri"/>
                <a:cs typeface="Calibri"/>
              </a:rPr>
              <a:t>a</a:t>
            </a:r>
            <a:r>
              <a:rPr dirty="0" smtClean="0" baseline="2482" sz="1650" spc="0" u="sng">
                <a:latin typeface="Calibri"/>
                <a:cs typeface="Calibri"/>
              </a:rPr>
              <a:t>ti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0" u="sng">
                <a:latin typeface="Calibri"/>
                <a:cs typeface="Calibri"/>
              </a:rPr>
              <a:t>n</a:t>
            </a:r>
            <a:r>
              <a:rPr dirty="0" smtClean="0" baseline="2482" sz="1650" spc="-14" u="sng">
                <a:latin typeface="Calibri"/>
                <a:cs typeface="Calibri"/>
              </a:rPr>
              <a:t> </a:t>
            </a:r>
            <a:r>
              <a:rPr dirty="0" smtClean="0" baseline="2482" sz="1650" spc="4" u="sng">
                <a:latin typeface="Calibri"/>
                <a:cs typeface="Calibri"/>
              </a:rPr>
              <a:t>P</a:t>
            </a:r>
            <a:r>
              <a:rPr dirty="0" smtClean="0" baseline="2482" sz="1650" spc="0" u="sng">
                <a:latin typeface="Calibri"/>
                <a:cs typeface="Calibri"/>
              </a:rPr>
              <a:t>er</a:t>
            </a:r>
            <a:r>
              <a:rPr dirty="0" smtClean="0" baseline="2482" sz="1650" spc="-9" u="sng">
                <a:latin typeface="Calibri"/>
                <a:cs typeface="Calibri"/>
              </a:rPr>
              <a:t>i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d</a:t>
            </a:r>
            <a:r>
              <a:rPr dirty="0" smtClean="0" baseline="2482" sz="1650" spc="0" u="sng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3276" y="6881240"/>
            <a:ext cx="5382830" cy="717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[Em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e’s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[I</a:t>
            </a:r>
            <a:r>
              <a:rPr dirty="0" smtClean="0" baseline="2482" sz="1650" spc="-9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S/W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KS</a:t>
            </a:r>
            <a:r>
              <a:rPr dirty="0" smtClean="0" baseline="2482" sz="1650" spc="-4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fr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st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endParaRPr sz="1100">
              <a:latin typeface="Calibri"/>
              <a:cs typeface="Calibri"/>
            </a:endParaRPr>
          </a:p>
          <a:p>
            <a:pPr marL="12700" marR="342383" algn="just">
              <a:lnSpc>
                <a:spcPts val="1342"/>
              </a:lnSpc>
              <a:spcBef>
                <a:spcPts val="48"/>
              </a:spcBef>
            </a:pP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e’s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v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fa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ls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ass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342383" algn="just">
              <a:lnSpc>
                <a:spcPts val="1342"/>
              </a:lnSpc>
              <a:spcBef>
                <a:spcPts val="104"/>
              </a:spcBef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erio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9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ate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tice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342383" algn="just">
              <a:lnSpc>
                <a:spcPts val="1367"/>
              </a:lnSpc>
              <a:spcBef>
                <a:spcPts val="104"/>
              </a:spcBef>
            </a:pP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.]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r>
              <a:rPr dirty="0" smtClean="0" sz="1100" spc="-14" b="1">
                <a:latin typeface="Calibri"/>
                <a:cs typeface="Calibri"/>
              </a:rPr>
              <a:t>OR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.]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7719821"/>
            <a:ext cx="88804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mp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1920" y="8004809"/>
            <a:ext cx="90661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6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89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Base</a:t>
            </a:r>
            <a:r>
              <a:rPr dirty="0" smtClean="0" baseline="2482" sz="1650" spc="4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S</a:t>
            </a:r>
            <a:r>
              <a:rPr dirty="0" smtClean="0" baseline="2482" sz="1650" spc="-4" u="sng">
                <a:latin typeface="Calibri"/>
                <a:cs typeface="Calibri"/>
              </a:rPr>
              <a:t>a</a:t>
            </a:r>
            <a:r>
              <a:rPr dirty="0" smtClean="0" baseline="2482" sz="1650" spc="0" u="sng">
                <a:latin typeface="Calibri"/>
                <a:cs typeface="Calibri"/>
              </a:rPr>
              <a:t>la</a:t>
            </a:r>
            <a:r>
              <a:rPr dirty="0" smtClean="0" baseline="2482" sz="1650" spc="-14" u="sng">
                <a:latin typeface="Calibri"/>
                <a:cs typeface="Calibri"/>
              </a:rPr>
              <a:t>r</a:t>
            </a:r>
            <a:r>
              <a:rPr dirty="0" smtClean="0" baseline="2482" sz="1650" spc="4" u="sng">
                <a:latin typeface="Calibri"/>
                <a:cs typeface="Calibri"/>
              </a:rPr>
              <a:t>y</a:t>
            </a:r>
            <a:r>
              <a:rPr dirty="0" smtClean="0" baseline="2482" sz="1650" spc="0" u="sng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73276" y="8189213"/>
            <a:ext cx="546703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ens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ices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by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$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 b="1">
                <a:latin typeface="Calibri"/>
                <a:cs typeface="Calibri"/>
              </a:rPr>
              <a:t>OR</a:t>
            </a:r>
            <a:r>
              <a:rPr dirty="0" smtClean="0" sz="1100" spc="19" b="1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ek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 b="1">
                <a:latin typeface="Calibri"/>
                <a:cs typeface="Calibri"/>
              </a:rPr>
              <a:t>OR</a:t>
            </a:r>
            <a:r>
              <a:rPr dirty="0" smtClean="0" sz="1100" spc="19" b="1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].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aid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7754" y="8740902"/>
            <a:ext cx="148778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endParaRPr sz="1100">
              <a:latin typeface="Calibri"/>
              <a:cs typeface="Calibri"/>
            </a:endParaRPr>
          </a:p>
          <a:p>
            <a:pPr marL="12700" marR="2354">
              <a:lnSpc>
                <a:spcPts val="1342"/>
              </a:lnSpc>
              <a:spcBef>
                <a:spcPts val="48"/>
              </a:spcBef>
            </a:pPr>
            <a:r>
              <a:rPr dirty="0" smtClean="0" sz="1100" spc="-4">
                <a:latin typeface="Calibri"/>
                <a:cs typeface="Calibri"/>
              </a:rPr>
              <a:t>b.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2354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c.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16354" y="8740902"/>
            <a:ext cx="2747027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Once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ek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[D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Y]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ach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ek</a:t>
            </a:r>
            <a:r>
              <a:rPr dirty="0" smtClean="0" baseline="2482" sz="1650" spc="14">
                <a:latin typeface="Calibri"/>
                <a:cs typeface="Calibri"/>
              </a:rPr>
              <a:t> </a:t>
            </a:r>
            <a:r>
              <a:rPr dirty="0" smtClean="0" baseline="2482" sz="1650" spc="-14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Once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[DAY]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each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ice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[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each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87754" y="9292843"/>
            <a:ext cx="75412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d.</a:t>
            </a:r>
            <a:r>
              <a:rPr dirty="0" smtClean="0" baseline="2482" sz="1650" spc="0">
                <a:latin typeface="Calibri"/>
                <a:cs typeface="Calibri"/>
              </a:rPr>
              <a:t>  </a:t>
            </a:r>
            <a:r>
              <a:rPr dirty="0" smtClean="0" baseline="2482" sz="1650" spc="20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[OTHER]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2028698" y="6576948"/>
            <a:ext cx="1617218" cy="169163"/>
          </a:xfrm>
          <a:custGeom>
            <a:avLst/>
            <a:gdLst/>
            <a:ahLst/>
            <a:cxnLst/>
            <a:rect l="l" t="t" r="r" b="b"/>
            <a:pathLst>
              <a:path w="1617218" h="169163">
                <a:moveTo>
                  <a:pt x="0" y="169164"/>
                </a:moveTo>
                <a:lnTo>
                  <a:pt x="1617218" y="169164"/>
                </a:lnTo>
                <a:lnTo>
                  <a:pt x="1617218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914704" y="6727825"/>
            <a:ext cx="1114044" cy="0"/>
          </a:xfrm>
          <a:custGeom>
            <a:avLst/>
            <a:gdLst/>
            <a:ahLst/>
            <a:cxnLst/>
            <a:rect l="l" t="t" r="r" b="b"/>
            <a:pathLst>
              <a:path w="1114044" h="0">
                <a:moveTo>
                  <a:pt x="0" y="0"/>
                </a:moveTo>
                <a:lnTo>
                  <a:pt x="111404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73276" y="927861"/>
            <a:ext cx="5489944" cy="350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de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ct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it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all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eral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cial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cu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ax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tate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ax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ired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law.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1920" y="1479550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7.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73276" y="1479550"/>
            <a:ext cx="5192134" cy="901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u="sng">
                <a:latin typeface="Calibri"/>
                <a:cs typeface="Calibri"/>
              </a:rPr>
              <a:t>O</a:t>
            </a:r>
            <a:r>
              <a:rPr dirty="0" smtClean="0" baseline="2482" sz="1650" spc="4" u="sng">
                <a:latin typeface="Calibri"/>
                <a:cs typeface="Calibri"/>
              </a:rPr>
              <a:t>v</a:t>
            </a:r>
            <a:r>
              <a:rPr dirty="0" smtClean="0" baseline="2482" sz="1650" spc="0" u="sng">
                <a:latin typeface="Calibri"/>
                <a:cs typeface="Calibri"/>
              </a:rPr>
              <a:t>e</a:t>
            </a:r>
            <a:r>
              <a:rPr dirty="0" smtClean="0" baseline="2482" sz="1650" spc="-9" u="sng">
                <a:latin typeface="Calibri"/>
                <a:cs typeface="Calibri"/>
              </a:rPr>
              <a:t>r</a:t>
            </a:r>
            <a:r>
              <a:rPr dirty="0" smtClean="0" baseline="2482" sz="1650" spc="0" u="sng">
                <a:latin typeface="Calibri"/>
                <a:cs typeface="Calibri"/>
              </a:rPr>
              <a:t>ti</a:t>
            </a:r>
            <a:r>
              <a:rPr dirty="0" smtClean="0" baseline="2482" sz="1650" spc="-4" u="sng">
                <a:latin typeface="Calibri"/>
                <a:cs typeface="Calibri"/>
              </a:rPr>
              <a:t>m</a:t>
            </a:r>
            <a:r>
              <a:rPr dirty="0" smtClean="0" baseline="2482" sz="1650" spc="4" u="sng">
                <a:latin typeface="Calibri"/>
                <a:cs typeface="Calibri"/>
              </a:rPr>
              <a:t>e</a:t>
            </a:r>
            <a:r>
              <a:rPr dirty="0" smtClean="0" baseline="2482" sz="1650" spc="0" u="sng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  <a:p>
            <a:pPr marL="12700" marR="19488">
              <a:lnSpc>
                <a:spcPts val="1342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[E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erti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ensat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$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OU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/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each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9488">
              <a:lnSpc>
                <a:spcPts val="1367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RS]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ay]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A</a:t>
            </a:r>
            <a:r>
              <a:rPr dirty="0" smtClean="0" sz="1100" spc="4" b="1">
                <a:latin typeface="Calibri"/>
                <a:cs typeface="Calibri"/>
              </a:rPr>
              <a:t>N</a:t>
            </a:r>
            <a:r>
              <a:rPr dirty="0" smtClean="0" sz="1100" spc="-9" b="1">
                <a:latin typeface="Calibri"/>
                <a:cs typeface="Calibri"/>
              </a:rPr>
              <a:t>D</a:t>
            </a:r>
            <a:r>
              <a:rPr dirty="0" smtClean="0" sz="1100" spc="4" b="1">
                <a:latin typeface="Calibri"/>
                <a:cs typeface="Calibri"/>
              </a:rPr>
              <a:t>/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OURS]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k].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[E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ensat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sala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ied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x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.]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1920" y="2584450"/>
            <a:ext cx="15397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8.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3276" y="2584450"/>
            <a:ext cx="152374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u="sng">
                <a:latin typeface="Calibri"/>
                <a:cs typeface="Calibri"/>
              </a:rPr>
              <a:t>A</a:t>
            </a:r>
            <a:r>
              <a:rPr dirty="0" smtClean="0" baseline="2482" sz="1650" spc="-4" u="sng">
                <a:latin typeface="Calibri"/>
                <a:cs typeface="Calibri"/>
              </a:rPr>
              <a:t>d</a:t>
            </a:r>
            <a:r>
              <a:rPr dirty="0" smtClean="0" baseline="2482" sz="1650" spc="-4" u="sng">
                <a:latin typeface="Calibri"/>
                <a:cs typeface="Calibri"/>
              </a:rPr>
              <a:t>d</a:t>
            </a:r>
            <a:r>
              <a:rPr dirty="0" smtClean="0" baseline="2482" sz="1650" spc="0" u="sng">
                <a:latin typeface="Calibri"/>
                <a:cs typeface="Calibri"/>
              </a:rPr>
              <a:t>iti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n</a:t>
            </a:r>
            <a:r>
              <a:rPr dirty="0" smtClean="0" baseline="2482" sz="1650" spc="0" u="sng">
                <a:latin typeface="Calibri"/>
                <a:cs typeface="Calibri"/>
              </a:rPr>
              <a:t>al</a:t>
            </a:r>
            <a:r>
              <a:rPr dirty="0" smtClean="0" baseline="2482" sz="1650" spc="0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C</a:t>
            </a:r>
            <a:r>
              <a:rPr dirty="0" smtClean="0" baseline="2482" sz="1650" spc="-4" u="sng">
                <a:latin typeface="Calibri"/>
                <a:cs typeface="Calibri"/>
              </a:rPr>
              <a:t>o</a:t>
            </a:r>
            <a:r>
              <a:rPr dirty="0" smtClean="0" baseline="2482" sz="1650" spc="4" u="sng">
                <a:latin typeface="Calibri"/>
                <a:cs typeface="Calibri"/>
              </a:rPr>
              <a:t>m</a:t>
            </a:r>
            <a:r>
              <a:rPr dirty="0" smtClean="0" baseline="2482" sz="1650" spc="-4" u="sng">
                <a:latin typeface="Calibri"/>
                <a:cs typeface="Calibri"/>
              </a:rPr>
              <a:t>p</a:t>
            </a:r>
            <a:r>
              <a:rPr dirty="0" smtClean="0" baseline="2482" sz="1650" spc="0" u="sng">
                <a:latin typeface="Calibri"/>
                <a:cs typeface="Calibri"/>
              </a:rPr>
              <a:t>ens</a:t>
            </a:r>
            <a:r>
              <a:rPr dirty="0" smtClean="0" baseline="2482" sz="1650" spc="-14" u="sng">
                <a:latin typeface="Calibri"/>
                <a:cs typeface="Calibri"/>
              </a:rPr>
              <a:t>a</a:t>
            </a:r>
            <a:r>
              <a:rPr dirty="0" smtClean="0" baseline="2482" sz="1650" spc="0" u="sng">
                <a:latin typeface="Calibri"/>
                <a:cs typeface="Calibri"/>
              </a:rPr>
              <a:t>ti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-14" u="sng">
                <a:latin typeface="Calibri"/>
                <a:cs typeface="Calibri"/>
              </a:rPr>
              <a:t>n</a:t>
            </a:r>
            <a:r>
              <a:rPr dirty="0" smtClean="0" baseline="2482" sz="1650" spc="0" u="sng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73276" y="2768854"/>
            <a:ext cx="5503974" cy="902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5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tit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iss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wing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bas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s: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FO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ATIO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].</a:t>
            </a:r>
            <a:endParaRPr sz="1100">
              <a:latin typeface="Calibri"/>
              <a:cs typeface="Calibri"/>
            </a:endParaRPr>
          </a:p>
          <a:p>
            <a:pPr marL="12700" marR="25579">
              <a:lnSpc>
                <a:spcPct val="101725"/>
              </a:lnSpc>
              <a:spcBef>
                <a:spcPts val="33"/>
              </a:spcBef>
            </a:pPr>
            <a:r>
              <a:rPr dirty="0" smtClean="0" sz="1100" spc="0">
                <a:latin typeface="Calibri"/>
                <a:cs typeface="Calibri"/>
              </a:rPr>
              <a:t>[E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itled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  <a:p>
            <a:pPr marL="12700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reeme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sis: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SERT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FORM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].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ens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pa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aid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discr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endParaRPr sz="1100">
              <a:latin typeface="Calibri"/>
              <a:cs typeface="Calibri"/>
            </a:endParaRPr>
          </a:p>
          <a:p>
            <a:pPr marL="12700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3790314"/>
            <a:ext cx="58075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Ex</a:t>
            </a:r>
            <a:r>
              <a:rPr dirty="0" smtClean="0" baseline="2482" sz="1650" spc="-4" b="1" u="sng">
                <a:latin typeface="Calibri"/>
                <a:cs typeface="Calibri"/>
              </a:rPr>
              <a:t>p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1920" y="4075303"/>
            <a:ext cx="5603800" cy="163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55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9.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8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ei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rsed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9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-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-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k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xpenses]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 b="1">
                <a:latin typeface="Calibri"/>
                <a:cs typeface="Calibri"/>
              </a:rPr>
              <a:t>O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-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1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wing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x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enses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inc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rred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ct val="101725"/>
              </a:lnSpc>
              <a:spcBef>
                <a:spcPts val="110"/>
              </a:spcBef>
            </a:pP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’s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v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z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res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rs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ALL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Y]</a:t>
            </a:r>
            <a:endParaRPr sz="1100">
              <a:latin typeface="Calibri"/>
              <a:cs typeface="Calibri"/>
            </a:endParaRPr>
          </a:p>
          <a:p>
            <a:pPr marL="608533" marR="25579">
              <a:lnSpc>
                <a:spcPct val="101725"/>
              </a:lnSpc>
              <a:spcBef>
                <a:spcPts val="95"/>
              </a:spcBef>
            </a:pPr>
            <a:r>
              <a:rPr dirty="0" smtClean="0" sz="1100" spc="0">
                <a:latin typeface="Calibri"/>
                <a:cs typeface="Calibri"/>
              </a:rPr>
              <a:t>a.</a:t>
            </a:r>
            <a:r>
              <a:rPr dirty="0" smtClean="0" sz="1100" spc="0">
                <a:latin typeface="Calibri"/>
                <a:cs typeface="Calibri"/>
              </a:rPr>
              <a:t>  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rtai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14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marL="608533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-4">
                <a:latin typeface="Calibri"/>
                <a:cs typeface="Calibri"/>
              </a:rPr>
              <a:t>b.</a:t>
            </a:r>
            <a:r>
              <a:rPr dirty="0" smtClean="0" sz="1100" spc="0">
                <a:latin typeface="Calibri"/>
                <a:cs typeface="Calibri"/>
              </a:rPr>
              <a:t>  </a:t>
            </a:r>
            <a:r>
              <a:rPr dirty="0" smtClean="0" sz="1100" spc="20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[trav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marL="608533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c.</a:t>
            </a:r>
            <a:r>
              <a:rPr dirty="0" smtClean="0" sz="1100" spc="0">
                <a:latin typeface="Calibri"/>
                <a:cs typeface="Calibri"/>
              </a:rPr>
              <a:t>   </a:t>
            </a:r>
            <a:r>
              <a:rPr dirty="0" smtClean="0" sz="1100" spc="5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[m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als</a:t>
            </a:r>
            <a:r>
              <a:rPr dirty="0" smtClean="0" sz="1100" spc="-14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marL="608533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-4">
                <a:latin typeface="Calibri"/>
                <a:cs typeface="Calibri"/>
              </a:rPr>
              <a:t>d.</a:t>
            </a:r>
            <a:r>
              <a:rPr dirty="0" smtClean="0" sz="1100" spc="0">
                <a:latin typeface="Calibri"/>
                <a:cs typeface="Calibri"/>
              </a:rPr>
              <a:t>  </a:t>
            </a:r>
            <a:r>
              <a:rPr dirty="0" smtClean="0" sz="1100" spc="20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[m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il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marL="608533" marR="25579">
              <a:lnSpc>
                <a:spcPct val="101725"/>
              </a:lnSpc>
              <a:spcBef>
                <a:spcPts val="95"/>
              </a:spcBef>
            </a:pPr>
            <a:r>
              <a:rPr dirty="0" smtClean="0" sz="1100" spc="0">
                <a:latin typeface="Calibri"/>
                <a:cs typeface="Calibri"/>
              </a:rPr>
              <a:t>e.</a:t>
            </a:r>
            <a:r>
              <a:rPr dirty="0" smtClean="0" sz="1100" spc="0">
                <a:latin typeface="Calibri"/>
                <a:cs typeface="Calibri"/>
              </a:rPr>
              <a:t> 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[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ther]</a:t>
            </a:r>
            <a:r>
              <a:rPr dirty="0" smtClean="0" sz="1100" spc="0">
                <a:latin typeface="Calibri"/>
                <a:cs typeface="Calibri"/>
              </a:rPr>
              <a:t>.]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5834253"/>
            <a:ext cx="89253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 u="sng">
                <a:latin typeface="Calibri"/>
                <a:cs typeface="Calibri"/>
              </a:rPr>
              <a:t>W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k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L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1920" y="6119241"/>
            <a:ext cx="5612407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10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ar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rm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eir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ties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[LOC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TIO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OURS]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[DAYS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EK</a:t>
            </a:r>
            <a:r>
              <a:rPr dirty="0" smtClean="0" sz="1100" spc="4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920" y="6875144"/>
            <a:ext cx="5563399" cy="5332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11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rt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licy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reg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1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fits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q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ired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by</a:t>
            </a:r>
            <a:endParaRPr sz="1100">
              <a:latin typeface="Calibri"/>
              <a:cs typeface="Calibri"/>
            </a:endParaRPr>
          </a:p>
          <a:p>
            <a:pPr marL="282397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law.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00"/>
              </a:spcBef>
            </a:pPr>
            <a:r>
              <a:rPr dirty="0" smtClean="0" sz="1100" spc="4">
                <a:latin typeface="Calibri"/>
                <a:cs typeface="Calibri"/>
              </a:rPr>
              <a:t>12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4" u="sng">
                <a:latin typeface="Calibri"/>
                <a:cs typeface="Calibri"/>
              </a:rPr>
              <a:t>P</a:t>
            </a:r>
            <a:r>
              <a:rPr dirty="0" smtClean="0" sz="1100" spc="0" u="sng">
                <a:latin typeface="Calibri"/>
                <a:cs typeface="Calibri"/>
              </a:rPr>
              <a:t>aid</a:t>
            </a:r>
            <a:r>
              <a:rPr dirty="0" smtClean="0" sz="1100" spc="-4" u="sng">
                <a:latin typeface="Calibri"/>
                <a:cs typeface="Calibri"/>
              </a:rPr>
              <a:t> </a:t>
            </a:r>
            <a:r>
              <a:rPr dirty="0" smtClean="0" sz="1100" spc="4" u="sng">
                <a:latin typeface="Calibri"/>
                <a:cs typeface="Calibri"/>
              </a:rPr>
              <a:t>T</a:t>
            </a:r>
            <a:r>
              <a:rPr dirty="0" smtClean="0" sz="1100" spc="-14" u="sng">
                <a:latin typeface="Calibri"/>
                <a:cs typeface="Calibri"/>
              </a:rPr>
              <a:t>i</a:t>
            </a:r>
            <a:r>
              <a:rPr dirty="0" smtClean="0" sz="1100" spc="4" u="sng">
                <a:latin typeface="Calibri"/>
                <a:cs typeface="Calibri"/>
              </a:rPr>
              <a:t>m</a:t>
            </a:r>
            <a:r>
              <a:rPr dirty="0" smtClean="0" sz="1100" spc="0" u="sng">
                <a:latin typeface="Calibri"/>
                <a:cs typeface="Calibri"/>
              </a:rPr>
              <a:t>e</a:t>
            </a:r>
            <a:r>
              <a:rPr dirty="0" smtClean="0" sz="1100" spc="-9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O</a:t>
            </a:r>
            <a:r>
              <a:rPr dirty="0" smtClean="0" sz="1100" spc="0" u="sng">
                <a:latin typeface="Calibri"/>
                <a:cs typeface="Calibri"/>
              </a:rPr>
              <a:t>ff: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1920" y="7427213"/>
            <a:ext cx="4945874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056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5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tled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pa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ff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TAILS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OF</a:t>
            </a:r>
            <a:r>
              <a:rPr dirty="0" smtClean="0" baseline="2482" sz="1650" spc="-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4">
                <a:latin typeface="Calibri"/>
                <a:cs typeface="Calibri"/>
              </a:rPr>
              <a:t>13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S</a:t>
            </a:r>
            <a:r>
              <a:rPr dirty="0" smtClean="0" sz="1100" spc="-4" u="sng">
                <a:latin typeface="Calibri"/>
                <a:cs typeface="Calibri"/>
              </a:rPr>
              <a:t>i</a:t>
            </a:r>
            <a:r>
              <a:rPr dirty="0" smtClean="0" sz="1100" spc="0" u="sng">
                <a:latin typeface="Calibri"/>
                <a:cs typeface="Calibri"/>
              </a:rPr>
              <a:t>ck</a:t>
            </a:r>
            <a:r>
              <a:rPr dirty="0" smtClean="0" sz="1100" spc="4" u="sng">
                <a:latin typeface="Calibri"/>
                <a:cs typeface="Calibri"/>
              </a:rPr>
              <a:t> </a:t>
            </a:r>
            <a:r>
              <a:rPr dirty="0" smtClean="0" sz="1100" spc="-9" u="sng">
                <a:latin typeface="Calibri"/>
                <a:cs typeface="Calibri"/>
              </a:rPr>
              <a:t>L</a:t>
            </a:r>
            <a:r>
              <a:rPr dirty="0" smtClean="0" sz="1100" spc="0" u="sng">
                <a:latin typeface="Calibri"/>
                <a:cs typeface="Calibri"/>
              </a:rPr>
              <a:t>ea</a:t>
            </a:r>
            <a:r>
              <a:rPr dirty="0" smtClean="0" sz="1100" spc="-4" u="sng">
                <a:latin typeface="Calibri"/>
                <a:cs typeface="Calibri"/>
              </a:rPr>
              <a:t>v</a:t>
            </a:r>
            <a:r>
              <a:rPr dirty="0" smtClean="0" sz="1100" spc="0" u="sng">
                <a:latin typeface="Calibri"/>
                <a:cs typeface="Calibri"/>
              </a:rPr>
              <a:t>e: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1920" y="7796021"/>
            <a:ext cx="4229064" cy="348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056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5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tled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pa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ck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ea</a:t>
            </a:r>
            <a:r>
              <a:rPr dirty="0" smtClean="0" baseline="2482" sz="1650" spc="-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up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19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[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ear.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33"/>
              </a:spcBef>
            </a:pPr>
            <a:r>
              <a:rPr dirty="0" smtClean="0" sz="1100" spc="4">
                <a:latin typeface="Calibri"/>
                <a:cs typeface="Calibri"/>
              </a:rPr>
              <a:t>14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4" u="sng">
                <a:latin typeface="Calibri"/>
                <a:cs typeface="Calibri"/>
              </a:rPr>
              <a:t>P</a:t>
            </a:r>
            <a:r>
              <a:rPr dirty="0" smtClean="0" sz="1100" spc="0" u="sng">
                <a:latin typeface="Calibri"/>
                <a:cs typeface="Calibri"/>
              </a:rPr>
              <a:t>er</a:t>
            </a:r>
            <a:r>
              <a:rPr dirty="0" smtClean="0" sz="1100" spc="-9" u="sng">
                <a:latin typeface="Calibri"/>
                <a:cs typeface="Calibri"/>
              </a:rPr>
              <a:t>s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al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-9" u="sng">
                <a:latin typeface="Calibri"/>
                <a:cs typeface="Calibri"/>
              </a:rPr>
              <a:t>L</a:t>
            </a:r>
            <a:r>
              <a:rPr dirty="0" smtClean="0" sz="1100" spc="0" u="sng">
                <a:latin typeface="Calibri"/>
                <a:cs typeface="Calibri"/>
              </a:rPr>
              <a:t>e</a:t>
            </a:r>
            <a:r>
              <a:rPr dirty="0" smtClean="0" sz="1100" spc="-9" u="sng">
                <a:latin typeface="Calibri"/>
                <a:cs typeface="Calibri"/>
              </a:rPr>
              <a:t>a</a:t>
            </a:r>
            <a:r>
              <a:rPr dirty="0" smtClean="0" sz="1100" spc="4" u="sng">
                <a:latin typeface="Calibri"/>
                <a:cs typeface="Calibri"/>
              </a:rPr>
              <a:t>v</a:t>
            </a:r>
            <a:r>
              <a:rPr dirty="0" smtClean="0" sz="1100" spc="0" u="sng">
                <a:latin typeface="Calibri"/>
                <a:cs typeface="Calibri"/>
              </a:rPr>
              <a:t>e: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1920" y="8163306"/>
            <a:ext cx="4925642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056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5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tled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pa</a:t>
            </a:r>
            <a:r>
              <a:rPr dirty="0" smtClean="0" baseline="2482" sz="1650" spc="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ea</a:t>
            </a:r>
            <a:r>
              <a:rPr dirty="0" smtClean="0" baseline="2482" sz="1650" spc="-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1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[</a:t>
            </a:r>
            <a:r>
              <a:rPr dirty="0" smtClean="0" baseline="2482" sz="1650" spc="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-4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]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ar.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4">
                <a:latin typeface="Calibri"/>
                <a:cs typeface="Calibri"/>
              </a:rPr>
              <a:t>15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Ot</a:t>
            </a:r>
            <a:r>
              <a:rPr dirty="0" smtClean="0" sz="1100" spc="-4" u="sng">
                <a:latin typeface="Calibri"/>
                <a:cs typeface="Calibri"/>
              </a:rPr>
              <a:t>h</a:t>
            </a:r>
            <a:r>
              <a:rPr dirty="0" smtClean="0" sz="1100" spc="0" u="sng">
                <a:latin typeface="Calibri"/>
                <a:cs typeface="Calibri"/>
              </a:rPr>
              <a:t>er: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a.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15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BENE</a:t>
            </a:r>
            <a:r>
              <a:rPr dirty="0" smtClean="0" sz="1100" spc="-4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TS]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817102"/>
            <a:ext cx="58618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D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b</a:t>
            </a:r>
            <a:r>
              <a:rPr dirty="0" smtClean="0" baseline="2482" sz="1650" spc="-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l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9" b="1" u="sng">
                <a:latin typeface="Calibri"/>
                <a:cs typeface="Calibri"/>
              </a:rPr>
              <a:t>t</a:t>
            </a:r>
            <a:r>
              <a:rPr dirty="0" smtClean="0" baseline="2482" sz="1650" spc="0" b="1" u="sng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1920" y="9103614"/>
            <a:ext cx="5425412" cy="5331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16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erf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assi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ties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ecause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il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ess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inca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aci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than</a:t>
            </a:r>
            <a:endParaRPr sz="1100">
              <a:latin typeface="Calibri"/>
              <a:cs typeface="Calibri"/>
            </a:endParaRPr>
          </a:p>
          <a:p>
            <a:pPr marL="282397" marR="49243">
              <a:lnSpc>
                <a:spcPts val="1342"/>
              </a:lnSpc>
              <a:spcBef>
                <a:spcPts val="38"/>
              </a:spcBef>
            </a:pPr>
            <a:r>
              <a:rPr dirty="0" smtClean="0" sz="1100" spc="0">
                <a:latin typeface="Calibri"/>
                <a:cs typeface="Calibri"/>
              </a:rPr>
              <a:t>[DAYS]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ensat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such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ill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acity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ced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SERT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282397" marR="49243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TIO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will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turn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w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rk.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704" y="6576949"/>
            <a:ext cx="1113993" cy="157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40"/>
              </a:lnSpc>
              <a:spcBef>
                <a:spcPts val="62"/>
              </a:spcBef>
            </a:pPr>
            <a:r>
              <a:rPr dirty="0" smtClean="0" baseline="-2482" sz="1650" spc="0" b="1">
                <a:latin typeface="Calibri"/>
                <a:cs typeface="Calibri"/>
              </a:rPr>
              <a:t>Em</a:t>
            </a:r>
            <a:r>
              <a:rPr dirty="0" smtClean="0" baseline="-2482" sz="1650" spc="-4" b="1">
                <a:latin typeface="Calibri"/>
                <a:cs typeface="Calibri"/>
              </a:rPr>
              <a:t>p</a:t>
            </a:r>
            <a:r>
              <a:rPr dirty="0" smtClean="0" baseline="-2482" sz="1650" spc="4" b="1">
                <a:latin typeface="Calibri"/>
                <a:cs typeface="Calibri"/>
              </a:rPr>
              <a:t>l</a:t>
            </a:r>
            <a:r>
              <a:rPr dirty="0" smtClean="0" baseline="-2482" sz="1650" spc="-4" b="1">
                <a:latin typeface="Calibri"/>
                <a:cs typeface="Calibri"/>
              </a:rPr>
              <a:t>o</a:t>
            </a:r>
            <a:r>
              <a:rPr dirty="0" smtClean="0" baseline="-2482" sz="1650" spc="4" b="1">
                <a:latin typeface="Calibri"/>
                <a:cs typeface="Calibri"/>
              </a:rPr>
              <a:t>y</a:t>
            </a:r>
            <a:r>
              <a:rPr dirty="0" smtClean="0" baseline="-2482" sz="1650" spc="-4" b="1">
                <a:latin typeface="Calibri"/>
                <a:cs typeface="Calibri"/>
              </a:rPr>
              <a:t>e</a:t>
            </a:r>
            <a:r>
              <a:rPr dirty="0" smtClean="0" baseline="-2482" sz="1650" spc="0" b="1">
                <a:latin typeface="Calibri"/>
                <a:cs typeface="Calibri"/>
              </a:rPr>
              <a:t>e</a:t>
            </a:r>
            <a:r>
              <a:rPr dirty="0" smtClean="0" baseline="-2482" sz="1650" spc="-14" b="1">
                <a:latin typeface="Calibri"/>
                <a:cs typeface="Calibri"/>
              </a:rPr>
              <a:t> </a:t>
            </a:r>
            <a:r>
              <a:rPr dirty="0" smtClean="0" baseline="-2482" sz="1650" spc="4" b="1">
                <a:latin typeface="Calibri"/>
                <a:cs typeface="Calibri"/>
              </a:rPr>
              <a:t>B</a:t>
            </a:r>
            <a:r>
              <a:rPr dirty="0" smtClean="0" baseline="-2482" sz="1650" spc="-4" b="1">
                <a:latin typeface="Calibri"/>
                <a:cs typeface="Calibri"/>
              </a:rPr>
              <a:t>e</a:t>
            </a:r>
            <a:r>
              <a:rPr dirty="0" smtClean="0" baseline="-2482" sz="1650" spc="-4" b="1">
                <a:latin typeface="Calibri"/>
                <a:cs typeface="Calibri"/>
              </a:rPr>
              <a:t>n</a:t>
            </a:r>
            <a:r>
              <a:rPr dirty="0" smtClean="0" baseline="-2482" sz="1650" spc="-4" b="1">
                <a:latin typeface="Calibri"/>
                <a:cs typeface="Calibri"/>
              </a:rPr>
              <a:t>e</a:t>
            </a:r>
            <a:r>
              <a:rPr dirty="0" smtClean="0" baseline="-2482" sz="1650" spc="0" b="1">
                <a:latin typeface="Calibri"/>
                <a:cs typeface="Calibri"/>
              </a:rPr>
              <a:t>fi</a:t>
            </a:r>
            <a:r>
              <a:rPr dirty="0" smtClean="0" baseline="-2482" sz="1650" spc="-9" b="1">
                <a:latin typeface="Calibri"/>
                <a:cs typeface="Calibri"/>
              </a:rPr>
              <a:t>t</a:t>
            </a:r>
            <a:r>
              <a:rPr dirty="0" smtClean="0" baseline="-2482" sz="1650" spc="0" b="1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028698" y="6576949"/>
            <a:ext cx="1651583" cy="157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40"/>
              </a:lnSpc>
              <a:spcBef>
                <a:spcPts val="62"/>
              </a:spcBef>
            </a:pPr>
            <a:r>
              <a:rPr dirty="0" smtClean="0" baseline="-2482" sz="1650" spc="0">
                <a:latin typeface="Calibri"/>
                <a:cs typeface="Calibri"/>
              </a:rPr>
              <a:t>[</a:t>
            </a:r>
            <a:r>
              <a:rPr dirty="0" smtClean="0" baseline="-2482" sz="1650" spc="-4">
                <a:latin typeface="Calibri"/>
                <a:cs typeface="Calibri"/>
              </a:rPr>
              <a:t>I</a:t>
            </a:r>
            <a:r>
              <a:rPr dirty="0" smtClean="0" baseline="-2482" sz="1650" spc="-4">
                <a:latin typeface="Calibri"/>
                <a:cs typeface="Calibri"/>
              </a:rPr>
              <a:t>N</a:t>
            </a:r>
            <a:r>
              <a:rPr dirty="0" smtClean="0" baseline="-2482" sz="1650" spc="0">
                <a:latin typeface="Calibri"/>
                <a:cs typeface="Calibri"/>
              </a:rPr>
              <a:t>SERT</a:t>
            </a:r>
            <a:r>
              <a:rPr dirty="0" smtClean="0" baseline="-2482" sz="1650" spc="-9">
                <a:latin typeface="Calibri"/>
                <a:cs typeface="Calibri"/>
              </a:rPr>
              <a:t> </a:t>
            </a:r>
            <a:r>
              <a:rPr dirty="0" smtClean="0" baseline="-2482" sz="1650" spc="4">
                <a:latin typeface="Calibri"/>
                <a:cs typeface="Calibri"/>
              </a:rPr>
              <a:t>T</a:t>
            </a:r>
            <a:r>
              <a:rPr dirty="0" smtClean="0" baseline="-2482" sz="1650" spc="-4">
                <a:latin typeface="Calibri"/>
                <a:cs typeface="Calibri"/>
              </a:rPr>
              <a:t>H</a:t>
            </a:r>
            <a:r>
              <a:rPr dirty="0" smtClean="0" baseline="-2482" sz="1650" spc="0">
                <a:latin typeface="Calibri"/>
                <a:cs typeface="Calibri"/>
              </a:rPr>
              <a:t>OSE</a:t>
            </a:r>
            <a:r>
              <a:rPr dirty="0" smtClean="0" baseline="-2482" sz="1650" spc="-9">
                <a:latin typeface="Calibri"/>
                <a:cs typeface="Calibri"/>
              </a:rPr>
              <a:t> </a:t>
            </a:r>
            <a:r>
              <a:rPr dirty="0" smtClean="0" baseline="-2482" sz="1650" spc="0">
                <a:latin typeface="Calibri"/>
                <a:cs typeface="Calibri"/>
              </a:rPr>
              <a:t>TH</a:t>
            </a:r>
            <a:r>
              <a:rPr dirty="0" smtClean="0" baseline="-2482" sz="1650" spc="-4">
                <a:latin typeface="Calibri"/>
                <a:cs typeface="Calibri"/>
              </a:rPr>
              <a:t>A</a:t>
            </a:r>
            <a:r>
              <a:rPr dirty="0" smtClean="0" baseline="-2482" sz="1650" spc="0">
                <a:latin typeface="Calibri"/>
                <a:cs typeface="Calibri"/>
              </a:rPr>
              <a:t>T</a:t>
            </a:r>
            <a:r>
              <a:rPr dirty="0" smtClean="0" baseline="-2482" sz="1650" spc="4">
                <a:latin typeface="Calibri"/>
                <a:cs typeface="Calibri"/>
              </a:rPr>
              <a:t> </a:t>
            </a:r>
            <a:r>
              <a:rPr dirty="0" smtClean="0" baseline="-2482" sz="1650" spc="-14">
                <a:latin typeface="Calibri"/>
                <a:cs typeface="Calibri"/>
              </a:rPr>
              <a:t>A</a:t>
            </a:r>
            <a:r>
              <a:rPr dirty="0" smtClean="0" baseline="-2482" sz="1650" spc="4">
                <a:latin typeface="Calibri"/>
                <a:cs typeface="Calibri"/>
              </a:rPr>
              <a:t>P</a:t>
            </a:r>
            <a:r>
              <a:rPr dirty="0" smtClean="0" baseline="-2482" sz="1650" spc="-4">
                <a:latin typeface="Calibri"/>
                <a:cs typeface="Calibri"/>
              </a:rPr>
              <a:t>P</a:t>
            </a:r>
            <a:r>
              <a:rPr dirty="0" smtClean="0" baseline="-2482" sz="1650" spc="4">
                <a:latin typeface="Calibri"/>
                <a:cs typeface="Calibri"/>
              </a:rPr>
              <a:t>L</a:t>
            </a:r>
            <a:r>
              <a:rPr dirty="0" smtClean="0" baseline="-2482" sz="1650" spc="0">
                <a:latin typeface="Calibri"/>
                <a:cs typeface="Calibri"/>
              </a:rPr>
              <a:t>Y]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991920" y="927861"/>
            <a:ext cx="85898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-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mp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te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920" y="1212850"/>
            <a:ext cx="5404909" cy="1637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85457" algn="ctr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17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ts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rm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-14" b="1">
                <a:latin typeface="Calibri"/>
                <a:cs typeface="Calibri"/>
              </a:rPr>
              <a:t>O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48"/>
              </a:spcBef>
            </a:pPr>
            <a:r>
              <a:rPr dirty="0" smtClean="0" sz="1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[MONT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S]</a:t>
            </a:r>
            <a:r>
              <a:rPr dirty="0" smtClean="0" sz="1100" spc="23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ths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tary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atio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23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’s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ent]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THOSE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Y]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a.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[Pr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ic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which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ire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14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;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ct val="101725"/>
              </a:lnSpc>
              <a:spcBef>
                <a:spcPts val="95"/>
              </a:spcBef>
            </a:pPr>
            <a:r>
              <a:rPr dirty="0" smtClean="0" sz="1100" spc="-4">
                <a:latin typeface="Calibri"/>
                <a:cs typeface="Calibri"/>
              </a:rPr>
              <a:t>b.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5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est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either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irectly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irectly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irect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endParaRPr sz="1100">
              <a:latin typeface="Calibri"/>
              <a:cs typeface="Calibri"/>
            </a:endParaRPr>
          </a:p>
          <a:p>
            <a:pPr marL="372313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];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c.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15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0">
                <a:latin typeface="Calibri"/>
                <a:cs typeface="Calibri"/>
              </a:rPr>
              <a:t>cit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their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t];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-4">
                <a:latin typeface="Calibri"/>
                <a:cs typeface="Calibri"/>
              </a:rPr>
              <a:t>d.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5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ies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inj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];</a:t>
            </a:r>
            <a:endParaRPr sz="1100">
              <a:latin typeface="Calibri"/>
              <a:cs typeface="Calibri"/>
            </a:endParaRPr>
          </a:p>
          <a:p>
            <a:pPr marL="194056" marR="25579">
              <a:lnSpc>
                <a:spcPct val="101725"/>
              </a:lnSpc>
              <a:spcBef>
                <a:spcPts val="95"/>
              </a:spcBef>
            </a:pPr>
            <a:r>
              <a:rPr dirty="0" smtClean="0" sz="1100" spc="0">
                <a:latin typeface="Calibri"/>
                <a:cs typeface="Calibri"/>
              </a:rPr>
              <a:t>e.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75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[Other</a:t>
            </a:r>
            <a:r>
              <a:rPr dirty="0" smtClean="0" sz="1100" spc="-4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2971546"/>
            <a:ext cx="59445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mp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1920" y="3256914"/>
            <a:ext cx="5389891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18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[E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will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xp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sed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ential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14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OR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il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xpo</a:t>
            </a:r>
            <a:r>
              <a:rPr dirty="0" smtClean="0" baseline="2482" sz="1650" spc="0">
                <a:latin typeface="Calibri"/>
                <a:cs typeface="Calibri"/>
              </a:rPr>
              <a:t>sed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ential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].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4">
                <a:latin typeface="Calibri"/>
                <a:cs typeface="Calibri"/>
              </a:rPr>
              <a:t>19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C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fi</a:t>
            </a:r>
            <a:r>
              <a:rPr dirty="0" smtClean="0" sz="1100" spc="-4" u="sng">
                <a:latin typeface="Calibri"/>
                <a:cs typeface="Calibri"/>
              </a:rPr>
              <a:t>d</a:t>
            </a:r>
            <a:r>
              <a:rPr dirty="0" smtClean="0" sz="1100" spc="0" u="sng">
                <a:latin typeface="Calibri"/>
                <a:cs typeface="Calibri"/>
              </a:rPr>
              <a:t>ential</a:t>
            </a:r>
            <a:r>
              <a:rPr dirty="0" smtClean="0" sz="1100" spc="-4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and</a:t>
            </a:r>
            <a:r>
              <a:rPr dirty="0" smtClean="0" sz="1100" spc="-14" u="sng">
                <a:latin typeface="Calibri"/>
                <a:cs typeface="Calibri"/>
              </a:rPr>
              <a:t> </a:t>
            </a:r>
            <a:r>
              <a:rPr dirty="0" smtClean="0" sz="1100" spc="4" u="sng">
                <a:latin typeface="Calibri"/>
                <a:cs typeface="Calibri"/>
              </a:rPr>
              <a:t>P</a:t>
            </a:r>
            <a:r>
              <a:rPr dirty="0" smtClean="0" sz="1100" spc="-14" u="sng">
                <a:latin typeface="Calibri"/>
                <a:cs typeface="Calibri"/>
              </a:rPr>
              <a:t>r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4" u="sng">
                <a:latin typeface="Calibri"/>
                <a:cs typeface="Calibri"/>
              </a:rPr>
              <a:t>p</a:t>
            </a:r>
            <a:r>
              <a:rPr dirty="0" smtClean="0" sz="1100" spc="0" u="sng">
                <a:latin typeface="Calibri"/>
                <a:cs typeface="Calibri"/>
              </a:rPr>
              <a:t>rieta</a:t>
            </a:r>
            <a:r>
              <a:rPr dirty="0" smtClean="0" sz="1100" spc="-9" u="sng">
                <a:latin typeface="Calibri"/>
                <a:cs typeface="Calibri"/>
              </a:rPr>
              <a:t>r</a:t>
            </a:r>
            <a:r>
              <a:rPr dirty="0" smtClean="0" sz="1100" spc="0" u="sng">
                <a:latin typeface="Calibri"/>
                <a:cs typeface="Calibri"/>
              </a:rPr>
              <a:t>y</a:t>
            </a:r>
            <a:r>
              <a:rPr dirty="0" smtClean="0" sz="1100" spc="4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I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f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14" u="sng">
                <a:latin typeface="Calibri"/>
                <a:cs typeface="Calibri"/>
              </a:rPr>
              <a:t>r</a:t>
            </a:r>
            <a:r>
              <a:rPr dirty="0" smtClean="0" sz="1100" spc="4" u="sng">
                <a:latin typeface="Calibri"/>
                <a:cs typeface="Calibri"/>
              </a:rPr>
              <a:t>m</a:t>
            </a:r>
            <a:r>
              <a:rPr dirty="0" smtClean="0" sz="1100" spc="0" u="sng">
                <a:latin typeface="Calibri"/>
                <a:cs typeface="Calibri"/>
              </a:rPr>
              <a:t>at</a:t>
            </a:r>
            <a:r>
              <a:rPr dirty="0" smtClean="0" sz="1100" spc="-9" u="sng">
                <a:latin typeface="Calibri"/>
                <a:cs typeface="Calibri"/>
              </a:rPr>
              <a:t>i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3276" y="3810127"/>
            <a:ext cx="14877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1534" y="3810127"/>
            <a:ext cx="5310107" cy="25570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ill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</a:t>
            </a:r>
            <a:r>
              <a:rPr dirty="0" smtClean="0" baseline="2482" sz="1650" spc="-14">
                <a:latin typeface="Calibri"/>
                <a:cs typeface="Calibri"/>
              </a:rPr>
              <a:t>p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ential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rietary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33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ential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rieta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all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ean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data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ensiti</a:t>
            </a:r>
            <a:r>
              <a:rPr dirty="0" smtClean="0" sz="1100" spc="-9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erally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kn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lic,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ited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elati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pl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k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strat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ce,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cept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cu</a:t>
            </a:r>
            <a:r>
              <a:rPr dirty="0" smtClean="0" sz="1100" spc="-9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rts,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data,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specif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ft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are,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rce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9">
                <a:latin typeface="Calibri"/>
                <a:cs typeface="Calibri"/>
              </a:rPr>
              <a:t>j</a:t>
            </a:r>
            <a:r>
              <a:rPr dirty="0" smtClean="0" sz="1100" spc="0">
                <a:latin typeface="Calibri"/>
                <a:cs typeface="Calibri"/>
              </a:rPr>
              <a:t>ect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ts,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tabases,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k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w,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tr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4">
                <a:latin typeface="Calibri"/>
                <a:cs typeface="Calibri"/>
              </a:rPr>
              <a:t>c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ts,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st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elat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9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lier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lists,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lier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rela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lier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ric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sales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inter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resu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rel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ast,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ture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itie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ech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4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desi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ced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la,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which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ential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rieta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ackn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wled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ential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rieta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7"/>
              </a:spcBef>
            </a:pP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de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stantial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x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ts val="1335"/>
              </a:lnSpc>
              <a:spcBef>
                <a:spcPts val="174"/>
              </a:spcBef>
            </a:pPr>
            <a:r>
              <a:rPr dirty="0" smtClean="0" baseline="2482" sz="1650" spc="0">
                <a:latin typeface="Calibri"/>
                <a:cs typeface="Calibri"/>
              </a:rPr>
              <a:t>it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1920" y="6385941"/>
            <a:ext cx="182444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20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218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C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n</a:t>
            </a:r>
            <a:r>
              <a:rPr dirty="0" smtClean="0" baseline="2482" sz="1650" spc="0" u="sng">
                <a:latin typeface="Calibri"/>
                <a:cs typeface="Calibri"/>
              </a:rPr>
              <a:t>fi</a:t>
            </a:r>
            <a:r>
              <a:rPr dirty="0" smtClean="0" baseline="2482" sz="1650" spc="-4" u="sng">
                <a:latin typeface="Calibri"/>
                <a:cs typeface="Calibri"/>
              </a:rPr>
              <a:t>d</a:t>
            </a:r>
            <a:r>
              <a:rPr dirty="0" smtClean="0" baseline="2482" sz="1650" spc="0" u="sng">
                <a:latin typeface="Calibri"/>
                <a:cs typeface="Calibri"/>
              </a:rPr>
              <a:t>entia</a:t>
            </a:r>
            <a:r>
              <a:rPr dirty="0" smtClean="0" baseline="2482" sz="1650" spc="-4" u="sng">
                <a:latin typeface="Calibri"/>
                <a:cs typeface="Calibri"/>
              </a:rPr>
              <a:t>l</a:t>
            </a:r>
            <a:r>
              <a:rPr dirty="0" smtClean="0" baseline="2482" sz="1650" spc="0" u="sng">
                <a:latin typeface="Calibri"/>
                <a:cs typeface="Calibri"/>
              </a:rPr>
              <a:t>i</a:t>
            </a:r>
            <a:r>
              <a:rPr dirty="0" smtClean="0" baseline="2482" sz="1650" spc="-9" u="sng">
                <a:latin typeface="Calibri"/>
                <a:cs typeface="Calibri"/>
              </a:rPr>
              <a:t>t</a:t>
            </a:r>
            <a:r>
              <a:rPr dirty="0" smtClean="0" baseline="2482" sz="1650" spc="0" u="sng">
                <a:latin typeface="Calibri"/>
                <a:cs typeface="Calibri"/>
              </a:rPr>
              <a:t>y</a:t>
            </a:r>
            <a:r>
              <a:rPr dirty="0" smtClean="0" baseline="2482" sz="1650" spc="4" u="sng">
                <a:latin typeface="Calibri"/>
                <a:cs typeface="Calibri"/>
              </a:rPr>
              <a:t> </a:t>
            </a:r>
            <a:r>
              <a:rPr dirty="0" smtClean="0" baseline="2482" sz="1650" spc="0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b</a:t>
            </a:r>
            <a:r>
              <a:rPr dirty="0" smtClean="0" baseline="2482" sz="1650" spc="0" u="sng">
                <a:latin typeface="Calibri"/>
                <a:cs typeface="Calibri"/>
              </a:rPr>
              <a:t>li</a:t>
            </a:r>
            <a:r>
              <a:rPr dirty="0" smtClean="0" baseline="2482" sz="1650" spc="-4" u="sng">
                <a:latin typeface="Calibri"/>
                <a:cs typeface="Calibri"/>
              </a:rPr>
              <a:t>g</a:t>
            </a:r>
            <a:r>
              <a:rPr dirty="0" smtClean="0" baseline="2482" sz="1650" spc="0" u="sng">
                <a:latin typeface="Calibri"/>
                <a:cs typeface="Calibri"/>
              </a:rPr>
              <a:t>at</a:t>
            </a:r>
            <a:r>
              <a:rPr dirty="0" smtClean="0" baseline="2482" sz="1650" spc="-9" u="sng">
                <a:latin typeface="Calibri"/>
                <a:cs typeface="Calibri"/>
              </a:rPr>
              <a:t>i</a:t>
            </a:r>
            <a:r>
              <a:rPr dirty="0" smtClean="0" baseline="2482" sz="1650" spc="4" u="sng">
                <a:latin typeface="Calibri"/>
                <a:cs typeface="Calibri"/>
              </a:rPr>
              <a:t>o</a:t>
            </a:r>
            <a:r>
              <a:rPr dirty="0" smtClean="0" baseline="2482" sz="1650" spc="-4" u="sng">
                <a:latin typeface="Calibri"/>
                <a:cs typeface="Calibri"/>
              </a:rPr>
              <a:t>n</a:t>
            </a:r>
            <a:r>
              <a:rPr dirty="0" smtClean="0" baseline="2482" sz="1650" spc="0" u="sng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920" y="6570344"/>
            <a:ext cx="5627166" cy="902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056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0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Ex</a:t>
            </a:r>
            <a:r>
              <a:rPr dirty="0" smtClean="0" baseline="2482" sz="1650" spc="4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ept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wise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xpr</a:t>
            </a:r>
            <a:r>
              <a:rPr dirty="0" smtClean="0" baseline="2482" sz="1650" spc="-14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sly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it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iscl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se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372313">
              <a:lnSpc>
                <a:spcPts val="1342"/>
              </a:lnSpc>
              <a:spcBef>
                <a:spcPts val="48"/>
              </a:spcBef>
            </a:pP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er,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ctl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tary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>
              <a:lnSpc>
                <a:spcPts val="1342"/>
              </a:lnSpc>
              <a:spcBef>
                <a:spcPts val="103"/>
              </a:spcBef>
            </a:pP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eaft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x</a:t>
            </a:r>
            <a:r>
              <a:rPr dirty="0" smtClean="0" sz="1100" spc="0">
                <a:latin typeface="Calibri"/>
                <a:cs typeface="Calibri"/>
              </a:rPr>
              <a:t>cept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ired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per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>
              <a:lnSpc>
                <a:spcPts val="1342"/>
              </a:lnSpc>
              <a:spcBef>
                <a:spcPts val="103"/>
              </a:spcBef>
            </a:pPr>
            <a:r>
              <a:rPr dirty="0" smtClean="0" sz="1100" spc="0">
                <a:latin typeface="Calibri"/>
                <a:cs typeface="Calibri"/>
              </a:rPr>
              <a:t>their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ties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res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ities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er’s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ct val="101725"/>
              </a:lnSpc>
              <a:spcBef>
                <a:spcPts val="108"/>
              </a:spcBef>
            </a:pPr>
            <a:r>
              <a:rPr dirty="0" smtClean="0" sz="1100" spc="4">
                <a:latin typeface="Calibri"/>
                <a:cs typeface="Calibri"/>
              </a:rPr>
              <a:t>21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Ri</a:t>
            </a:r>
            <a:r>
              <a:rPr dirty="0" smtClean="0" sz="1100" spc="-4" u="sng">
                <a:latin typeface="Calibri"/>
                <a:cs typeface="Calibri"/>
              </a:rPr>
              <a:t>g</a:t>
            </a:r>
            <a:r>
              <a:rPr dirty="0" smtClean="0" sz="1100" spc="-4" u="sng">
                <a:latin typeface="Calibri"/>
                <a:cs typeface="Calibri"/>
              </a:rPr>
              <a:t>h</a:t>
            </a:r>
            <a:r>
              <a:rPr dirty="0" smtClean="0" sz="1100" spc="0" u="sng">
                <a:latin typeface="Calibri"/>
                <a:cs typeface="Calibri"/>
              </a:rPr>
              <a:t>ts</a:t>
            </a:r>
            <a:r>
              <a:rPr dirty="0" smtClean="0" sz="1100" spc="4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in</a:t>
            </a:r>
            <a:r>
              <a:rPr dirty="0" smtClean="0" sz="1100" spc="-4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C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fi</a:t>
            </a:r>
            <a:r>
              <a:rPr dirty="0" smtClean="0" sz="1100" spc="-4" u="sng">
                <a:latin typeface="Calibri"/>
                <a:cs typeface="Calibri"/>
              </a:rPr>
              <a:t>d</a:t>
            </a:r>
            <a:r>
              <a:rPr dirty="0" smtClean="0" sz="1100" spc="0" u="sng">
                <a:latin typeface="Calibri"/>
                <a:cs typeface="Calibri"/>
              </a:rPr>
              <a:t>e</a:t>
            </a:r>
            <a:r>
              <a:rPr dirty="0" smtClean="0" sz="1100" spc="-1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tial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a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0" u="sng">
                <a:latin typeface="Calibri"/>
                <a:cs typeface="Calibri"/>
              </a:rPr>
              <a:t>d</a:t>
            </a:r>
            <a:r>
              <a:rPr dirty="0" smtClean="0" sz="1100" spc="-14" u="sng">
                <a:latin typeface="Calibri"/>
                <a:cs typeface="Calibri"/>
              </a:rPr>
              <a:t> </a:t>
            </a:r>
            <a:r>
              <a:rPr dirty="0" smtClean="0" sz="1100" spc="-4" u="sng">
                <a:latin typeface="Calibri"/>
                <a:cs typeface="Calibri"/>
              </a:rPr>
              <a:t>P</a:t>
            </a:r>
            <a:r>
              <a:rPr dirty="0" smtClean="0" sz="1100" spc="0" u="sng">
                <a:latin typeface="Calibri"/>
                <a:cs typeface="Calibri"/>
              </a:rPr>
              <a:t>r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-4" u="sng">
                <a:latin typeface="Calibri"/>
                <a:cs typeface="Calibri"/>
              </a:rPr>
              <a:t>p</a:t>
            </a:r>
            <a:r>
              <a:rPr dirty="0" smtClean="0" sz="1100" spc="0" u="sng">
                <a:latin typeface="Calibri"/>
                <a:cs typeface="Calibri"/>
              </a:rPr>
              <a:t>rieta</a:t>
            </a:r>
            <a:r>
              <a:rPr dirty="0" smtClean="0" sz="1100" spc="-9" u="sng">
                <a:latin typeface="Calibri"/>
                <a:cs typeface="Calibri"/>
              </a:rPr>
              <a:t>r</a:t>
            </a:r>
            <a:r>
              <a:rPr dirty="0" smtClean="0" sz="1100" spc="0" u="sng">
                <a:latin typeface="Calibri"/>
                <a:cs typeface="Calibri"/>
              </a:rPr>
              <a:t>y</a:t>
            </a:r>
            <a:r>
              <a:rPr dirty="0" smtClean="0" sz="1100" spc="4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I</a:t>
            </a:r>
            <a:r>
              <a:rPr dirty="0" smtClean="0" sz="1100" spc="-4" u="sng">
                <a:latin typeface="Calibri"/>
                <a:cs typeface="Calibri"/>
              </a:rPr>
              <a:t>n</a:t>
            </a:r>
            <a:r>
              <a:rPr dirty="0" smtClean="0" sz="1100" spc="-14" u="sng">
                <a:latin typeface="Calibri"/>
                <a:cs typeface="Calibri"/>
              </a:rPr>
              <a:t>f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0" u="sng">
                <a:latin typeface="Calibri"/>
                <a:cs typeface="Calibri"/>
              </a:rPr>
              <a:t>r</a:t>
            </a:r>
            <a:r>
              <a:rPr dirty="0" smtClean="0" sz="1100" spc="4" u="sng">
                <a:latin typeface="Calibri"/>
                <a:cs typeface="Calibri"/>
              </a:rPr>
              <a:t>m</a:t>
            </a:r>
            <a:r>
              <a:rPr dirty="0" smtClean="0" sz="1100" spc="-14" u="sng">
                <a:latin typeface="Calibri"/>
                <a:cs typeface="Calibri"/>
              </a:rPr>
              <a:t>a</a:t>
            </a:r>
            <a:r>
              <a:rPr dirty="0" smtClean="0" sz="1100" spc="0" u="sng">
                <a:latin typeface="Calibri"/>
                <a:cs typeface="Calibri"/>
              </a:rPr>
              <a:t>ti</a:t>
            </a:r>
            <a:r>
              <a:rPr dirty="0" smtClean="0" sz="1100" spc="4" u="sng">
                <a:latin typeface="Calibri"/>
                <a:cs typeface="Calibri"/>
              </a:rPr>
              <a:t>o</a:t>
            </a:r>
            <a:r>
              <a:rPr dirty="0" smtClean="0" sz="1100" spc="0" u="sng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1920" y="7491221"/>
            <a:ext cx="5470047" cy="1822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056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10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eas,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cep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s,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rk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ct,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en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erial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19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ential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endParaRPr sz="1100">
              <a:latin typeface="Calibri"/>
              <a:cs typeface="Calibri"/>
            </a:endParaRPr>
          </a:p>
          <a:p>
            <a:pPr marL="372313" marR="21031">
              <a:lnSpc>
                <a:spcPct val="101725"/>
              </a:lnSpc>
              <a:spcBef>
                <a:spcPts val="33"/>
              </a:spcBef>
            </a:pP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rieta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er:</a:t>
            </a:r>
            <a:endParaRPr sz="1100">
              <a:latin typeface="Calibri"/>
              <a:cs typeface="Calibri"/>
            </a:endParaRPr>
          </a:p>
          <a:p>
            <a:pPr marL="575005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i.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ain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x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rty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9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;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  <a:p>
            <a:pPr marL="733501" marR="31016" indent="-190500">
              <a:lnSpc>
                <a:spcPts val="1342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ii.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2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disc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ired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relia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733501" marR="31016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e’s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tain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em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sc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733501" marR="31016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them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xc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fu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thera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’s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ess.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Ex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ept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733501" marR="31016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x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ress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erein,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t,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ense,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733501" marR="31016">
              <a:lnSpc>
                <a:spcPts val="1342"/>
              </a:lnSpc>
              <a:spcBef>
                <a:spcPts val="107"/>
              </a:spcBef>
            </a:pP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wne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itle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1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ential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733501" marR="31016">
              <a:lnSpc>
                <a:spcPts val="1342"/>
              </a:lnSpc>
              <a:spcBef>
                <a:spcPts val="107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107"/>
              </a:spcBef>
            </a:pPr>
            <a:r>
              <a:rPr dirty="0" smtClean="0" sz="1100" spc="4">
                <a:latin typeface="Calibri"/>
                <a:cs typeface="Calibri"/>
              </a:rPr>
              <a:t>22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218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I</a:t>
            </a:r>
            <a:r>
              <a:rPr dirty="0" smtClean="0" sz="1100" spc="-4" u="sng">
                <a:latin typeface="Calibri"/>
                <a:cs typeface="Calibri"/>
              </a:rPr>
              <a:t>r</a:t>
            </a:r>
            <a:r>
              <a:rPr dirty="0" smtClean="0" sz="1100" spc="0" u="sng">
                <a:latin typeface="Calibri"/>
                <a:cs typeface="Calibri"/>
              </a:rPr>
              <a:t>rep</a:t>
            </a:r>
            <a:r>
              <a:rPr dirty="0" smtClean="0" sz="1100" spc="-4" u="sng">
                <a:latin typeface="Calibri"/>
                <a:cs typeface="Calibri"/>
              </a:rPr>
              <a:t>a</a:t>
            </a:r>
            <a:r>
              <a:rPr dirty="0" smtClean="0" sz="1100" spc="0" u="sng">
                <a:latin typeface="Calibri"/>
                <a:cs typeface="Calibri"/>
              </a:rPr>
              <a:t>ra</a:t>
            </a:r>
            <a:r>
              <a:rPr dirty="0" smtClean="0" sz="1100" spc="-4" u="sng">
                <a:latin typeface="Calibri"/>
                <a:cs typeface="Calibri"/>
              </a:rPr>
              <a:t>b</a:t>
            </a:r>
            <a:r>
              <a:rPr dirty="0" smtClean="0" sz="1100" spc="0" u="sng">
                <a:latin typeface="Calibri"/>
                <a:cs typeface="Calibri"/>
              </a:rPr>
              <a:t>le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Ha</a:t>
            </a:r>
            <a:r>
              <a:rPr dirty="0" smtClean="0" sz="1100" spc="-14" u="sng">
                <a:latin typeface="Calibri"/>
                <a:cs typeface="Calibri"/>
              </a:rPr>
              <a:t>r</a:t>
            </a:r>
            <a:r>
              <a:rPr dirty="0" smtClean="0" sz="1100" spc="0" u="sng">
                <a:latin typeface="Calibri"/>
                <a:cs typeface="Calibri"/>
              </a:rPr>
              <a:t>m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173276" y="927861"/>
            <a:ext cx="14877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1534" y="927861"/>
            <a:ext cx="5228537" cy="1822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0">
                <a:latin typeface="Calibri"/>
                <a:cs typeface="Calibri"/>
              </a:rPr>
              <a:t>kn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wled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sc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su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ential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rie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9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sis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with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ir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ep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inj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which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12879">
              <a:lnSpc>
                <a:spcPts val="1330"/>
              </a:lnSpc>
              <a:spcBef>
                <a:spcPts val="175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Acc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ly,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ad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iti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egal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w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ich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9">
                <a:latin typeface="Calibri"/>
                <a:cs typeface="Calibri"/>
              </a:rPr>
              <a:t>m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ai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endParaRPr sz="1100">
              <a:latin typeface="Calibri"/>
              <a:cs typeface="Calibri"/>
            </a:endParaRPr>
          </a:p>
          <a:p>
            <a:pPr marL="12700" marR="46593">
              <a:lnSpc>
                <a:spcPts val="1342"/>
              </a:lnSpc>
              <a:spcBef>
                <a:spcPts val="43"/>
              </a:spcBef>
            </a:pPr>
            <a:r>
              <a:rPr dirty="0" smtClean="0" sz="1100" spc="0">
                <a:latin typeface="Calibri"/>
                <a:cs typeface="Calibri"/>
              </a:rPr>
              <a:t>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titled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ita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j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cti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lief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aga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z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46593">
              <a:lnSpc>
                <a:spcPts val="1342"/>
              </a:lnSpc>
              <a:spcBef>
                <a:spcPts val="108"/>
              </a:spcBef>
            </a:pP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disc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rie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ary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14473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entit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rs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ega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issi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ai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4473">
              <a:lnSpc>
                <a:spcPts val="1342"/>
              </a:lnSpc>
              <a:spcBef>
                <a:spcPts val="104"/>
              </a:spcBef>
            </a:pPr>
            <a:r>
              <a:rPr dirty="0" smtClean="0" sz="1100" spc="0">
                <a:latin typeface="Calibri"/>
                <a:cs typeface="Calibri"/>
              </a:rPr>
              <a:t>resu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such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ac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inc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ited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ect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entia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4473">
              <a:lnSpc>
                <a:spcPts val="1342"/>
              </a:lnSpc>
              <a:spcBef>
                <a:spcPts val="104"/>
              </a:spcBef>
            </a:pP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tled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14473">
              <a:lnSpc>
                <a:spcPts val="1342"/>
              </a:lnSpc>
              <a:spcBef>
                <a:spcPts val="104"/>
              </a:spcBef>
            </a:pPr>
            <a:r>
              <a:rPr dirty="0" smtClean="0" sz="1100" spc="0">
                <a:latin typeface="Calibri"/>
                <a:cs typeface="Calibri"/>
              </a:rPr>
              <a:t>its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’s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fr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73276" y="1479550"/>
            <a:ext cx="15457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b.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73276" y="2032761"/>
            <a:ext cx="1413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c.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2869437"/>
            <a:ext cx="166887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Own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h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0" b="1" u="sng">
                <a:latin typeface="Calibri"/>
                <a:cs typeface="Calibri"/>
              </a:rPr>
              <a:t>p</a:t>
            </a:r>
            <a:r>
              <a:rPr dirty="0" smtClean="0" baseline="2482" sz="1650" spc="-1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f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W</a:t>
            </a:r>
            <a:r>
              <a:rPr dirty="0" smtClean="0" baseline="2482" sz="1650" spc="-9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k</a:t>
            </a:r>
            <a:r>
              <a:rPr dirty="0" smtClean="0" baseline="2482" sz="1650" spc="0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P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d</a:t>
            </a:r>
            <a:r>
              <a:rPr dirty="0" smtClean="0" baseline="2482" sz="1650" spc="-14" b="1" u="sng">
                <a:latin typeface="Calibri"/>
                <a:cs typeface="Calibri"/>
              </a:rPr>
              <a:t>u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1920" y="3156330"/>
            <a:ext cx="5580080" cy="717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23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arties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w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rk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ct,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de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endParaRPr sz="1100">
              <a:latin typeface="Calibri"/>
              <a:cs typeface="Calibri"/>
            </a:endParaRPr>
          </a:p>
          <a:p>
            <a:pPr marL="194056" marR="2230">
              <a:lnSpc>
                <a:spcPts val="1342"/>
              </a:lnSpc>
              <a:spcBef>
                <a:spcPts val="33"/>
              </a:spcBef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ties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sponsi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ilities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2230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reeme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1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intellectual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1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are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x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2230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993006"/>
            <a:ext cx="76129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9" b="1" u="sng">
                <a:latin typeface="Calibri"/>
                <a:cs typeface="Calibri"/>
              </a:rPr>
              <a:t>m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0" b="1" u="sng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920" y="4279519"/>
            <a:ext cx="5635248" cy="16380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24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ed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ly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ca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se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  <a:p>
            <a:pPr marL="194056" marR="12879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isi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  <a:p>
            <a:pPr marL="194056" indent="-181356">
              <a:lnSpc>
                <a:spcPts val="1342"/>
              </a:lnSpc>
              <a:spcBef>
                <a:spcPts val="95"/>
              </a:spcBef>
            </a:pPr>
            <a:r>
              <a:rPr dirty="0" smtClean="0" sz="1100" spc="4">
                <a:latin typeface="Calibri"/>
                <a:cs typeface="Calibri"/>
              </a:rPr>
              <a:t>25</a:t>
            </a:r>
            <a:r>
              <a:rPr dirty="0" smtClean="0" sz="1100" spc="19">
                <a:latin typeface="Calibri"/>
                <a:cs typeface="Calibri"/>
              </a:rPr>
              <a:t>.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e’s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ent: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22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SERT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  <a:p>
            <a:pPr marL="372313" marR="58123" indent="-178257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a.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 marR="58123">
              <a:lnSpc>
                <a:spcPts val="1367"/>
              </a:lnSpc>
              <a:spcBef>
                <a:spcPts val="111"/>
              </a:spcBef>
            </a:pPr>
            <a:r>
              <a:rPr dirty="0" smtClean="0" sz="1100" spc="0">
                <a:latin typeface="Calibri"/>
                <a:cs typeface="Calibri"/>
              </a:rPr>
              <a:t>laws]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  <a:p>
            <a:pPr marL="194056" marR="12879">
              <a:lnSpc>
                <a:spcPts val="1330"/>
              </a:lnSpc>
              <a:spcBef>
                <a:spcPts val="179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b.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5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v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[D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S]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days’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tice</a:t>
            </a:r>
            <a:r>
              <a:rPr dirty="0" smtClean="0" baseline="2482" sz="1650" spc="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writi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23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24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m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e.</a:t>
            </a:r>
            <a:r>
              <a:rPr dirty="0" smtClean="0" baseline="2482" sz="1650" spc="238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ri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243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tice</a:t>
            </a:r>
            <a:r>
              <a:rPr dirty="0" smtClean="0" baseline="2482" sz="1650" spc="14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 marR="414846">
              <a:lnSpc>
                <a:spcPts val="1342"/>
              </a:lnSpc>
              <a:spcBef>
                <a:spcPts val="43"/>
              </a:spcBef>
            </a:pP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il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ently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lf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eir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ties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 marR="414846">
              <a:lnSpc>
                <a:spcPts val="1342"/>
              </a:lnSpc>
              <a:spcBef>
                <a:spcPts val="108"/>
              </a:spcBef>
            </a:pP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faith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best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eff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ts.]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1920" y="6119241"/>
            <a:ext cx="5577125" cy="901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26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ay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SERT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  <a:p>
            <a:pPr marL="194056" marR="12879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a.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10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v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[D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S]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days’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tice</a:t>
            </a:r>
            <a:r>
              <a:rPr dirty="0" smtClean="0" sz="1100" spc="23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writi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23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24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er]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endParaRPr sz="1100">
              <a:latin typeface="Calibri"/>
              <a:cs typeface="Calibri"/>
            </a:endParaRPr>
          </a:p>
          <a:p>
            <a:pPr marL="372313" indent="-178257">
              <a:lnSpc>
                <a:spcPts val="1342"/>
              </a:lnSpc>
              <a:spcBef>
                <a:spcPts val="110"/>
              </a:spcBef>
            </a:pPr>
            <a:r>
              <a:rPr dirty="0" smtClean="0" sz="1100" spc="-4">
                <a:latin typeface="Calibri"/>
                <a:cs typeface="Calibri"/>
              </a:rPr>
              <a:t>b.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5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ca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>
              <a:lnSpc>
                <a:spcPts val="1342"/>
              </a:lnSpc>
              <a:spcBef>
                <a:spcPts val="103"/>
              </a:spcBef>
            </a:pPr>
            <a:r>
              <a:rPr dirty="0" smtClean="0" sz="1100" spc="0">
                <a:latin typeface="Calibri"/>
                <a:cs typeface="Calibri"/>
              </a:rPr>
              <a:t>laws.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tice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il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ently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372313">
              <a:lnSpc>
                <a:spcPts val="1342"/>
              </a:lnSpc>
              <a:spcBef>
                <a:spcPts val="103"/>
              </a:spcBef>
            </a:pP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lf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eir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ties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ati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fa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best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s.]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1920" y="7224522"/>
            <a:ext cx="81253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27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 u="sng">
                <a:latin typeface="Calibri"/>
                <a:cs typeface="Calibri"/>
              </a:rPr>
              <a:t>Se</a:t>
            </a:r>
            <a:r>
              <a:rPr dirty="0" smtClean="0" baseline="2482" sz="1650" spc="4" u="sng">
                <a:latin typeface="Calibri"/>
                <a:cs typeface="Calibri"/>
              </a:rPr>
              <a:t>v</a:t>
            </a:r>
            <a:r>
              <a:rPr dirty="0" smtClean="0" baseline="2482" sz="1650" spc="0" u="sng">
                <a:latin typeface="Calibri"/>
                <a:cs typeface="Calibri"/>
              </a:rPr>
              <a:t>era</a:t>
            </a:r>
            <a:r>
              <a:rPr dirty="0" smtClean="0" baseline="2482" sz="1650" spc="-4" u="sng">
                <a:latin typeface="Calibri"/>
                <a:cs typeface="Calibri"/>
              </a:rPr>
              <a:t>n</a:t>
            </a:r>
            <a:r>
              <a:rPr dirty="0" smtClean="0" baseline="2482" sz="1650" spc="-9" u="sng">
                <a:latin typeface="Calibri"/>
                <a:cs typeface="Calibri"/>
              </a:rPr>
              <a:t>c</a:t>
            </a:r>
            <a:r>
              <a:rPr dirty="0" smtClean="0" baseline="2482" sz="1650" spc="0" u="sng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3276" y="7408926"/>
            <a:ext cx="14877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a.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1534" y="7408926"/>
            <a:ext cx="5266417" cy="1637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[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9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than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f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cause,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ll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entitled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endParaRPr sz="1100">
              <a:latin typeface="Calibri"/>
              <a:cs typeface="Calibri"/>
            </a:endParaRPr>
          </a:p>
          <a:p>
            <a:pPr marL="12700" marR="21031">
              <a:lnSpc>
                <a:spcPct val="101725"/>
              </a:lnSpc>
              <a:spcBef>
                <a:spcPts val="33"/>
              </a:spcBef>
            </a:pP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OU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T].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 b="1">
                <a:latin typeface="Calibri"/>
                <a:cs typeface="Calibri"/>
              </a:rPr>
              <a:t>O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r>
              <a:rPr dirty="0" smtClean="0" sz="1100" spc="0" b="1">
                <a:latin typeface="Calibri"/>
                <a:cs typeface="Calibri"/>
              </a:rPr>
              <a:t> </a:t>
            </a:r>
            <a:r>
              <a:rPr dirty="0" smtClean="0" sz="1100" spc="-24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1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tit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e]</a:t>
            </a:r>
            <a:endParaRPr sz="1100">
              <a:latin typeface="Calibri"/>
              <a:cs typeface="Calibri"/>
            </a:endParaRPr>
          </a:p>
          <a:p>
            <a:pPr marL="12700" marR="81717">
              <a:lnSpc>
                <a:spcPts val="1342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turn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inc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81717">
              <a:lnSpc>
                <a:spcPts val="1342"/>
              </a:lnSpc>
              <a:spcBef>
                <a:spcPts val="104"/>
              </a:spcBef>
            </a:pP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ited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ers,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el</a:t>
            </a:r>
            <a:r>
              <a:rPr dirty="0" smtClean="0" sz="1100" spc="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ic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ices.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81717">
              <a:lnSpc>
                <a:spcPts val="1342"/>
              </a:lnSpc>
              <a:spcBef>
                <a:spcPts val="104"/>
              </a:spcBef>
            </a:pPr>
            <a:r>
              <a:rPr dirty="0" smtClean="0" sz="1100" spc="0">
                <a:latin typeface="Calibri"/>
                <a:cs typeface="Calibri"/>
              </a:rPr>
              <a:t>rei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rse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1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81717">
              <a:lnSpc>
                <a:spcPts val="1342"/>
              </a:lnSpc>
              <a:spcBef>
                <a:spcPts val="104"/>
              </a:spcBef>
            </a:pP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ar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such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rt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2700" marR="341246">
              <a:lnSpc>
                <a:spcPts val="1367"/>
              </a:lnSpc>
              <a:spcBef>
                <a:spcPts val="109"/>
              </a:spcBef>
            </a:pP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li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rties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 b="1">
                <a:latin typeface="Calibri"/>
                <a:cs typeface="Calibri"/>
              </a:rPr>
              <a:t>OR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ia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341246">
              <a:lnSpc>
                <a:spcPts val="1342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Ow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ersh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k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el</a:t>
            </a:r>
            <a:r>
              <a:rPr dirty="0" smtClean="0" sz="1100" spc="-9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341246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9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276" y="7776209"/>
            <a:ext cx="15457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>
                <a:latin typeface="Calibri"/>
                <a:cs typeface="Calibri"/>
              </a:rPr>
              <a:t>b.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3276" y="8512302"/>
            <a:ext cx="1413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c.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9166098"/>
            <a:ext cx="1289190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Aut</a:t>
            </a:r>
            <a:r>
              <a:rPr dirty="0" smtClean="0" baseline="2482" sz="1650" spc="-4" b="1" u="sng">
                <a:latin typeface="Calibri"/>
                <a:cs typeface="Calibri"/>
              </a:rPr>
              <a:t>h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9" b="1" u="sng">
                <a:latin typeface="Calibri"/>
                <a:cs typeface="Calibri"/>
              </a:rPr>
              <a:t>t</a:t>
            </a:r>
            <a:r>
              <a:rPr dirty="0" smtClean="0" baseline="2482" sz="1650" spc="0" b="1" u="sng">
                <a:latin typeface="Calibri"/>
                <a:cs typeface="Calibri"/>
              </a:rPr>
              <a:t>y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t</a:t>
            </a:r>
            <a:r>
              <a:rPr dirty="0" smtClean="0" baseline="2482" sz="1650" spc="0" b="1" u="sng">
                <a:latin typeface="Calibri"/>
                <a:cs typeface="Calibri"/>
              </a:rPr>
              <a:t>o</a:t>
            </a:r>
            <a:r>
              <a:rPr dirty="0" smtClean="0" baseline="2482" sz="1650" spc="-1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c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 txBox="1"/>
          <p:nvPr/>
        </p:nvSpPr>
        <p:spPr>
          <a:xfrm>
            <a:off x="991920" y="927861"/>
            <a:ext cx="5539347" cy="534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28</a:t>
            </a:r>
            <a:r>
              <a:rPr dirty="0" smtClean="0" baseline="2482" sz="1650" spc="0">
                <a:latin typeface="Calibri"/>
                <a:cs typeface="Calibri"/>
              </a:rPr>
              <a:t>.</a:t>
            </a:r>
            <a:r>
              <a:rPr dirty="0" smtClean="0" baseline="2482" sz="1650" spc="25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ckn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wled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ag</a:t>
            </a:r>
            <a:r>
              <a:rPr dirty="0" smtClean="0" baseline="2482" sz="1650" spc="-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-14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have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aut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ty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to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19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  <a:p>
            <a:pPr marL="194056" marR="12824">
              <a:lnSpc>
                <a:spcPts val="1342"/>
              </a:lnSpc>
              <a:spcBef>
                <a:spcPts val="48"/>
              </a:spcBef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tracts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fi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rior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 marR="12824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writ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1581657"/>
            <a:ext cx="91054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-4" b="1" u="sng">
                <a:latin typeface="Calibri"/>
                <a:cs typeface="Calibri"/>
              </a:rPr>
              <a:t>o</a:t>
            </a:r>
            <a:r>
              <a:rPr dirty="0" smtClean="0" baseline="2482" sz="1650" spc="4" b="1" u="sng">
                <a:latin typeface="Calibri"/>
                <a:cs typeface="Calibri"/>
              </a:rPr>
              <a:t>v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-1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g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L</a:t>
            </a:r>
            <a:r>
              <a:rPr dirty="0" smtClean="0" baseline="2482" sz="1650" spc="-1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w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1920" y="1866646"/>
            <a:ext cx="5605963" cy="350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29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strued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ac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ce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w</a:t>
            </a:r>
            <a:r>
              <a:rPr dirty="0" smtClean="0" baseline="2482" sz="1650" spc="0">
                <a:latin typeface="Calibri"/>
                <a:cs typeface="Calibri"/>
              </a:rPr>
              <a:t>ith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erned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inte</a:t>
            </a:r>
            <a:r>
              <a:rPr dirty="0" smtClean="0" baseline="2482" sz="1650" spc="-9">
                <a:latin typeface="Calibri"/>
                <a:cs typeface="Calibri"/>
              </a:rPr>
              <a:t>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laws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State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[</a:t>
            </a:r>
            <a:r>
              <a:rPr dirty="0" smtClean="0" sz="1100" spc="-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TE</a:t>
            </a:r>
            <a:r>
              <a:rPr dirty="0" smtClean="0" sz="1100" spc="0">
                <a:latin typeface="Calibri"/>
                <a:cs typeface="Calibri"/>
              </a:rPr>
              <a:t>]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2337561"/>
            <a:ext cx="107330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e</a:t>
            </a:r>
            <a:r>
              <a:rPr dirty="0" smtClean="0" baseline="2482" sz="1650" spc="-14" b="1" u="sng">
                <a:latin typeface="Calibri"/>
                <a:cs typeface="Calibri"/>
              </a:rPr>
              <a:t> </a:t>
            </a:r>
            <a:r>
              <a:rPr dirty="0" smtClean="0" baseline="2482" sz="1650" spc="0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g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me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1920" y="2622550"/>
            <a:ext cx="5625239" cy="1269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30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This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fi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xclus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4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part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wi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h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spect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je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9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ers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erg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ra</a:t>
            </a:r>
            <a:r>
              <a:rPr dirty="0" smtClean="0" sz="1100" spc="-19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6"/>
              </a:spcBef>
            </a:pPr>
            <a:r>
              <a:rPr dirty="0" smtClean="0" sz="1100" spc="0">
                <a:latin typeface="Calibri"/>
                <a:cs typeface="Calibri"/>
              </a:rPr>
              <a:t>rep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es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disc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ss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sals,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eg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9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icat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6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ents,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writ</a:t>
            </a:r>
            <a:r>
              <a:rPr dirty="0" smtClean="0" sz="1100" spc="-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w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rties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elati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9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je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6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st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rses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dea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stry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194056" marR="211348" indent="-181356">
              <a:lnSpc>
                <a:spcPts val="1342"/>
              </a:lnSpc>
              <a:spcBef>
                <a:spcPts val="106"/>
              </a:spcBef>
            </a:pPr>
            <a:r>
              <a:rPr dirty="0" smtClean="0" sz="1100" spc="4">
                <a:latin typeface="Calibri"/>
                <a:cs typeface="Calibri"/>
              </a:rPr>
              <a:t>31</a:t>
            </a:r>
            <a:r>
              <a:rPr dirty="0" smtClean="0" sz="1100" spc="19">
                <a:latin typeface="Calibri"/>
                <a:cs typeface="Calibri"/>
              </a:rPr>
              <a:t>.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to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r>
              <a:rPr dirty="0" smtClean="0" sz="1100" spc="-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ef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writi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ch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es.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4012819"/>
            <a:ext cx="46319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 u="sng">
                <a:latin typeface="Calibri"/>
                <a:cs typeface="Calibri"/>
              </a:rPr>
              <a:t>W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v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1920" y="4297807"/>
            <a:ext cx="5640344" cy="901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879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32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wa</a:t>
            </a:r>
            <a:r>
              <a:rPr dirty="0" smtClean="0" baseline="2482" sz="1650" spc="-9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either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each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efau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reeme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sh</a:t>
            </a:r>
            <a:r>
              <a:rPr dirty="0" smtClean="0" sz="1100" spc="-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ll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ef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writi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str</a:t>
            </a:r>
            <a:r>
              <a:rPr dirty="0" smtClean="0" sz="1100" spc="-1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w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seq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4"/>
              </a:spcBef>
            </a:pP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reach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defa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lt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isi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4"/>
              </a:spcBef>
            </a:pP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elay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ssi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art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ar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x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rc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ail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elf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any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edy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94056">
              <a:lnSpc>
                <a:spcPts val="1342"/>
              </a:lnSpc>
              <a:spcBef>
                <a:spcPts val="104"/>
              </a:spcBef>
            </a:pPr>
            <a:r>
              <a:rPr dirty="0" smtClean="0" sz="1100" spc="0">
                <a:latin typeface="Calibri"/>
                <a:cs typeface="Calibri"/>
              </a:rPr>
              <a:t>that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9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h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rate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wa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edy.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5320665"/>
            <a:ext cx="110603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 u="sng">
                <a:latin typeface="Calibri"/>
                <a:cs typeface="Calibri"/>
              </a:rPr>
              <a:t>F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r>
              <a:rPr dirty="0" smtClean="0" baseline="2482" sz="1650" spc="-4" b="1" u="sng">
                <a:latin typeface="Calibri"/>
                <a:cs typeface="Calibri"/>
              </a:rPr>
              <a:t>h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0" b="1" u="sng">
                <a:latin typeface="Calibri"/>
                <a:cs typeface="Calibri"/>
              </a:rPr>
              <a:t>r</a:t>
            </a:r>
            <a:r>
              <a:rPr dirty="0" smtClean="0" baseline="2482" sz="1650" spc="4" b="1" u="sng">
                <a:latin typeface="Calibri"/>
                <a:cs typeface="Calibri"/>
              </a:rPr>
              <a:t> 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u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9" b="1" u="sng">
                <a:latin typeface="Calibri"/>
                <a:cs typeface="Calibri"/>
              </a:rPr>
              <a:t>c</a:t>
            </a:r>
            <a:r>
              <a:rPr dirty="0" smtClean="0" baseline="2482" sz="1650" spc="0" b="1" u="sng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1920" y="5605653"/>
            <a:ext cx="5684176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33</a:t>
            </a:r>
            <a:r>
              <a:rPr dirty="0" smtClean="0" baseline="2482" sz="1650" spc="19">
                <a:latin typeface="Calibri"/>
                <a:cs typeface="Calibri"/>
              </a:rPr>
              <a:t>.</a:t>
            </a:r>
            <a:r>
              <a:rPr dirty="0" smtClean="0" baseline="2482" sz="1650" spc="0">
                <a:latin typeface="Calibri"/>
                <a:cs typeface="Calibri"/>
              </a:rPr>
              <a:t>At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eq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est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ty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sha</a:t>
            </a:r>
            <a:r>
              <a:rPr dirty="0" smtClean="0" baseline="2482" sz="1650" spc="-4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x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0">
                <a:latin typeface="Calibri"/>
                <a:cs typeface="Calibri"/>
              </a:rPr>
              <a:t>te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and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del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such</a:t>
            </a:r>
            <a:r>
              <a:rPr dirty="0" smtClean="0" baseline="2482" sz="1650" spc="-1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ther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cu</a:t>
            </a:r>
            <a:r>
              <a:rPr dirty="0" smtClean="0" baseline="2482" sz="1650" spc="-9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>
                <a:latin typeface="Calibri"/>
                <a:cs typeface="Calibri"/>
              </a:rPr>
              <a:t>take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suck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ther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-1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eas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ne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ess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ry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gi</a:t>
            </a:r>
            <a:r>
              <a:rPr dirty="0" smtClean="0" sz="1100" spc="-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ffect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endParaRPr sz="1100">
              <a:latin typeface="Calibri"/>
              <a:cs typeface="Calibri"/>
            </a:endParaRPr>
          </a:p>
          <a:p>
            <a:pPr marL="194056" marR="21031">
              <a:lnSpc>
                <a:spcPct val="101725"/>
              </a:lnSpc>
              <a:spcBef>
                <a:spcPts val="110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reeme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6259449"/>
            <a:ext cx="730830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4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v</a:t>
            </a:r>
            <a:r>
              <a:rPr dirty="0" smtClean="0" baseline="2482" sz="1650" spc="-4" b="1" u="sng">
                <a:latin typeface="Calibri"/>
                <a:cs typeface="Calibri"/>
              </a:rPr>
              <a:t>e</a:t>
            </a:r>
            <a:r>
              <a:rPr dirty="0" smtClean="0" baseline="2482" sz="1650" spc="4" b="1" u="sng">
                <a:latin typeface="Calibri"/>
                <a:cs typeface="Calibri"/>
              </a:rPr>
              <a:t>r</a:t>
            </a:r>
            <a:r>
              <a:rPr dirty="0" smtClean="0" baseline="2482" sz="1650" spc="-4" b="1" u="sng">
                <a:latin typeface="Calibri"/>
                <a:cs typeface="Calibri"/>
              </a:rPr>
              <a:t>a</a:t>
            </a:r>
            <a:r>
              <a:rPr dirty="0" smtClean="0" baseline="2482" sz="1650" spc="-4" b="1" u="sng">
                <a:latin typeface="Calibri"/>
                <a:cs typeface="Calibri"/>
              </a:rPr>
              <a:t>b</a:t>
            </a:r>
            <a:r>
              <a:rPr dirty="0" smtClean="0" baseline="2482" sz="1650" spc="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l</a:t>
            </a:r>
            <a:r>
              <a:rPr dirty="0" smtClean="0" baseline="2482" sz="1650" spc="-4" b="1" u="sng">
                <a:latin typeface="Calibri"/>
                <a:cs typeface="Calibri"/>
              </a:rPr>
              <a:t>i</a:t>
            </a:r>
            <a:r>
              <a:rPr dirty="0" smtClean="0" baseline="2482" sz="1650" spc="0" b="1" u="sng">
                <a:latin typeface="Calibri"/>
                <a:cs typeface="Calibri"/>
              </a:rPr>
              <a:t>ty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6545961"/>
            <a:ext cx="22557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34.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3266" y="6545961"/>
            <a:ext cx="5176450" cy="7172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If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y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pr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-14">
                <a:latin typeface="Calibri"/>
                <a:cs typeface="Calibri"/>
              </a:rPr>
              <a:t>i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n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-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m</a:t>
            </a:r>
            <a:r>
              <a:rPr dirty="0" smtClean="0" baseline="2482" sz="1650" spc="0">
                <a:latin typeface="Calibri"/>
                <a:cs typeface="Calibri"/>
              </a:rPr>
              <a:t>ent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is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14">
                <a:latin typeface="Calibri"/>
                <a:cs typeface="Calibri"/>
              </a:rPr>
              <a:t>h</a:t>
            </a:r>
            <a:r>
              <a:rPr dirty="0" smtClean="0" baseline="2482" sz="1650" spc="0">
                <a:latin typeface="Calibri"/>
                <a:cs typeface="Calibri"/>
              </a:rPr>
              <a:t>eld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be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19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v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-4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,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ille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enf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ceable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in</a:t>
            </a:r>
            <a:r>
              <a:rPr dirty="0" smtClean="0" baseline="2482" sz="1650" spc="-25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wh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le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12700" marR="73682">
              <a:lnSpc>
                <a:spcPts val="1342"/>
              </a:lnSpc>
              <a:spcBef>
                <a:spcPts val="33"/>
              </a:spcBef>
            </a:pP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part,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pr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shall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aff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ct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sha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legal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73682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eab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h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the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invali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il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egal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14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rceab</a:t>
            </a:r>
            <a:r>
              <a:rPr dirty="0" smtClean="0" sz="1100" spc="-1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ts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had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be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endParaRPr sz="1100">
              <a:latin typeface="Calibri"/>
              <a:cs typeface="Calibri"/>
            </a:endParaRPr>
          </a:p>
          <a:p>
            <a:pPr marL="12700" marR="73682">
              <a:lnSpc>
                <a:spcPts val="1342"/>
              </a:lnSpc>
              <a:spcBef>
                <a:spcPts val="108"/>
              </a:spcBef>
            </a:pP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cl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ed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re</a:t>
            </a:r>
            <a:r>
              <a:rPr dirty="0" smtClean="0" sz="1100" spc="-4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7383017"/>
            <a:ext cx="925069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o</a:t>
            </a:r>
            <a:r>
              <a:rPr dirty="0" smtClean="0" baseline="2482" sz="1650" spc="-4" b="1" u="sng">
                <a:latin typeface="Calibri"/>
                <a:cs typeface="Calibri"/>
              </a:rPr>
              <a:t> </a:t>
            </a:r>
            <a:r>
              <a:rPr dirty="0" smtClean="0" baseline="2482" sz="1650" spc="4" b="1" u="sng">
                <a:latin typeface="Calibri"/>
                <a:cs typeface="Calibri"/>
              </a:rPr>
              <a:t>A</a:t>
            </a:r>
            <a:r>
              <a:rPr dirty="0" smtClean="0" baseline="2482" sz="1650" spc="-9" b="1" u="sng">
                <a:latin typeface="Calibri"/>
                <a:cs typeface="Calibri"/>
              </a:rPr>
              <a:t>s</a:t>
            </a:r>
            <a:r>
              <a:rPr dirty="0" smtClean="0" baseline="2482" sz="1650" spc="0" b="1" u="sng">
                <a:latin typeface="Calibri"/>
                <a:cs typeface="Calibri"/>
              </a:rPr>
              <a:t>s</a:t>
            </a:r>
            <a:r>
              <a:rPr dirty="0" smtClean="0" baseline="2482" sz="1650" spc="-4" b="1" u="sng">
                <a:latin typeface="Calibri"/>
                <a:cs typeface="Calibri"/>
              </a:rPr>
              <a:t>i</a:t>
            </a:r>
            <a:r>
              <a:rPr dirty="0" smtClean="0" baseline="2482" sz="1650" spc="4" b="1" u="sng">
                <a:latin typeface="Calibri"/>
                <a:cs typeface="Calibri"/>
              </a:rPr>
              <a:t>g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me</a:t>
            </a:r>
            <a:r>
              <a:rPr dirty="0" smtClean="0" baseline="2482" sz="1650" spc="-4" b="1" u="sng">
                <a:latin typeface="Calibri"/>
                <a:cs typeface="Calibri"/>
              </a:rPr>
              <a:t>n</a:t>
            </a:r>
            <a:r>
              <a:rPr dirty="0" smtClean="0" baseline="2482" sz="1650" spc="0" b="1" u="sng"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7669530"/>
            <a:ext cx="225577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35.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93266" y="7669530"/>
            <a:ext cx="441312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>
                <a:latin typeface="Calibri"/>
                <a:cs typeface="Calibri"/>
              </a:rPr>
              <a:t>The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i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e</a:t>
            </a:r>
            <a:r>
              <a:rPr dirty="0" smtClean="0" baseline="2482" sz="1650" spc="-14">
                <a:latin typeface="Calibri"/>
                <a:cs typeface="Calibri"/>
              </a:rPr>
              <a:t>r</a:t>
            </a:r>
            <a:r>
              <a:rPr dirty="0" smtClean="0" baseline="2482" sz="1650" spc="0">
                <a:latin typeface="Calibri"/>
                <a:cs typeface="Calibri"/>
              </a:rPr>
              <a:t>es</a:t>
            </a:r>
            <a:r>
              <a:rPr dirty="0" smtClean="0" baseline="2482" sz="1650" spc="4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s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f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0">
                <a:latin typeface="Calibri"/>
                <a:cs typeface="Calibri"/>
              </a:rPr>
              <a:t>l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-1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are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per</a:t>
            </a:r>
            <a:r>
              <a:rPr dirty="0" smtClean="0" baseline="2482" sz="1650" spc="-9">
                <a:latin typeface="Calibri"/>
                <a:cs typeface="Calibri"/>
              </a:rPr>
              <a:t>s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al</a:t>
            </a:r>
            <a:r>
              <a:rPr dirty="0" smtClean="0" baseline="2482" sz="1650" spc="0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p</a:t>
            </a:r>
            <a:r>
              <a:rPr dirty="0" smtClean="0" baseline="2482" sz="1650" spc="-14">
                <a:latin typeface="Calibri"/>
                <a:cs typeface="Calibri"/>
              </a:rPr>
              <a:t>l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y</a:t>
            </a:r>
            <a:r>
              <a:rPr dirty="0" smtClean="0" baseline="2482" sz="1650" spc="0">
                <a:latin typeface="Calibri"/>
                <a:cs typeface="Calibri"/>
              </a:rPr>
              <a:t>ee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d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ca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t</a:t>
            </a:r>
            <a:r>
              <a:rPr dirty="0" smtClean="0" baseline="2482" sz="1650" spc="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assi</a:t>
            </a:r>
            <a:r>
              <a:rPr dirty="0" smtClean="0" baseline="2482" sz="1650" spc="-4">
                <a:latin typeface="Calibri"/>
                <a:cs typeface="Calibri"/>
              </a:rPr>
              <a:t>g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ed.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0396" y="8526017"/>
            <a:ext cx="5588822" cy="350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0" b="1">
                <a:latin typeface="Calibri"/>
                <a:cs typeface="Calibri"/>
              </a:rPr>
              <a:t>N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14" b="1">
                <a:latin typeface="Calibri"/>
                <a:cs typeface="Calibri"/>
              </a:rPr>
              <a:t>W</a:t>
            </a:r>
            <a:r>
              <a:rPr dirty="0" smtClean="0" baseline="2482" sz="1650" spc="-4" b="1">
                <a:latin typeface="Calibri"/>
                <a:cs typeface="Calibri"/>
              </a:rPr>
              <a:t>I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0" b="1">
                <a:latin typeface="Calibri"/>
                <a:cs typeface="Calibri"/>
              </a:rPr>
              <a:t>S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WH</a:t>
            </a:r>
            <a:r>
              <a:rPr dirty="0" smtClean="0" baseline="2482" sz="1650" spc="-1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REO</a:t>
            </a:r>
            <a:r>
              <a:rPr dirty="0" smtClean="0" baseline="2482" sz="1650" spc="-4" b="1">
                <a:latin typeface="Calibri"/>
                <a:cs typeface="Calibri"/>
              </a:rPr>
              <a:t>F</a:t>
            </a:r>
            <a:r>
              <a:rPr dirty="0" smtClean="0" baseline="2482" sz="1650" spc="0" b="1">
                <a:latin typeface="Calibri"/>
                <a:cs typeface="Calibri"/>
              </a:rPr>
              <a:t>,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-9" b="1">
                <a:latin typeface="Calibri"/>
                <a:cs typeface="Calibri"/>
              </a:rPr>
              <a:t>H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9" b="1">
                <a:latin typeface="Calibri"/>
                <a:cs typeface="Calibri"/>
              </a:rPr>
              <a:t>A</a:t>
            </a:r>
            <a:r>
              <a:rPr dirty="0" smtClean="0" baseline="2482" sz="1650" spc="4" b="1">
                <a:latin typeface="Calibri"/>
                <a:cs typeface="Calibri"/>
              </a:rPr>
              <a:t>G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-9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-4" b="1">
                <a:latin typeface="Calibri"/>
                <a:cs typeface="Calibri"/>
              </a:rPr>
              <a:t>M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9" b="1">
                <a:latin typeface="Calibri"/>
                <a:cs typeface="Calibri"/>
              </a:rPr>
              <a:t>H</a:t>
            </a:r>
            <a:r>
              <a:rPr dirty="0" smtClean="0" baseline="2482" sz="1650" spc="0" b="1">
                <a:latin typeface="Calibri"/>
                <a:cs typeface="Calibri"/>
              </a:rPr>
              <a:t>AS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B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-9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N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XE</a:t>
            </a:r>
            <a:r>
              <a:rPr dirty="0" smtClean="0" baseline="2482" sz="1650" spc="4" b="1">
                <a:latin typeface="Calibri"/>
                <a:cs typeface="Calibri"/>
              </a:rPr>
              <a:t>C</a:t>
            </a:r>
            <a:r>
              <a:rPr dirty="0" smtClean="0" baseline="2482" sz="1650" spc="-14" b="1">
                <a:latin typeface="Calibri"/>
                <a:cs typeface="Calibri"/>
              </a:rPr>
              <a:t>U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-9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D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0" b="1">
                <a:latin typeface="Calibri"/>
                <a:cs typeface="Calibri"/>
              </a:rPr>
              <a:t>D</a:t>
            </a:r>
            <a:r>
              <a:rPr dirty="0" smtClean="0" baseline="2482" sz="1650" spc="-9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DE</a:t>
            </a:r>
            <a:r>
              <a:rPr dirty="0" smtClean="0" baseline="2482" sz="1650" spc="-9" b="1">
                <a:latin typeface="Calibri"/>
                <a:cs typeface="Calibri"/>
              </a:rPr>
              <a:t>L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-4" b="1">
                <a:latin typeface="Calibri"/>
                <a:cs typeface="Calibri"/>
              </a:rPr>
              <a:t>V</a:t>
            </a:r>
            <a:r>
              <a:rPr dirty="0" smtClean="0" baseline="2482" sz="1650" spc="0" b="1">
                <a:latin typeface="Calibri"/>
                <a:cs typeface="Calibri"/>
              </a:rPr>
              <a:t>ER</a:t>
            </a:r>
            <a:r>
              <a:rPr dirty="0" smtClean="0" baseline="2482" sz="1650" spc="-9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D</a:t>
            </a:r>
            <a:r>
              <a:rPr dirty="0" smtClean="0" baseline="2482" sz="1650" spc="-9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AS</a:t>
            </a:r>
            <a:r>
              <a:rPr dirty="0" smtClean="0" baseline="2482" sz="1650" spc="0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OF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-9" b="1">
                <a:latin typeface="Calibri"/>
                <a:cs typeface="Calibri"/>
              </a:rPr>
              <a:t>H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9" b="1">
                <a:latin typeface="Calibri"/>
                <a:cs typeface="Calibri"/>
              </a:rPr>
              <a:t>D</a:t>
            </a:r>
            <a:r>
              <a:rPr dirty="0" smtClean="0" baseline="2482" sz="1650" spc="0" b="1">
                <a:latin typeface="Calibri"/>
                <a:cs typeface="Calibri"/>
              </a:rPr>
              <a:t>A</a:t>
            </a:r>
            <a:r>
              <a:rPr dirty="0" smtClean="0" baseline="2482" sz="1650" spc="9" b="1">
                <a:latin typeface="Calibri"/>
                <a:cs typeface="Calibri"/>
              </a:rPr>
              <a:t>T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  <a:p>
            <a:pPr marL="2083790" marR="2091970" algn="ctr">
              <a:lnSpc>
                <a:spcPct val="101725"/>
              </a:lnSpc>
              <a:spcBef>
                <a:spcPts val="48"/>
              </a:spcBef>
            </a:pPr>
            <a:r>
              <a:rPr dirty="0" smtClean="0" sz="1100" spc="0" b="1">
                <a:latin typeface="Calibri"/>
                <a:cs typeface="Calibri"/>
              </a:rPr>
              <a:t>FI</a:t>
            </a:r>
            <a:r>
              <a:rPr dirty="0" smtClean="0" sz="1100" spc="4" b="1">
                <a:latin typeface="Calibri"/>
                <a:cs typeface="Calibri"/>
              </a:rPr>
              <a:t>R</a:t>
            </a:r>
            <a:r>
              <a:rPr dirty="0" smtClean="0" sz="1100" spc="-4" b="1">
                <a:latin typeface="Calibri"/>
                <a:cs typeface="Calibri"/>
              </a:rPr>
              <a:t>S</a:t>
            </a:r>
            <a:r>
              <a:rPr dirty="0" smtClean="0" sz="1100" spc="0" b="1">
                <a:latin typeface="Calibri"/>
                <a:cs typeface="Calibri"/>
              </a:rPr>
              <a:t>T</a:t>
            </a:r>
            <a:r>
              <a:rPr dirty="0" smtClean="0" sz="1100" spc="4" b="1">
                <a:latin typeface="Calibri"/>
                <a:cs typeface="Calibri"/>
              </a:rPr>
              <a:t> </a:t>
            </a:r>
            <a:r>
              <a:rPr dirty="0" smtClean="0" sz="1100" spc="-14" b="1">
                <a:latin typeface="Calibri"/>
                <a:cs typeface="Calibri"/>
              </a:rPr>
              <a:t>W</a:t>
            </a:r>
            <a:r>
              <a:rPr dirty="0" smtClean="0" sz="1100" spc="0" b="1">
                <a:latin typeface="Calibri"/>
                <a:cs typeface="Calibri"/>
              </a:rPr>
              <a:t>R</a:t>
            </a:r>
            <a:r>
              <a:rPr dirty="0" smtClean="0" sz="1100" spc="-4" b="1">
                <a:latin typeface="Calibri"/>
                <a:cs typeface="Calibri"/>
              </a:rPr>
              <a:t>I</a:t>
            </a:r>
            <a:r>
              <a:rPr dirty="0" smtClean="0" sz="1100" spc="-4" b="1">
                <a:latin typeface="Calibri"/>
                <a:cs typeface="Calibri"/>
              </a:rPr>
              <a:t>T</a:t>
            </a:r>
            <a:r>
              <a:rPr dirty="0" smtClean="0" sz="1100" spc="4" b="1">
                <a:latin typeface="Calibri"/>
                <a:cs typeface="Calibri"/>
              </a:rPr>
              <a:t>T</a:t>
            </a:r>
            <a:r>
              <a:rPr dirty="0" smtClean="0" sz="1100" spc="0" b="1">
                <a:latin typeface="Calibri"/>
                <a:cs typeface="Calibri"/>
              </a:rPr>
              <a:t>EN</a:t>
            </a:r>
            <a:r>
              <a:rPr dirty="0" smtClean="0" sz="1100" spc="-4" b="1">
                <a:latin typeface="Calibri"/>
                <a:cs typeface="Calibri"/>
              </a:rPr>
              <a:t> </a:t>
            </a:r>
            <a:r>
              <a:rPr dirty="0" smtClean="0" sz="1100" spc="-4" b="1">
                <a:latin typeface="Calibri"/>
                <a:cs typeface="Calibri"/>
              </a:rPr>
              <a:t>A</a:t>
            </a:r>
            <a:r>
              <a:rPr dirty="0" smtClean="0" sz="1100" spc="4" b="1">
                <a:latin typeface="Calibri"/>
                <a:cs typeface="Calibri"/>
              </a:rPr>
              <a:t>B</a:t>
            </a:r>
            <a:r>
              <a:rPr dirty="0" smtClean="0" sz="1100" spc="0" b="1">
                <a:latin typeface="Calibri"/>
                <a:cs typeface="Calibri"/>
              </a:rPr>
              <a:t>O</a:t>
            </a:r>
            <a:r>
              <a:rPr dirty="0" smtClean="0" sz="1100" spc="-4" b="1">
                <a:latin typeface="Calibri"/>
                <a:cs typeface="Calibri"/>
              </a:rPr>
              <a:t>V</a:t>
            </a:r>
            <a:r>
              <a:rPr dirty="0" smtClean="0" sz="1100" spc="9" b="1">
                <a:latin typeface="Calibri"/>
                <a:cs typeface="Calibri"/>
              </a:rPr>
              <a:t>E</a:t>
            </a:r>
            <a:r>
              <a:rPr dirty="0" smtClean="0" sz="1100" spc="0" b="1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914704" y="2565146"/>
            <a:ext cx="2456942" cy="0"/>
          </a:xfrm>
          <a:custGeom>
            <a:avLst/>
            <a:gdLst/>
            <a:ahLst/>
            <a:cxnLst/>
            <a:rect l="l" t="t" r="r" b="b"/>
            <a:pathLst>
              <a:path w="2456942" h="0">
                <a:moveTo>
                  <a:pt x="0" y="0"/>
                </a:moveTo>
                <a:lnTo>
                  <a:pt x="2456942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062349" y="2565146"/>
            <a:ext cx="2584957" cy="0"/>
          </a:xfrm>
          <a:custGeom>
            <a:avLst/>
            <a:gdLst/>
            <a:ahLst/>
            <a:cxnLst/>
            <a:rect l="l" t="t" r="r" b="b"/>
            <a:pathLst>
              <a:path w="2584957" h="0">
                <a:moveTo>
                  <a:pt x="0" y="0"/>
                </a:moveTo>
                <a:lnTo>
                  <a:pt x="2584957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914704" y="4062094"/>
            <a:ext cx="2459990" cy="0"/>
          </a:xfrm>
          <a:custGeom>
            <a:avLst/>
            <a:gdLst/>
            <a:ahLst/>
            <a:cxnLst/>
            <a:rect l="l" t="t" r="r" b="b"/>
            <a:pathLst>
              <a:path w="2459990" h="0">
                <a:moveTo>
                  <a:pt x="0" y="0"/>
                </a:moveTo>
                <a:lnTo>
                  <a:pt x="2459990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060825" y="4062094"/>
            <a:ext cx="2586481" cy="0"/>
          </a:xfrm>
          <a:custGeom>
            <a:avLst/>
            <a:gdLst/>
            <a:ahLst/>
            <a:cxnLst/>
            <a:rect l="l" t="t" r="r" b="b"/>
            <a:pathLst>
              <a:path w="2586481" h="0">
                <a:moveTo>
                  <a:pt x="0" y="0"/>
                </a:moveTo>
                <a:lnTo>
                  <a:pt x="2586481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288919" y="1397253"/>
            <a:ext cx="787353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-14" b="1">
                <a:latin typeface="Calibri"/>
                <a:cs typeface="Calibri"/>
              </a:rPr>
              <a:t>S</a:t>
            </a:r>
            <a:r>
              <a:rPr dirty="0" smtClean="0" baseline="2482" sz="1650" spc="4" b="1">
                <a:latin typeface="Calibri"/>
                <a:cs typeface="Calibri"/>
              </a:rPr>
              <a:t>I</a:t>
            </a:r>
            <a:r>
              <a:rPr dirty="0" smtClean="0" baseline="2482" sz="1650" spc="-9" b="1">
                <a:latin typeface="Calibri"/>
                <a:cs typeface="Calibri"/>
              </a:rPr>
              <a:t>G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-9" b="1">
                <a:latin typeface="Calibri"/>
                <a:cs typeface="Calibri"/>
              </a:rPr>
              <a:t>A</a:t>
            </a:r>
            <a:r>
              <a:rPr dirty="0" smtClean="0" baseline="2482" sz="1650" spc="4" b="1">
                <a:latin typeface="Calibri"/>
                <a:cs typeface="Calibri"/>
              </a:rPr>
              <a:t>T</a:t>
            </a:r>
            <a:r>
              <a:rPr dirty="0" smtClean="0" baseline="2482" sz="1650" spc="0" b="1">
                <a:latin typeface="Calibri"/>
                <a:cs typeface="Calibri"/>
              </a:rPr>
              <a:t>U</a:t>
            </a:r>
            <a:r>
              <a:rPr dirty="0" smtClean="0" baseline="2482" sz="1650" spc="-9" b="1">
                <a:latin typeface="Calibri"/>
                <a:cs typeface="Calibri"/>
              </a:rPr>
              <a:t>R</a:t>
            </a:r>
            <a:r>
              <a:rPr dirty="0" smtClean="0" baseline="2482" sz="1650" spc="0" b="1">
                <a:latin typeface="Calibri"/>
                <a:cs typeface="Calibri"/>
              </a:rPr>
              <a:t>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64894" y="2611881"/>
            <a:ext cx="1184966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Em</a:t>
            </a:r>
            <a:r>
              <a:rPr dirty="0" smtClean="0" baseline="2482" sz="1650" spc="-4" b="1">
                <a:latin typeface="Calibri"/>
                <a:cs typeface="Calibri"/>
              </a:rPr>
              <a:t>p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y</a:t>
            </a:r>
            <a:r>
              <a:rPr dirty="0" smtClean="0" baseline="2482" sz="1650" spc="-1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9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-4" b="1">
                <a:latin typeface="Calibri"/>
                <a:cs typeface="Calibri"/>
              </a:rPr>
              <a:t>i</a:t>
            </a:r>
            <a:r>
              <a:rPr dirty="0" smtClean="0" baseline="2482" sz="1650" spc="4" b="1">
                <a:latin typeface="Calibri"/>
                <a:cs typeface="Calibri"/>
              </a:rPr>
              <a:t>g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4" b="1">
                <a:latin typeface="Calibri"/>
                <a:cs typeface="Calibri"/>
              </a:rPr>
              <a:t>r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53737" y="2611881"/>
            <a:ext cx="1215178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Em</a:t>
            </a:r>
            <a:r>
              <a:rPr dirty="0" smtClean="0" baseline="2482" sz="1650" spc="-4" b="1">
                <a:latin typeface="Calibri"/>
                <a:cs typeface="Calibri"/>
              </a:rPr>
              <a:t>p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y</a:t>
            </a:r>
            <a:r>
              <a:rPr dirty="0" smtClean="0" baseline="2482" sz="1650" spc="-1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r</a:t>
            </a:r>
            <a:r>
              <a:rPr dirty="0" smtClean="0" baseline="2482" sz="1650" spc="9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F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-4" b="1">
                <a:latin typeface="Calibri"/>
                <a:cs typeface="Calibri"/>
              </a:rPr>
              <a:t>l</a:t>
            </a:r>
            <a:r>
              <a:rPr dirty="0" smtClean="0" baseline="2482" sz="1650" spc="0" b="1">
                <a:latin typeface="Calibri"/>
                <a:cs typeface="Calibri"/>
              </a:rPr>
              <a:t>l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-1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57274" y="4108830"/>
            <a:ext cx="1206302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Em</a:t>
            </a:r>
            <a:r>
              <a:rPr dirty="0" smtClean="0" baseline="2482" sz="1650" spc="-4" b="1">
                <a:latin typeface="Calibri"/>
                <a:cs typeface="Calibri"/>
              </a:rPr>
              <a:t>p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y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-4" b="1">
                <a:latin typeface="Calibri"/>
                <a:cs typeface="Calibri"/>
              </a:rPr>
              <a:t>S</a:t>
            </a:r>
            <a:r>
              <a:rPr dirty="0" smtClean="0" baseline="2482" sz="1650" spc="-4" b="1">
                <a:latin typeface="Calibri"/>
                <a:cs typeface="Calibri"/>
              </a:rPr>
              <a:t>i</a:t>
            </a:r>
            <a:r>
              <a:rPr dirty="0" smtClean="0" baseline="2482" sz="1650" spc="4" b="1">
                <a:latin typeface="Calibri"/>
                <a:cs typeface="Calibri"/>
              </a:rPr>
              <a:t>g</a:t>
            </a:r>
            <a:r>
              <a:rPr dirty="0" smtClean="0" baseline="2482" sz="1650" spc="-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t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4" b="1">
                <a:latin typeface="Calibri"/>
                <a:cs typeface="Calibri"/>
              </a:rPr>
              <a:t>r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41545" y="4108830"/>
            <a:ext cx="123651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0" b="1">
                <a:latin typeface="Calibri"/>
                <a:cs typeface="Calibri"/>
              </a:rPr>
              <a:t>Em</a:t>
            </a:r>
            <a:r>
              <a:rPr dirty="0" smtClean="0" baseline="2482" sz="1650" spc="-4" b="1">
                <a:latin typeface="Calibri"/>
                <a:cs typeface="Calibri"/>
              </a:rPr>
              <a:t>p</a:t>
            </a:r>
            <a:r>
              <a:rPr dirty="0" smtClean="0" baseline="2482" sz="1650" spc="4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o</a:t>
            </a:r>
            <a:r>
              <a:rPr dirty="0" smtClean="0" baseline="2482" sz="1650" spc="4" b="1">
                <a:latin typeface="Calibri"/>
                <a:cs typeface="Calibri"/>
              </a:rPr>
              <a:t>y</a:t>
            </a:r>
            <a:r>
              <a:rPr dirty="0" smtClean="0" baseline="2482" sz="1650" spc="-4" b="1">
                <a:latin typeface="Calibri"/>
                <a:cs typeface="Calibri"/>
              </a:rPr>
              <a:t>e</a:t>
            </a:r>
            <a:r>
              <a:rPr dirty="0" smtClean="0" baseline="2482" sz="1650" spc="0" b="1">
                <a:latin typeface="Calibri"/>
                <a:cs typeface="Calibri"/>
              </a:rPr>
              <a:t>e</a:t>
            </a:r>
            <a:r>
              <a:rPr dirty="0" smtClean="0" baseline="2482" sz="1650" spc="4" b="1">
                <a:latin typeface="Calibri"/>
                <a:cs typeface="Calibri"/>
              </a:rPr>
              <a:t> </a:t>
            </a:r>
            <a:r>
              <a:rPr dirty="0" smtClean="0" baseline="2482" sz="1650" spc="0" b="1">
                <a:latin typeface="Calibri"/>
                <a:cs typeface="Calibri"/>
              </a:rPr>
              <a:t>F</a:t>
            </a:r>
            <a:r>
              <a:rPr dirty="0" smtClean="0" baseline="2482" sz="1650" spc="-4" b="1">
                <a:latin typeface="Calibri"/>
                <a:cs typeface="Calibri"/>
              </a:rPr>
              <a:t>u</a:t>
            </a:r>
            <a:r>
              <a:rPr dirty="0" smtClean="0" baseline="2482" sz="1650" spc="-4" b="1">
                <a:latin typeface="Calibri"/>
                <a:cs typeface="Calibri"/>
              </a:rPr>
              <a:t>l</a:t>
            </a:r>
            <a:r>
              <a:rPr dirty="0" smtClean="0" baseline="2482" sz="1650" spc="0" b="1">
                <a:latin typeface="Calibri"/>
                <a:cs typeface="Calibri"/>
              </a:rPr>
              <a:t>l</a:t>
            </a:r>
            <a:r>
              <a:rPr dirty="0" smtClean="0" baseline="2482" sz="1650" spc="-4" b="1">
                <a:latin typeface="Calibri"/>
                <a:cs typeface="Calibri"/>
              </a:rPr>
              <a:t> </a:t>
            </a:r>
            <a:r>
              <a:rPr dirty="0" smtClean="0" baseline="2482" sz="1650" spc="4" b="1">
                <a:latin typeface="Calibri"/>
                <a:cs typeface="Calibri"/>
              </a:rPr>
              <a:t>N</a:t>
            </a:r>
            <a:r>
              <a:rPr dirty="0" smtClean="0" baseline="2482" sz="1650" spc="-4" b="1">
                <a:latin typeface="Calibri"/>
                <a:cs typeface="Calibri"/>
              </a:rPr>
              <a:t>a</a:t>
            </a:r>
            <a:r>
              <a:rPr dirty="0" smtClean="0" baseline="2482" sz="1650" spc="0" b="1">
                <a:latin typeface="Calibri"/>
                <a:cs typeface="Calibri"/>
              </a:rPr>
              <a:t>me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704" y="2425446"/>
            <a:ext cx="245694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062349" y="2425446"/>
            <a:ext cx="258495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14704" y="3922394"/>
            <a:ext cx="245999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060825" y="3922394"/>
            <a:ext cx="258648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