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http://www.vitacare.com" TargetMode="External" Type="http://schemas.openxmlformats.org/officeDocument/2006/relationships/hyperlink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4.png" Type="http://schemas.openxmlformats.org/officeDocument/2006/relationships/image"/><Relationship Id="rId7" Target="../media/image5.png" Type="http://schemas.openxmlformats.org/officeDocument/2006/relationships/image"/><Relationship Id="rId8" Target="../media/image6.png" Type="http://schemas.openxmlformats.org/officeDocument/2006/relationships/image"/><Relationship Id="rId9" Target="../media/image7.png" Type="http://schemas.openxmlformats.org/officeDocument/2006/relationships/image"/><Relationship Id="rId10" Target="../media/image8.png" Type="http://schemas.openxmlformats.org/officeDocument/2006/relationships/image"/><Relationship Id="rId11" Target="../media/image9.png" Type="http://schemas.openxmlformats.org/officeDocument/2006/relationships/image"/><Relationship Id="rId12" Target="../media/image10.png" Type="http://schemas.openxmlformats.org/officeDocument/2006/relationships/image"/><Relationship Id="rId13" Target="../media/image11.png" Type="http://schemas.openxmlformats.org/officeDocument/2006/relationships/image"/><Relationship Id="rId14" Target="../media/image12.png" Type="http://schemas.openxmlformats.org/officeDocument/2006/relationships/image"/><Relationship Id="rId15" Target="../media/image11.png" Type="http://schemas.openxmlformats.org/officeDocument/2006/relationships/image"/><Relationship Id="rId16" Target="../media/image13.png" Type="http://schemas.openxmlformats.org/officeDocument/2006/relationships/image"/><Relationship Id="rId17" Target="../media/image14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/>
          <p:nvPr/>
        </p:nvSpPr>
        <p:spPr>
          <a:xfrm>
            <a:off x="0" y="10235983"/>
            <a:ext cx="7537450" cy="456400"/>
          </a:xfrm>
          <a:custGeom>
            <a:avLst/>
            <a:gdLst/>
            <a:ahLst/>
            <a:cxnLst/>
            <a:rect b="b" l="l" r="r" t="t"/>
            <a:pathLst>
              <a:path h="456400" w="7537450">
                <a:moveTo>
                  <a:pt x="7537450" y="456400"/>
                </a:moveTo>
                <a:lnTo>
                  <a:pt x="7537450" y="0"/>
                </a:lnTo>
                <a:lnTo>
                  <a:pt x="0" y="0"/>
                </a:lnTo>
                <a:lnTo>
                  <a:pt x="0" y="456400"/>
                </a:lnTo>
                <a:lnTo>
                  <a:pt x="7537450" y="456400"/>
                </a:lnTo>
                <a:close/>
              </a:path>
            </a:pathLst>
          </a:custGeom>
          <a:solidFill>
            <a:srgbClr val="1FB192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5305044" y="8678341"/>
            <a:ext cx="1763395" cy="1240955"/>
          </a:xfrm>
          <a:prstGeom prst="rect">
            <a:avLst/>
          </a:prstGeom>
          <a:blipFill>
            <a:blip cstate="print" r:embed="rId1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0" y="9409809"/>
            <a:ext cx="5745226" cy="1"/>
          </a:xfrm>
          <a:custGeom>
            <a:avLst/>
            <a:gdLst/>
            <a:ahLst/>
            <a:cxnLst/>
            <a:rect b="b" l="l" r="r" t="t"/>
            <a:pathLst>
              <a:path h="1" w="5745226">
                <a:moveTo>
                  <a:pt x="5745226" y="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ln w="57150">
            <a:solidFill>
              <a:srgbClr val="D4F0EB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37616" y="3726179"/>
            <a:ext cx="6047232" cy="480059"/>
          </a:xfrm>
          <a:prstGeom prst="rect">
            <a:avLst/>
          </a:prstGeom>
          <a:blipFill>
            <a:blip cstate="print" r:embed="rId1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37616" y="4428743"/>
            <a:ext cx="6047232" cy="638556"/>
          </a:xfrm>
          <a:prstGeom prst="rect">
            <a:avLst/>
          </a:prstGeom>
          <a:blipFill>
            <a:blip cstate="print" r:embed="rId1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37616" y="5282183"/>
            <a:ext cx="6047232" cy="323088"/>
          </a:xfrm>
          <a:prstGeom prst="rect">
            <a:avLst/>
          </a:prstGeom>
          <a:blipFill>
            <a:blip cstate="print" r:embed="rId1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37616" y="5830824"/>
            <a:ext cx="6047232" cy="640079"/>
          </a:xfrm>
          <a:prstGeom prst="rect">
            <a:avLst/>
          </a:prstGeom>
          <a:blipFill>
            <a:blip cstate="print" r:embed="rId1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37616" y="3275076"/>
            <a:ext cx="2380488" cy="217931"/>
          </a:xfrm>
          <a:prstGeom prst="rect">
            <a:avLst/>
          </a:prstGeom>
          <a:blipFill>
            <a:blip cstate="print" r:embed="rId1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37616" y="6684263"/>
            <a:ext cx="3023616" cy="155448"/>
          </a:xfrm>
          <a:prstGeom prst="rect">
            <a:avLst/>
          </a:prstGeom>
          <a:blipFill>
            <a:blip cstate="print" r:embed="rId1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560832" y="6934200"/>
            <a:ext cx="3589020" cy="425196"/>
          </a:xfrm>
          <a:prstGeom prst="rect">
            <a:avLst/>
          </a:prstGeom>
          <a:blipFill>
            <a:blip cstate="print" r:embed="rId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37616" y="7341108"/>
            <a:ext cx="3023616" cy="217931"/>
          </a:xfrm>
          <a:prstGeom prst="rect">
            <a:avLst/>
          </a:prstGeom>
          <a:blipFill>
            <a:blip cstate="print" r:embed="rId1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37616" y="1714500"/>
            <a:ext cx="2955036" cy="230124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37616" y="1991867"/>
            <a:ext cx="2955036" cy="320040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730496" y="2176271"/>
            <a:ext cx="2054352" cy="160020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35203" y="1495129"/>
            <a:ext cx="1893697" cy="0"/>
          </a:xfrm>
          <a:custGeom>
            <a:avLst/>
            <a:gdLst/>
            <a:ahLst/>
            <a:cxnLst/>
            <a:rect b="b" l="l" r="r" t="t"/>
            <a:pathLst>
              <a:path h="0" w="1893697">
                <a:moveTo>
                  <a:pt x="0" y="0"/>
                </a:moveTo>
                <a:lnTo>
                  <a:pt x="1893697" y="0"/>
                </a:lnTo>
              </a:path>
            </a:pathLst>
          </a:custGeom>
          <a:ln w="57995">
            <a:solidFill>
              <a:srgbClr val="1FB19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670556" y="1495129"/>
            <a:ext cx="2177161" cy="0"/>
          </a:xfrm>
          <a:custGeom>
            <a:avLst/>
            <a:gdLst/>
            <a:ahLst/>
            <a:cxnLst/>
            <a:rect b="b" l="l" r="r" t="t"/>
            <a:pathLst>
              <a:path h="0" w="2177161">
                <a:moveTo>
                  <a:pt x="0" y="0"/>
                </a:moveTo>
                <a:lnTo>
                  <a:pt x="2177161" y="0"/>
                </a:lnTo>
              </a:path>
            </a:pathLst>
          </a:custGeom>
          <a:ln w="57995">
            <a:solidFill>
              <a:srgbClr val="1FB19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889500" y="1495129"/>
            <a:ext cx="1893697" cy="0"/>
          </a:xfrm>
          <a:custGeom>
            <a:avLst/>
            <a:gdLst/>
            <a:ahLst/>
            <a:cxnLst/>
            <a:rect b="b" l="l" r="r" t="t"/>
            <a:pathLst>
              <a:path h="0" w="1893697">
                <a:moveTo>
                  <a:pt x="0" y="0"/>
                </a:moveTo>
                <a:lnTo>
                  <a:pt x="1893697" y="0"/>
                </a:lnTo>
              </a:path>
            </a:pathLst>
          </a:custGeom>
          <a:ln w="57995">
            <a:solidFill>
              <a:srgbClr val="1FB19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689348" y="822959"/>
            <a:ext cx="2095500" cy="480059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37616" y="790955"/>
            <a:ext cx="1958339" cy="451103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620391" y="826452"/>
            <a:ext cx="149796" cy="149796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725220" y="828421"/>
            <a:ext cx="1868636" cy="438403"/>
          </a:xfrm>
          <a:prstGeom prst="rect">
            <a:avLst/>
          </a:prstGeom>
        </p:spPr>
        <p:txBody>
          <a:bodyPr bIns="0" lIns="0" rIns="0" rtlCol="0" tIns="20574" wrap="square">
            <a:noAutofit/>
          </a:bodyPr>
          <a:lstStyle/>
          <a:p>
            <a:pPr marL="12700">
              <a:lnSpc>
                <a:spcPts val="3240"/>
              </a:lnSpc>
            </a:pPr>
            <a:r>
              <a:rPr b="1" dirty="0" smtClean="0" spc="142" sz="3250">
                <a:solidFill>
                  <a:srgbClr val="464646"/>
                </a:solidFill>
                <a:latin typeface="Times New Roman"/>
                <a:cs typeface="Times New Roman"/>
              </a:rPr>
              <a:t>V</a:t>
            </a:r>
            <a:r>
              <a:rPr b="1" dirty="0" smtClean="0" spc="142" sz="3250">
                <a:solidFill>
                  <a:srgbClr val="464646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142" sz="3250">
                <a:solidFill>
                  <a:srgbClr val="464646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142" sz="3250">
                <a:solidFill>
                  <a:srgbClr val="464646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142" sz="3250">
                <a:solidFill>
                  <a:srgbClr val="464646"/>
                </a:solidFill>
                <a:latin typeface="Times New Roman"/>
                <a:cs typeface="Times New Roman"/>
              </a:rPr>
              <a:t>C</a:t>
            </a:r>
            <a:r>
              <a:rPr b="1" dirty="0" smtClean="0" spc="142" sz="3250">
                <a:solidFill>
                  <a:srgbClr val="464646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142" sz="3250">
                <a:solidFill>
                  <a:srgbClr val="464646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142" sz="3250">
                <a:solidFill>
                  <a:srgbClr val="464646"/>
                </a:solidFill>
                <a:latin typeface="Times New Roman"/>
                <a:cs typeface="Times New Roman"/>
              </a:rPr>
              <a:t>e</a:t>
            </a:r>
            <a:endParaRPr sz="32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1526" y="852551"/>
            <a:ext cx="1465008" cy="459993"/>
          </a:xfrm>
          <a:prstGeom prst="rect">
            <a:avLst/>
          </a:prstGeom>
        </p:spPr>
        <p:txBody>
          <a:bodyPr bIns="0" lIns="0" rIns="0" rtlCol="0" tIns="6159" wrap="square">
            <a:noAutofit/>
          </a:bodyPr>
          <a:lstStyle/>
          <a:p>
            <a:pPr marL="12700">
              <a:lnSpc>
                <a:spcPts val="969"/>
              </a:lnSpc>
            </a:pP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123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yw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re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.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,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y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C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33" sz="900">
                <a:solidFill>
                  <a:srgbClr val="2D2D2D"/>
                </a:solidFill>
                <a:latin typeface="Times New Roman"/>
                <a:cs typeface="Times New Roman"/>
              </a:rPr>
              <a:t>y</a:t>
            </a:r>
            <a:endParaRPr sz="900">
              <a:latin typeface="Times New Roman"/>
              <a:cs typeface="Times New Roman"/>
            </a:endParaRPr>
          </a:p>
          <a:p>
            <a:pPr indent="201168" marL="387603" marR="10244">
              <a:lnSpc>
                <a:spcPts val="1034"/>
              </a:lnSpc>
              <a:spcBef>
                <a:spcPts val="176"/>
              </a:spcBef>
            </a:pPr>
            <a:r>
              <a:rPr dirty="0" smtClean="0" spc="76" sz="900">
                <a:solidFill>
                  <a:srgbClr val="2D2D2D"/>
                </a:solidFill>
                <a:latin typeface="Times New Roman"/>
                <a:cs typeface="Times New Roman"/>
              </a:rPr>
              <a:t>+12</a:t>
            </a:r>
            <a:r>
              <a:rPr dirty="0" smtClean="0" spc="76" sz="900">
                <a:solidFill>
                  <a:srgbClr val="2D2D2D"/>
                </a:solidFill>
                <a:latin typeface="Times New Roman"/>
                <a:cs typeface="Times New Roman"/>
              </a:rPr>
              <a:t>3</a:t>
            </a:r>
            <a:r>
              <a:rPr dirty="0" smtClean="0" spc="76" sz="900">
                <a:solidFill>
                  <a:srgbClr val="2D2D2D"/>
                </a:solidFill>
                <a:latin typeface="Times New Roman"/>
                <a:cs typeface="Times New Roman"/>
              </a:rPr>
              <a:t>-</a:t>
            </a:r>
            <a:r>
              <a:rPr dirty="0" smtClean="0" spc="76" sz="900">
                <a:solidFill>
                  <a:srgbClr val="2D2D2D"/>
                </a:solidFill>
                <a:latin typeface="Times New Roman"/>
                <a:cs typeface="Times New Roman"/>
              </a:rPr>
              <a:t>4</a:t>
            </a:r>
            <a:r>
              <a:rPr dirty="0" smtClean="0" spc="76" sz="900">
                <a:solidFill>
                  <a:srgbClr val="2D2D2D"/>
                </a:solidFill>
                <a:latin typeface="Times New Roman"/>
                <a:cs typeface="Times New Roman"/>
              </a:rPr>
              <a:t>5</a:t>
            </a:r>
            <a:r>
              <a:rPr dirty="0" smtClean="0" spc="76" sz="900">
                <a:solidFill>
                  <a:srgbClr val="2D2D2D"/>
                </a:solidFill>
                <a:latin typeface="Times New Roman"/>
                <a:cs typeface="Times New Roman"/>
              </a:rPr>
              <a:t>6</a:t>
            </a:r>
            <a:r>
              <a:rPr dirty="0" smtClean="0" spc="76" sz="900">
                <a:solidFill>
                  <a:srgbClr val="2D2D2D"/>
                </a:solidFill>
                <a:latin typeface="Times New Roman"/>
                <a:cs typeface="Times New Roman"/>
              </a:rPr>
              <a:t>-</a:t>
            </a:r>
            <a:r>
              <a:rPr dirty="0" smtClean="0" spc="76" sz="900">
                <a:solidFill>
                  <a:srgbClr val="2D2D2D"/>
                </a:solidFill>
                <a:latin typeface="Times New Roman"/>
                <a:cs typeface="Times New Roman"/>
              </a:rPr>
              <a:t>78</a:t>
            </a:r>
            <a:r>
              <a:rPr dirty="0" smtClean="0" spc="76" sz="900">
                <a:solidFill>
                  <a:srgbClr val="2D2D2D"/>
                </a:solidFill>
                <a:latin typeface="Times New Roman"/>
                <a:cs typeface="Times New Roman"/>
              </a:rPr>
              <a:t>90</a:t>
            </a:r>
            <a:r>
              <a:rPr dirty="0" smtClean="0" spc="7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endParaRPr sz="900">
              <a:latin typeface="Times New Roman"/>
              <a:cs typeface="Times New Roman"/>
            </a:endParaRPr>
          </a:p>
          <a:p>
            <a:pPr marL="387603" marR="10244">
              <a:lnSpc>
                <a:spcPts val="1034"/>
              </a:lnSpc>
              <a:spcBef>
                <a:spcPts val="224"/>
              </a:spcBef>
            </a:pP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  <a:hlinkClick r:id="rId2"/>
              </a:rPr>
              <a:t>w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  <a:hlinkClick r:id="rId2"/>
              </a:rPr>
              <a:t>w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  <a:hlinkClick r:id="rId2"/>
              </a:rPr>
              <a:t>w.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  <a:hlinkClick r:id="rId2"/>
              </a:rPr>
              <a:t>vit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  <a:hlinkClick r:id="rId2"/>
              </a:rPr>
              <a:t>a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  <a:hlinkClick r:id="rId2"/>
              </a:rPr>
              <a:t>c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  <a:hlinkClick r:id="rId2"/>
              </a:rPr>
              <a:t>a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  <a:hlinkClick r:id="rId2"/>
              </a:rPr>
              <a:t>re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  <a:hlinkClick r:id="rId2"/>
              </a:rPr>
              <a:t>.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  <a:hlinkClick r:id="rId2"/>
              </a:rPr>
              <a:t>c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  <a:hlinkClick r:id="rId2"/>
              </a:rPr>
              <a:t>o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  <a:hlinkClick r:id="rId2"/>
              </a:rPr>
              <a:t>m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5220" y="1763013"/>
            <a:ext cx="1560878" cy="558419"/>
          </a:xfrm>
          <a:prstGeom prst="rect">
            <a:avLst/>
          </a:prstGeom>
        </p:spPr>
        <p:txBody>
          <a:bodyPr bIns="0" lIns="0" rIns="0" rtlCol="0" tIns="8604" wrap="square">
            <a:noAutofit/>
          </a:bodyPr>
          <a:lstStyle/>
          <a:p>
            <a:pPr marL="12700">
              <a:lnSpc>
                <a:spcPts val="1355"/>
              </a:lnSpc>
            </a:pPr>
            <a:r>
              <a:rPr b="1" dirty="0" smtClean="0" spc="-79" sz="13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-79" sz="13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b="1" dirty="0" smtClean="0" spc="-79" sz="13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-79" sz="1300">
                <a:solidFill>
                  <a:srgbClr val="2D2D2D"/>
                </a:solidFill>
                <a:latin typeface="Times New Roman"/>
                <a:cs typeface="Times New Roman"/>
              </a:rPr>
              <a:t>XIA</a:t>
            </a:r>
            <a:r>
              <a:rPr b="1" dirty="0" smtClean="0" spc="-79" sz="13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-79" sz="1300">
                <a:solidFill>
                  <a:srgbClr val="2D2D2D"/>
                </a:solidFill>
                <a:latin typeface="Times New Roman"/>
                <a:cs typeface="Times New Roman"/>
              </a:rPr>
              <a:t>ST</a:t>
            </a:r>
            <a:r>
              <a:rPr b="1" dirty="0" smtClean="0" spc="-79" sz="13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-79" sz="13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-79" sz="13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b="1" dirty="0" smtClean="0" spc="-79" sz="1300">
                <a:solidFill>
                  <a:srgbClr val="2D2D2D"/>
                </a:solidFill>
                <a:latin typeface="Times New Roman"/>
                <a:cs typeface="Times New Roman"/>
              </a:rPr>
              <a:t>IGHT</a:t>
            </a:r>
            <a:endParaRPr sz="1300">
              <a:latin typeface="Times New Roman"/>
              <a:cs typeface="Times New Roman"/>
            </a:endParaRPr>
          </a:p>
          <a:p>
            <a:pPr marL="12700" marR="556265">
              <a:lnSpc>
                <a:spcPts val="1034"/>
              </a:lnSpc>
              <a:spcBef>
                <a:spcPts val="550"/>
              </a:spcBef>
            </a:pPr>
            <a:r>
              <a:rPr dirty="0" smtClean="0" spc="27" sz="900">
                <a:solidFill>
                  <a:srgbClr val="2D2D2D"/>
                </a:solidFill>
                <a:latin typeface="Times New Roman"/>
                <a:cs typeface="Times New Roman"/>
              </a:rPr>
              <a:t>123</a:t>
            </a:r>
            <a:r>
              <a:rPr dirty="0" smtClean="0" spc="2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27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27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27" sz="900">
                <a:solidFill>
                  <a:srgbClr val="2D2D2D"/>
                </a:solidFill>
                <a:latin typeface="Times New Roman"/>
                <a:cs typeface="Times New Roman"/>
              </a:rPr>
              <a:t>yw</a:t>
            </a:r>
            <a:r>
              <a:rPr dirty="0" smtClean="0" spc="27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27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27" sz="900">
                <a:solidFill>
                  <a:srgbClr val="2D2D2D"/>
                </a:solidFill>
                <a:latin typeface="Times New Roman"/>
                <a:cs typeface="Times New Roman"/>
              </a:rPr>
              <a:t>re</a:t>
            </a:r>
            <a:r>
              <a:rPr dirty="0" smtClean="0" spc="2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27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27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27" sz="900">
                <a:solidFill>
                  <a:srgbClr val="2D2D2D"/>
                </a:solidFill>
                <a:latin typeface="Times New Roman"/>
                <a:cs typeface="Times New Roman"/>
              </a:rPr>
              <a:t>.</a:t>
            </a:r>
            <a:r>
              <a:rPr dirty="0" smtClean="0" spc="27" sz="900">
                <a:solidFill>
                  <a:srgbClr val="2D2D2D"/>
                </a:solidFill>
                <a:latin typeface="Times New Roman"/>
                <a:cs typeface="Times New Roman"/>
              </a:rPr>
              <a:t>,</a:t>
            </a:r>
            <a:r>
              <a:rPr dirty="0" smtClean="0" spc="2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endParaRPr sz="900">
              <a:latin typeface="Times New Roman"/>
              <a:cs typeface="Times New Roman"/>
            </a:endParaRPr>
          </a:p>
          <a:p>
            <a:pPr marL="12700" marR="556265">
              <a:lnSpc>
                <a:spcPts val="1034"/>
              </a:lnSpc>
              <a:spcBef>
                <a:spcPts val="224"/>
              </a:spcBef>
            </a:pPr>
            <a:r>
              <a:rPr dirty="0" smtClean="0" spc="18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18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18" sz="900">
                <a:solidFill>
                  <a:srgbClr val="2D2D2D"/>
                </a:solidFill>
                <a:latin typeface="Times New Roman"/>
                <a:cs typeface="Times New Roman"/>
              </a:rPr>
              <a:t>y</a:t>
            </a:r>
            <a:r>
              <a:rPr dirty="0" smtClean="0" spc="1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18" sz="900">
                <a:solidFill>
                  <a:srgbClr val="2D2D2D"/>
                </a:solidFill>
                <a:latin typeface="Times New Roman"/>
                <a:cs typeface="Times New Roman"/>
              </a:rPr>
              <a:t>Ci</a:t>
            </a:r>
            <a:r>
              <a:rPr dirty="0" smtClean="0" spc="18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18" sz="900">
                <a:solidFill>
                  <a:srgbClr val="2D2D2D"/>
                </a:solidFill>
                <a:latin typeface="Times New Roman"/>
                <a:cs typeface="Times New Roman"/>
              </a:rPr>
              <a:t>y,</a:t>
            </a:r>
            <a:r>
              <a:rPr dirty="0" smtClean="0" spc="1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18" sz="900">
                <a:solidFill>
                  <a:srgbClr val="2D2D2D"/>
                </a:solidFill>
                <a:latin typeface="Times New Roman"/>
                <a:cs typeface="Times New Roman"/>
              </a:rPr>
              <a:t>ST</a:t>
            </a:r>
            <a:r>
              <a:rPr dirty="0" smtClean="0" spc="1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18" sz="900">
                <a:solidFill>
                  <a:srgbClr val="2D2D2D"/>
                </a:solidFill>
                <a:latin typeface="Times New Roman"/>
                <a:cs typeface="Times New Roman"/>
              </a:rPr>
              <a:t>12</a:t>
            </a:r>
            <a:r>
              <a:rPr dirty="0" smtClean="0" spc="18" sz="900">
                <a:solidFill>
                  <a:srgbClr val="2D2D2D"/>
                </a:solidFill>
                <a:latin typeface="Times New Roman"/>
                <a:cs typeface="Times New Roman"/>
              </a:rPr>
              <a:t>3</a:t>
            </a:r>
            <a:r>
              <a:rPr dirty="0" smtClean="0" spc="18" sz="900">
                <a:solidFill>
                  <a:srgbClr val="2D2D2D"/>
                </a:solidFill>
                <a:latin typeface="Times New Roman"/>
                <a:cs typeface="Times New Roman"/>
              </a:rPr>
              <a:t>45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74156" y="2206116"/>
            <a:ext cx="741489" cy="139700"/>
          </a:xfrm>
          <a:prstGeom prst="rect">
            <a:avLst/>
          </a:prstGeom>
        </p:spPr>
        <p:txBody>
          <a:bodyPr bIns="0" lIns="0" rIns="0" rtlCol="0" tIns="6159" wrap="square">
            <a:noAutofit/>
          </a:bodyPr>
          <a:lstStyle/>
          <a:p>
            <a:pPr marL="12700">
              <a:lnSpc>
                <a:spcPts val="969"/>
              </a:lnSpc>
            </a:pPr>
            <a:r>
              <a:rPr dirty="0" smtClean="0" spc="46" sz="900">
                <a:solidFill>
                  <a:srgbClr val="2D2D2D"/>
                </a:solidFill>
                <a:latin typeface="Times New Roman"/>
                <a:cs typeface="Times New Roman"/>
              </a:rPr>
              <a:t>J</a:t>
            </a:r>
            <a:r>
              <a:rPr dirty="0" smtClean="0" spc="46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46" sz="900">
                <a:solidFill>
                  <a:srgbClr val="2D2D2D"/>
                </a:solidFill>
                <a:latin typeface="Times New Roman"/>
                <a:cs typeface="Times New Roman"/>
              </a:rPr>
              <a:t>ly</a:t>
            </a:r>
            <a:r>
              <a:rPr dirty="0" smtClean="0" spc="4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46" sz="900">
                <a:solidFill>
                  <a:srgbClr val="2D2D2D"/>
                </a:solidFill>
                <a:latin typeface="Times New Roman"/>
                <a:cs typeface="Times New Roman"/>
              </a:rPr>
              <a:t>23,</a:t>
            </a:r>
            <a:r>
              <a:rPr dirty="0" smtClean="0" spc="4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46" sz="900">
                <a:solidFill>
                  <a:srgbClr val="2D2D2D"/>
                </a:solidFill>
                <a:latin typeface="Times New Roman"/>
                <a:cs typeface="Times New Roman"/>
              </a:rPr>
              <a:t>2022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5220" y="3341878"/>
            <a:ext cx="1445399" cy="151892"/>
          </a:xfrm>
          <a:prstGeom prst="rect">
            <a:avLst/>
          </a:prstGeom>
        </p:spPr>
        <p:txBody>
          <a:bodyPr bIns="0" lIns="0" rIns="0" rtlCol="0" tIns="6762" wrap="square">
            <a:noAutofit/>
          </a:bodyPr>
          <a:lstStyle/>
          <a:p>
            <a:pPr marL="12700">
              <a:lnSpc>
                <a:spcPts val="1065"/>
              </a:lnSpc>
            </a:pP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D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l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x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S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l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g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h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74" sz="1000">
                <a:solidFill>
                  <a:srgbClr val="464646"/>
                </a:solidFill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5220" y="3756405"/>
            <a:ext cx="6087249" cy="459739"/>
          </a:xfrm>
          <a:prstGeom prst="rect">
            <a:avLst/>
          </a:prstGeom>
        </p:spPr>
        <p:txBody>
          <a:bodyPr bIns="0" lIns="0" rIns="0" rtlCol="0" tIns="6159" wrap="square">
            <a:noAutofit/>
          </a:bodyPr>
          <a:lstStyle/>
          <a:p>
            <a:pPr marL="12700">
              <a:lnSpc>
                <a:spcPts val="969"/>
              </a:lnSpc>
            </a:pP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le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is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re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y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-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-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f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c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co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g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f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b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yo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com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100" sz="900">
                <a:solidFill>
                  <a:srgbClr val="2D2D2D"/>
                </a:solidFill>
                <a:latin typeface="Times New Roman"/>
                <a:cs typeface="Times New Roman"/>
              </a:rPr>
              <a:t>y,</a:t>
            </a:r>
            <a:endParaRPr sz="900">
              <a:latin typeface="Times New Roman"/>
              <a:cs typeface="Times New Roman"/>
            </a:endParaRPr>
          </a:p>
          <a:p>
            <a:pPr marL="12700" marR="10307">
              <a:lnSpc>
                <a:spcPts val="1034"/>
              </a:lnSpc>
              <a:spcBef>
                <a:spcPts val="176"/>
              </a:spcBef>
            </a:pP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w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ce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f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or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z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g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.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in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g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g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yo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b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ra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w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ll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co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res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ce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endParaRPr sz="900">
              <a:latin typeface="Times New Roman"/>
              <a:cs typeface="Times New Roman"/>
            </a:endParaRPr>
          </a:p>
          <a:p>
            <a:pPr marL="12700" marR="10307">
              <a:lnSpc>
                <a:spcPts val="1034"/>
              </a:lnSpc>
              <a:spcBef>
                <a:spcPts val="224"/>
              </a:spcBef>
            </a:pP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b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w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ot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ial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c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,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v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,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b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y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,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cl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85" sz="900">
                <a:solidFill>
                  <a:srgbClr val="2D2D2D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5220" y="4458970"/>
            <a:ext cx="6080231" cy="619760"/>
          </a:xfrm>
          <a:prstGeom prst="rect">
            <a:avLst/>
          </a:prstGeom>
        </p:spPr>
        <p:txBody>
          <a:bodyPr bIns="0" lIns="0" rIns="0" rtlCol="0" tIns="6159" wrap="square">
            <a:noAutofit/>
          </a:bodyPr>
          <a:lstStyle/>
          <a:p>
            <a:pPr algn="just" marL="12700" marR="1020">
              <a:lnSpc>
                <a:spcPts val="969"/>
              </a:lnSpc>
            </a:pP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co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in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f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b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com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y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or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g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z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in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f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of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–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y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ica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y</a:t>
            </a:r>
            <a:endParaRPr sz="900">
              <a:latin typeface="Times New Roman"/>
              <a:cs typeface="Times New Roman"/>
            </a:endParaRPr>
          </a:p>
          <a:p>
            <a:pPr algn="just" marL="12700">
              <a:lnSpc>
                <a:spcPts val="1034"/>
              </a:lnSpc>
              <a:spcBef>
                <a:spcPts val="176"/>
              </a:spcBef>
            </a:pP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c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of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g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.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itle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vid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b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f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g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of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com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y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w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y</a:t>
            </a:r>
            <a:r>
              <a:rPr dirty="0" smtClean="0" spc="98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endParaRPr sz="900">
              <a:latin typeface="Times New Roman"/>
              <a:cs typeface="Times New Roman"/>
            </a:endParaRPr>
          </a:p>
          <a:p>
            <a:pPr algn="just" marL="12700">
              <a:lnSpc>
                <a:spcPts val="1034"/>
              </a:lnSpc>
              <a:spcBef>
                <a:spcPts val="224"/>
              </a:spcBef>
            </a:pP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f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.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co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on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le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le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re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c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y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’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,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res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,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g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o,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endParaRPr sz="900">
              <a:latin typeface="Times New Roman"/>
              <a:cs typeface="Times New Roman"/>
            </a:endParaRPr>
          </a:p>
          <a:p>
            <a:pPr algn="just" marL="12700">
              <a:lnSpc>
                <a:spcPts val="1034"/>
              </a:lnSpc>
              <a:spcBef>
                <a:spcPts val="224"/>
              </a:spcBef>
            </a:pP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b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c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k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g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ict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re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or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5220" y="5312409"/>
            <a:ext cx="6087071" cy="299720"/>
          </a:xfrm>
          <a:prstGeom prst="rect">
            <a:avLst/>
          </a:prstGeom>
        </p:spPr>
        <p:txBody>
          <a:bodyPr bIns="0" lIns="0" rIns="0" rtlCol="0" tIns="6159" wrap="square">
            <a:noAutofit/>
          </a:bodyPr>
          <a:lstStyle/>
          <a:p>
            <a:pPr marL="12700">
              <a:lnSpc>
                <a:spcPts val="969"/>
              </a:lnSpc>
            </a:pP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Al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o,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le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y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cl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co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ct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f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f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or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ci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f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ic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y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.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is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if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le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k</a:t>
            </a:r>
            <a:r>
              <a:rPr dirty="0" smtClean="0" spc="87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endParaRPr sz="900">
              <a:latin typeface="Times New Roman"/>
              <a:cs typeface="Times New Roman"/>
            </a:endParaRPr>
          </a:p>
          <a:p>
            <a:pPr marL="12700" marR="17145">
              <a:lnSpc>
                <a:spcPct val="95825"/>
              </a:lnSpc>
              <a:spcBef>
                <a:spcPts val="176"/>
              </a:spcBef>
            </a:pP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f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or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res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or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is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f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or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rtic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lar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or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w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rker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g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z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84" sz="900">
                <a:solidFill>
                  <a:srgbClr val="2D2D2D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5220" y="5861304"/>
            <a:ext cx="6081971" cy="619759"/>
          </a:xfrm>
          <a:prstGeom prst="rect">
            <a:avLst/>
          </a:prstGeom>
        </p:spPr>
        <p:txBody>
          <a:bodyPr bIns="0" lIns="0" rIns="0" rtlCol="0" tIns="6159" wrap="square">
            <a:noAutofit/>
          </a:bodyPr>
          <a:lstStyle/>
          <a:p>
            <a:pPr algn="just" marL="12700" marR="8056">
              <a:lnSpc>
                <a:spcPts val="969"/>
              </a:lnSpc>
            </a:pP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rm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"l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"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is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f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refer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w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im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w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c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g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.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Ma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1" sz="900">
                <a:solidFill>
                  <a:srgbClr val="2D2D2D"/>
                </a:solidFill>
                <a:latin typeface="Times New Roman"/>
                <a:cs typeface="Times New Roman"/>
              </a:rPr>
              <a:t>y</a:t>
            </a:r>
            <a:endParaRPr sz="900">
              <a:latin typeface="Times New Roman"/>
              <a:cs typeface="Times New Roman"/>
            </a:endParaRPr>
          </a:p>
          <a:p>
            <a:pPr algn="just" marL="12700">
              <a:lnSpc>
                <a:spcPts val="1034"/>
              </a:lnSpc>
              <a:spcBef>
                <a:spcPts val="176"/>
              </a:spcBef>
            </a:pP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com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ies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iv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ls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refer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c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in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w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rd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c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or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or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ot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f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w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re</a:t>
            </a:r>
            <a:r>
              <a:rPr dirty="0" smtClean="0" spc="96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endParaRPr sz="900">
              <a:latin typeface="Times New Roman"/>
              <a:cs typeface="Times New Roman"/>
            </a:endParaRPr>
          </a:p>
          <a:p>
            <a:pPr algn="just" marL="12700">
              <a:lnSpc>
                <a:spcPts val="1034"/>
              </a:lnSpc>
              <a:spcBef>
                <a:spcPts val="224"/>
              </a:spcBef>
            </a:pP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c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.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is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g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ra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y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cl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f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m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-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ry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b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w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u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h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94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endParaRPr sz="900">
              <a:latin typeface="Times New Roman"/>
              <a:cs typeface="Times New Roman"/>
            </a:endParaRPr>
          </a:p>
          <a:p>
            <a:pPr algn="just" marL="12700">
              <a:lnSpc>
                <a:spcPts val="1034"/>
              </a:lnSpc>
              <a:spcBef>
                <a:spcPts val="224"/>
              </a:spcBef>
            </a:pP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itio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co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t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vo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v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77" sz="900">
                <a:solidFill>
                  <a:srgbClr val="2D2D2D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5220" y="6702552"/>
            <a:ext cx="640277" cy="151892"/>
          </a:xfrm>
          <a:prstGeom prst="rect">
            <a:avLst/>
          </a:prstGeom>
        </p:spPr>
        <p:txBody>
          <a:bodyPr bIns="0" lIns="0" rIns="0" rtlCol="0" tIns="6762" wrap="square">
            <a:noAutofit/>
          </a:bodyPr>
          <a:lstStyle/>
          <a:p>
            <a:pPr marL="12700">
              <a:lnSpc>
                <a:spcPts val="1065"/>
              </a:lnSpc>
            </a:pPr>
            <a:r>
              <a:rPr dirty="0" smtClean="0" spc="64" sz="10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pc="64" sz="1000">
                <a:solidFill>
                  <a:srgbClr val="2D2D2D"/>
                </a:solidFill>
                <a:latin typeface="Times New Roman"/>
                <a:cs typeface="Times New Roman"/>
              </a:rPr>
              <a:t>i</a:t>
            </a:r>
            <a:r>
              <a:rPr dirty="0" smtClean="0" spc="64" sz="1000">
                <a:solidFill>
                  <a:srgbClr val="2D2D2D"/>
                </a:solidFill>
                <a:latin typeface="Times New Roman"/>
                <a:cs typeface="Times New Roman"/>
              </a:rPr>
              <a:t>n</a:t>
            </a:r>
            <a:r>
              <a:rPr dirty="0" smtClean="0" spc="64" sz="1000">
                <a:solidFill>
                  <a:srgbClr val="2D2D2D"/>
                </a:solidFill>
                <a:latin typeface="Times New Roman"/>
                <a:cs typeface="Times New Roman"/>
              </a:rPr>
              <a:t>c</a:t>
            </a:r>
            <a:r>
              <a:rPr dirty="0" smtClean="0" spc="64" sz="10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10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64" sz="10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1000">
                <a:solidFill>
                  <a:srgbClr val="2D2D2D"/>
                </a:solidFill>
                <a:latin typeface="Times New Roman"/>
                <a:cs typeface="Times New Roman"/>
              </a:rPr>
              <a:t>l</a:t>
            </a:r>
            <a:r>
              <a:rPr dirty="0" smtClean="0" spc="64" sz="1000">
                <a:solidFill>
                  <a:srgbClr val="2D2D2D"/>
                </a:solidFill>
                <a:latin typeface="Times New Roman"/>
                <a:cs typeface="Times New Roman"/>
              </a:rPr>
              <a:t>y</a:t>
            </a:r>
            <a:r>
              <a:rPr dirty="0" smtClean="0" spc="64" sz="1000">
                <a:solidFill>
                  <a:srgbClr val="2D2D2D"/>
                </a:solidFill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25220" y="7008159"/>
            <a:ext cx="1522452" cy="553420"/>
          </a:xfrm>
          <a:prstGeom prst="rect">
            <a:avLst/>
          </a:prstGeom>
        </p:spPr>
        <p:txBody>
          <a:bodyPr bIns="0" lIns="0" rIns="0" rtlCol="0" tIns="11938" wrap="square">
            <a:noAutofit/>
          </a:bodyPr>
          <a:lstStyle/>
          <a:p>
            <a:pPr marL="18796">
              <a:lnSpc>
                <a:spcPts val="1880"/>
              </a:lnSpc>
            </a:pPr>
            <a:r>
              <a:rPr dirty="0" smtClean="0" spc="-287" sz="2200">
                <a:solidFill>
                  <a:srgbClr val="2D2D2D"/>
                </a:solidFill>
                <a:latin typeface="Times New Roman"/>
                <a:cs typeface="Times New Roman"/>
              </a:rPr>
              <a:t>Jasp</a:t>
            </a:r>
            <a:r>
              <a:rPr dirty="0" smtClean="0" spc="-287" sz="220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pc="-287" sz="22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dirty="0" smtClean="0" spc="-287" sz="22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pc="-287" sz="2200">
                <a:solidFill>
                  <a:srgbClr val="2D2D2D"/>
                </a:solidFill>
                <a:latin typeface="Times New Roman"/>
                <a:cs typeface="Times New Roman"/>
              </a:rPr>
              <a:t>Sha</a:t>
            </a:r>
            <a:r>
              <a:rPr dirty="0" smtClean="0" spc="-287" sz="22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dirty="0" smtClean="0" spc="-287" sz="220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pc="-287" sz="2200">
                <a:solidFill>
                  <a:srgbClr val="2D2D2D"/>
                </a:solidFill>
                <a:latin typeface="Times New Roman"/>
                <a:cs typeface="Times New Roman"/>
              </a:rPr>
              <a:t>w</a:t>
            </a:r>
            <a:r>
              <a:rPr dirty="0" smtClean="0" spc="-287" sz="2200">
                <a:solidFill>
                  <a:srgbClr val="2D2D2D"/>
                </a:solidFill>
                <a:latin typeface="Times New Roman"/>
                <a:cs typeface="Times New Roman"/>
              </a:rPr>
              <a:t>f</a:t>
            </a:r>
            <a:r>
              <a:rPr dirty="0" smtClean="0" spc="-287" sz="22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dirty="0" smtClean="0" spc="-287" sz="2200">
                <a:solidFill>
                  <a:srgbClr val="2D2D2D"/>
                </a:solidFill>
                <a:latin typeface="Times New Roman"/>
                <a:cs typeface="Times New Roman"/>
              </a:rPr>
              <a:t>x</a:t>
            </a:r>
            <a:endParaRPr sz="2200">
              <a:latin typeface="Times New Roman"/>
              <a:cs typeface="Times New Roman"/>
            </a:endParaRPr>
          </a:p>
          <a:p>
            <a:pPr marL="12700" marR="41833">
              <a:lnSpc>
                <a:spcPct val="95825"/>
              </a:lnSpc>
              <a:spcBef>
                <a:spcPts val="1100"/>
              </a:spcBef>
            </a:pPr>
            <a:r>
              <a:rPr b="1" dirty="0" smtClean="0" spc="81" sz="10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b="1" dirty="0" smtClean="0" spc="81" sz="1000">
                <a:solidFill>
                  <a:srgbClr val="2D2D2D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81" sz="1000">
                <a:solidFill>
                  <a:srgbClr val="2D2D2D"/>
                </a:solidFill>
                <a:latin typeface="Times New Roman"/>
                <a:cs typeface="Times New Roman"/>
              </a:rPr>
              <a:t>.</a:t>
            </a:r>
            <a:r>
              <a:rPr b="1" dirty="0" smtClean="0" spc="81" sz="10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81" sz="1000">
                <a:solidFill>
                  <a:srgbClr val="2D2D2D"/>
                </a:solidFill>
                <a:latin typeface="Times New Roman"/>
                <a:cs typeface="Times New Roman"/>
              </a:rPr>
              <a:t>J</a:t>
            </a:r>
            <a:r>
              <a:rPr b="1" dirty="0" smtClean="0" spc="81" sz="10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81" sz="100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b="1" dirty="0" smtClean="0" spc="81" sz="1000">
                <a:solidFill>
                  <a:srgbClr val="2D2D2D"/>
                </a:solidFill>
                <a:latin typeface="Times New Roman"/>
                <a:cs typeface="Times New Roman"/>
              </a:rPr>
              <a:t>p</a:t>
            </a:r>
            <a:r>
              <a:rPr b="1" dirty="0" smtClean="0" spc="81" sz="1000">
                <a:solidFill>
                  <a:srgbClr val="2D2D2D"/>
                </a:solidFill>
                <a:latin typeface="Times New Roman"/>
                <a:cs typeface="Times New Roman"/>
              </a:rPr>
              <a:t>er</a:t>
            </a:r>
            <a:r>
              <a:rPr b="1" dirty="0" smtClean="0" spc="81" sz="100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81" sz="1000">
                <a:solidFill>
                  <a:srgbClr val="2D2D2D"/>
                </a:solidFill>
                <a:latin typeface="Times New Roman"/>
                <a:cs typeface="Times New Roman"/>
              </a:rPr>
              <a:t>Sh</a:t>
            </a:r>
            <a:r>
              <a:rPr b="1" dirty="0" smtClean="0" spc="81" sz="100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81" sz="1000">
                <a:solidFill>
                  <a:srgbClr val="2D2D2D"/>
                </a:solidFill>
                <a:latin typeface="Times New Roman"/>
                <a:cs typeface="Times New Roman"/>
              </a:rPr>
              <a:t>d</a:t>
            </a:r>
            <a:r>
              <a:rPr b="1" dirty="0" smtClean="0" spc="81" sz="1000">
                <a:solidFill>
                  <a:srgbClr val="2D2D2D"/>
                </a:solidFill>
                <a:latin typeface="Times New Roman"/>
                <a:cs typeface="Times New Roman"/>
              </a:rPr>
              <a:t>ow</a:t>
            </a:r>
            <a:r>
              <a:rPr b="1" dirty="0" smtClean="0" spc="81" sz="1000">
                <a:solidFill>
                  <a:srgbClr val="2D2D2D"/>
                </a:solidFill>
                <a:latin typeface="Times New Roman"/>
                <a:cs typeface="Times New Roman"/>
              </a:rPr>
              <a:t>fax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D2D2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