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image" Target="../media/image16.png"/><Relationship Id="rId14" Type="http://schemas.openxmlformats.org/officeDocument/2006/relationships/image" Target="../media/image17.png"/><Relationship Id="rId15" Type="http://schemas.openxmlformats.org/officeDocument/2006/relationships/image" Target="../media/image18.png"/><Relationship Id="rId16" Type="http://schemas.openxmlformats.org/officeDocument/2006/relationships/image" Target="../media/image19.png"/><Relationship Id="rId17" Type="http://schemas.openxmlformats.org/officeDocument/2006/relationships/image" Target="../media/image20.png"/><Relationship Id="rId18" Type="http://schemas.openxmlformats.org/officeDocument/2006/relationships/image" Target="../media/image21.png"/><Relationship Id="rId19" Type="http://schemas.openxmlformats.org/officeDocument/2006/relationships/image" Target="../media/image22.png"/><Relationship Id="rId20" Type="http://schemas.openxmlformats.org/officeDocument/2006/relationships/image" Target="../media/image23.png"/><Relationship Id="rId21" Type="http://schemas.openxmlformats.org/officeDocument/2006/relationships/image" Target="../media/image24.png"/><Relationship Id="rId22" Type="http://schemas.openxmlformats.org/officeDocument/2006/relationships/image" Target="../media/image25.png"/><Relationship Id="rId23" Type="http://schemas.openxmlformats.org/officeDocument/2006/relationships/image" Target="../media/image26.png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554736" y="551687"/>
            <a:ext cx="1822958" cy="0"/>
          </a:xfrm>
          <a:custGeom>
            <a:avLst/>
            <a:gdLst/>
            <a:ahLst/>
            <a:cxnLst/>
            <a:rect l="l" t="t" r="r" b="b"/>
            <a:pathLst>
              <a:path w="1822958" h="0">
                <a:moveTo>
                  <a:pt x="0" y="0"/>
                </a:moveTo>
                <a:lnTo>
                  <a:pt x="182295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383790" y="551687"/>
            <a:ext cx="2051939" cy="0"/>
          </a:xfrm>
          <a:custGeom>
            <a:avLst/>
            <a:gdLst/>
            <a:ahLst/>
            <a:cxnLst/>
            <a:rect l="l" t="t" r="r" b="b"/>
            <a:pathLst>
              <a:path w="2051939" h="0">
                <a:moveTo>
                  <a:pt x="0" y="0"/>
                </a:moveTo>
                <a:lnTo>
                  <a:pt x="205193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441825" y="551687"/>
            <a:ext cx="2665729" cy="0"/>
          </a:xfrm>
          <a:custGeom>
            <a:avLst/>
            <a:gdLst/>
            <a:ahLst/>
            <a:cxnLst/>
            <a:rect l="l" t="t" r="r" b="b"/>
            <a:pathLst>
              <a:path w="2665729" h="0">
                <a:moveTo>
                  <a:pt x="0" y="0"/>
                </a:moveTo>
                <a:lnTo>
                  <a:pt x="266572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380741" y="548639"/>
            <a:ext cx="0" cy="402336"/>
          </a:xfrm>
          <a:custGeom>
            <a:avLst/>
            <a:gdLst/>
            <a:ahLst/>
            <a:cxnLst/>
            <a:rect l="l" t="t" r="r" b="b"/>
            <a:pathLst>
              <a:path w="0" h="402336">
                <a:moveTo>
                  <a:pt x="0" y="0"/>
                </a:moveTo>
                <a:lnTo>
                  <a:pt x="0" y="40233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554736" y="947927"/>
            <a:ext cx="1822958" cy="0"/>
          </a:xfrm>
          <a:custGeom>
            <a:avLst/>
            <a:gdLst/>
            <a:ahLst/>
            <a:cxnLst/>
            <a:rect l="l" t="t" r="r" b="b"/>
            <a:pathLst>
              <a:path w="1822958" h="0">
                <a:moveTo>
                  <a:pt x="0" y="0"/>
                </a:moveTo>
                <a:lnTo>
                  <a:pt x="182295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383790" y="947927"/>
            <a:ext cx="2051939" cy="0"/>
          </a:xfrm>
          <a:custGeom>
            <a:avLst/>
            <a:gdLst/>
            <a:ahLst/>
            <a:cxnLst/>
            <a:rect l="l" t="t" r="r" b="b"/>
            <a:pathLst>
              <a:path w="2051939" h="0">
                <a:moveTo>
                  <a:pt x="0" y="0"/>
                </a:moveTo>
                <a:lnTo>
                  <a:pt x="205193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441825" y="947927"/>
            <a:ext cx="2665729" cy="0"/>
          </a:xfrm>
          <a:custGeom>
            <a:avLst/>
            <a:gdLst/>
            <a:ahLst/>
            <a:cxnLst/>
            <a:rect l="l" t="t" r="r" b="b"/>
            <a:pathLst>
              <a:path w="2665729" h="0">
                <a:moveTo>
                  <a:pt x="0" y="0"/>
                </a:moveTo>
                <a:lnTo>
                  <a:pt x="266572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438777" y="548639"/>
            <a:ext cx="0" cy="1126490"/>
          </a:xfrm>
          <a:custGeom>
            <a:avLst/>
            <a:gdLst/>
            <a:ahLst/>
            <a:cxnLst/>
            <a:rect l="l" t="t" r="r" b="b"/>
            <a:pathLst>
              <a:path w="0" h="1126490">
                <a:moveTo>
                  <a:pt x="0" y="0"/>
                </a:moveTo>
                <a:lnTo>
                  <a:pt x="0" y="112649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554736" y="1672081"/>
            <a:ext cx="3880992" cy="0"/>
          </a:xfrm>
          <a:custGeom>
            <a:avLst/>
            <a:gdLst/>
            <a:ahLst/>
            <a:cxnLst/>
            <a:rect l="l" t="t" r="r" b="b"/>
            <a:pathLst>
              <a:path w="3880992" h="0">
                <a:moveTo>
                  <a:pt x="0" y="0"/>
                </a:moveTo>
                <a:lnTo>
                  <a:pt x="388099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441825" y="1672081"/>
            <a:ext cx="2665729" cy="0"/>
          </a:xfrm>
          <a:custGeom>
            <a:avLst/>
            <a:gdLst/>
            <a:ahLst/>
            <a:cxnLst/>
            <a:rect l="l" t="t" r="r" b="b"/>
            <a:pathLst>
              <a:path w="2665729" h="0">
                <a:moveTo>
                  <a:pt x="0" y="0"/>
                </a:moveTo>
                <a:lnTo>
                  <a:pt x="266572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51688" y="548639"/>
            <a:ext cx="0" cy="2004314"/>
          </a:xfrm>
          <a:custGeom>
            <a:avLst/>
            <a:gdLst/>
            <a:ahLst/>
            <a:cxnLst/>
            <a:rect l="l" t="t" r="r" b="b"/>
            <a:pathLst>
              <a:path w="0" h="2004314">
                <a:moveTo>
                  <a:pt x="0" y="0"/>
                </a:moveTo>
                <a:lnTo>
                  <a:pt x="0" y="200431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54736" y="2549905"/>
            <a:ext cx="6552946" cy="0"/>
          </a:xfrm>
          <a:custGeom>
            <a:avLst/>
            <a:gdLst/>
            <a:ahLst/>
            <a:cxnLst/>
            <a:rect l="l" t="t" r="r" b="b"/>
            <a:pathLst>
              <a:path w="6552946" h="0">
                <a:moveTo>
                  <a:pt x="0" y="0"/>
                </a:moveTo>
                <a:lnTo>
                  <a:pt x="65529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110729" y="548640"/>
            <a:ext cx="0" cy="2004313"/>
          </a:xfrm>
          <a:custGeom>
            <a:avLst/>
            <a:gdLst/>
            <a:ahLst/>
            <a:cxnLst/>
            <a:rect l="l" t="t" r="r" b="b"/>
            <a:pathLst>
              <a:path w="0" h="2004313">
                <a:moveTo>
                  <a:pt x="0" y="0"/>
                </a:moveTo>
                <a:lnTo>
                  <a:pt x="0" y="2004313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951857" y="800725"/>
            <a:ext cx="1242885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Co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et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d)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51857" y="1526403"/>
            <a:ext cx="128298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ge</a:t>
            </a:r>
            <a:r>
              <a:rPr dirty="0" smtClean="0" sz="1000" spc="-33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l</a:t>
            </a:r>
            <a:r>
              <a:rPr dirty="0" smtClean="0" sz="1000" spc="-19">
                <a:latin typeface="Arial"/>
                <a:cs typeface="Arial"/>
              </a:rPr>
              <a:t>y</a:t>
            </a:r>
            <a:r>
              <a:rPr dirty="0" smtClean="0" sz="1000" spc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25626" y="2784781"/>
            <a:ext cx="4993857" cy="325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how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you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bt</a:t>
            </a:r>
            <a:r>
              <a:rPr dirty="0" smtClean="0" sz="1100" spc="1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503072" marR="513719" algn="ctr">
              <a:lnSpc>
                <a:spcPts val="1260"/>
              </a:lnSpc>
              <a:spcBef>
                <a:spcPts val="1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24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q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</a:t>
            </a:r>
            <a:r>
              <a:rPr dirty="0" smtClean="0" sz="1100" spc="4" b="1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F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rm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1.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40" y="3271318"/>
            <a:ext cx="6632487" cy="28755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230"/>
              </a:lnSpc>
              <a:spcBef>
                <a:spcPts val="61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say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 marL="470204" marR="2974" indent="-228904" algn="just">
              <a:lnSpc>
                <a:spcPct val="96304"/>
              </a:lnSpc>
              <a:spcBef>
                <a:spcPts val="573"/>
              </a:spcBef>
              <a:tabLst>
                <a:tab pos="469900" algn="l"/>
              </a:tabLst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	</a:t>
            </a: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sb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e.</a:t>
            </a:r>
            <a:r>
              <a:rPr dirty="0" smtClean="0" sz="1100" spc="294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q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r>
              <a:rPr dirty="0" smtClean="0" sz="1100" spc="-1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orce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7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e.</a:t>
            </a:r>
            <a:r>
              <a:rPr dirty="0" smtClean="0" sz="1100" spc="0">
                <a:latin typeface="Arial"/>
                <a:cs typeface="Arial"/>
              </a:rPr>
              <a:t>  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5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can</a:t>
            </a:r>
            <a:r>
              <a:rPr dirty="0" smtClean="0" sz="1100" spc="7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no</a:t>
            </a:r>
            <a:r>
              <a:rPr dirty="0" smtClean="0" sz="1100" spc="7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6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et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as</a:t>
            </a:r>
            <a:r>
              <a:rPr dirty="0" smtClean="0" sz="1100" spc="7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7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45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2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e.</a:t>
            </a:r>
            <a:r>
              <a:rPr dirty="0" smtClean="0" sz="1100" spc="0">
                <a:latin typeface="Arial"/>
                <a:cs typeface="Arial"/>
              </a:rPr>
              <a:t>  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5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7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s.</a:t>
            </a:r>
            <a:r>
              <a:rPr dirty="0" smtClean="0" sz="1100" spc="299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orce.</a:t>
            </a:r>
            <a:endParaRPr sz="1100">
              <a:latin typeface="Arial"/>
              <a:cs typeface="Arial"/>
            </a:endParaRPr>
          </a:p>
          <a:p>
            <a:pPr marL="470204" marR="335" indent="-228904" algn="just">
              <a:lnSpc>
                <a:spcPct val="96304"/>
              </a:lnSpc>
              <a:spcBef>
                <a:spcPts val="280"/>
              </a:spcBef>
              <a:tabLst>
                <a:tab pos="469900" algn="l"/>
              </a:tabLst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	</a:t>
            </a: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ee</a:t>
            </a:r>
            <a:r>
              <a:rPr dirty="0" smtClean="0" sz="1100" spc="3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5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6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4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54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q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st</a:t>
            </a:r>
            <a:r>
              <a:rPr dirty="0" smtClean="0" sz="1100" spc="44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r>
              <a:rPr dirty="0" smtClean="0" sz="1100" spc="54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109" b="1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39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q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st</a:t>
            </a:r>
            <a:r>
              <a:rPr dirty="0" smtClean="0" sz="1100" spc="44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r>
              <a:rPr dirty="0" smtClean="0" sz="1100" spc="54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orce</a:t>
            </a:r>
            <a:r>
              <a:rPr dirty="0" smtClean="0" sz="1100" spc="59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5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4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5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ser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need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-3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29" b="1">
                <a:latin typeface="Arial"/>
                <a:cs typeface="Arial"/>
              </a:rPr>
              <a:t>w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470204" marR="4191" indent="-228904" algn="just">
              <a:lnSpc>
                <a:spcPct val="96304"/>
              </a:lnSpc>
              <a:spcBef>
                <a:spcPts val="290"/>
              </a:spcBef>
              <a:tabLst>
                <a:tab pos="469900" algn="l"/>
              </a:tabLst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	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ach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9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orce</a:t>
            </a:r>
            <a:r>
              <a:rPr dirty="0" smtClean="0" sz="1100" spc="24" b="1">
                <a:latin typeface="Arial"/>
                <a:cs typeface="Arial"/>
              </a:rPr>
              <a:t> </a:t>
            </a:r>
            <a:r>
              <a:rPr dirty="0" smtClean="0" sz="1100" spc="-2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gre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ment.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14" b="1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come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F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241300" marR="3140" algn="just">
              <a:lnSpc>
                <a:spcPct val="95825"/>
              </a:lnSpc>
              <a:spcBef>
                <a:spcPts val="305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      </a:t>
            </a:r>
            <a:r>
              <a:rPr dirty="0" smtClean="0" sz="1100" spc="112">
                <a:latin typeface="Segoe Fluent Icons"/>
                <a:cs typeface="Segoe Fluent Icons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 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5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1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16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other</a:t>
            </a:r>
            <a:r>
              <a:rPr dirty="0" smtClean="0" sz="1100" spc="1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6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16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16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7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  <a:p>
            <a:pPr marL="470204" marR="11396">
              <a:lnSpc>
                <a:spcPct val="95825"/>
              </a:lnSpc>
              <a:spcBef>
                <a:spcPts val="5"/>
              </a:spcBef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700" marR="11396">
              <a:lnSpc>
                <a:spcPct val="117513"/>
              </a:lnSpc>
              <a:spcBef>
                <a:spcPts val="405"/>
              </a:spcBef>
            </a:pPr>
            <a:r>
              <a:rPr dirty="0" smtClean="0" sz="1100" spc="-4" b="1">
                <a:latin typeface="Arial Black"/>
                <a:cs typeface="Arial Black"/>
              </a:rPr>
              <a:t>C</a:t>
            </a:r>
            <a:r>
              <a:rPr dirty="0" smtClean="0" sz="900" spc="0" b="1">
                <a:latin typeface="Arial Black"/>
                <a:cs typeface="Arial Black"/>
              </a:rPr>
              <a:t>HILDREN</a:t>
            </a:r>
            <a:endParaRPr sz="900">
              <a:latin typeface="Arial Black"/>
              <a:cs typeface="Arial Black"/>
            </a:endParaRPr>
          </a:p>
          <a:p>
            <a:pPr marL="241300" algn="just">
              <a:lnSpc>
                <a:spcPct val="95921"/>
              </a:lnSpc>
              <a:spcBef>
                <a:spcPts val="50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dren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eth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ho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1</a:t>
            </a:r>
            <a:r>
              <a:rPr dirty="0" smtClean="0" sz="1100" spc="-14">
                <a:latin typeface="Arial"/>
                <a:cs typeface="Arial"/>
              </a:rPr>
              <a:t>8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ol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69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hi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ren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g</a:t>
            </a:r>
            <a:r>
              <a:rPr dirty="0" smtClean="0" sz="1100" spc="0" b="1">
                <a:latin typeface="Arial"/>
                <a:cs typeface="Arial"/>
              </a:rPr>
              <a:t>ether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dren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had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-29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dren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241300" marR="4785996" algn="just">
              <a:lnSpc>
                <a:spcPct val="95825"/>
              </a:lnSpc>
              <a:spcBef>
                <a:spcPts val="593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6293664"/>
            <a:ext cx="5640226" cy="877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1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P</a:t>
            </a:r>
            <a:r>
              <a:rPr dirty="0" smtClean="0" sz="1100" spc="0" b="1">
                <a:latin typeface="Arial"/>
                <a:cs typeface="Arial"/>
              </a:rPr>
              <a:t>rop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14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at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ac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557"/>
              </a:spcBef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583"/>
              </a:spcBef>
            </a:pPr>
            <a:r>
              <a:rPr dirty="0" smtClean="0" sz="1100" spc="4" b="1">
                <a:latin typeface="Arial"/>
                <a:cs typeface="Arial"/>
              </a:rPr>
              <a:t>O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19" b="1">
                <a:latin typeface="Arial"/>
                <a:cs typeface="Arial"/>
              </a:rPr>
              <a:t> </a:t>
            </a:r>
            <a:r>
              <a:rPr dirty="0" smtClean="0" sz="1100" spc="-3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etir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acc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s)</a:t>
            </a:r>
            <a:endParaRPr sz="1100">
              <a:latin typeface="Arial"/>
              <a:cs typeface="Arial"/>
            </a:endParaRPr>
          </a:p>
          <a:p>
            <a:pPr marL="355904" marR="21031">
              <a:lnSpc>
                <a:spcPct val="95825"/>
              </a:lnSpc>
              <a:spcBef>
                <a:spcPts val="607"/>
              </a:spcBef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acc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9132075"/>
            <a:ext cx="3242516" cy="127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213100" algn="l"/>
              </a:tabLst>
            </a:pP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 u="sng">
                <a:latin typeface="Arial"/>
                <a:cs typeface="Arial"/>
              </a:rPr>
              <a:t>      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05325" y="9132075"/>
            <a:ext cx="2698995" cy="127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667000" algn="l"/>
              </a:tabLst>
            </a:pPr>
            <a:r>
              <a:rPr dirty="0" smtClean="0" sz="800" spc="19">
                <a:latin typeface="Arial"/>
                <a:cs typeface="Arial"/>
              </a:rPr>
              <a:t>W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0">
                <a:latin typeface="Arial"/>
                <a:cs typeface="Arial"/>
              </a:rPr>
              <a:t>s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9366771"/>
            <a:ext cx="612523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2012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57627" y="9366771"/>
            <a:ext cx="2019875" cy="243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1757" marR="347009" algn="ctr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5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Di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ts val="910"/>
              </a:lnSpc>
              <a:spcBef>
                <a:spcPts val="4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45402" y="9366771"/>
            <a:ext cx="562308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1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1688" y="551687"/>
            <a:ext cx="1829053" cy="396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42"/>
              </a:spcBef>
            </a:pPr>
            <a:endParaRPr sz="800"/>
          </a:p>
          <a:p>
            <a:pPr marL="242316">
              <a:lnSpc>
                <a:spcPct val="95825"/>
              </a:lnSpc>
            </a:pPr>
            <a:r>
              <a:rPr dirty="0" smtClean="0" sz="1200" spc="0" b="1">
                <a:latin typeface="Arial"/>
                <a:cs typeface="Arial"/>
              </a:rPr>
              <a:t>State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of</a:t>
            </a:r>
            <a:r>
              <a:rPr dirty="0" smtClean="0" sz="1200" spc="-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T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nne</a:t>
            </a:r>
            <a:r>
              <a:rPr dirty="0" smtClean="0" sz="1200" spc="-4" b="1">
                <a:latin typeface="Arial"/>
                <a:cs typeface="Arial"/>
              </a:rPr>
              <a:t>s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-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80741" y="551687"/>
            <a:ext cx="2058035" cy="396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2"/>
              </a:spcBef>
            </a:pPr>
            <a:endParaRPr sz="500"/>
          </a:p>
          <a:p>
            <a:pPr marL="114300">
              <a:lnSpc>
                <a:spcPct val="100000"/>
              </a:lnSpc>
              <a:tabLst>
                <a:tab pos="1816100" algn="l"/>
              </a:tabLst>
            </a:pPr>
            <a:r>
              <a:rPr dirty="0" smtClean="0" sz="1200" b="1">
                <a:latin typeface="Arial"/>
                <a:cs typeface="Arial"/>
              </a:rPr>
              <a:t>C</a:t>
            </a:r>
            <a:r>
              <a:rPr dirty="0" smtClean="0" sz="1200" spc="-4" b="1">
                <a:latin typeface="Arial"/>
                <a:cs typeface="Arial"/>
              </a:rPr>
              <a:t>o</a:t>
            </a:r>
            <a:r>
              <a:rPr dirty="0" smtClean="0" sz="1200" spc="0" b="1">
                <a:latin typeface="Arial"/>
                <a:cs typeface="Arial"/>
              </a:rPr>
              <a:t>urt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  <a:p>
            <a:pPr marL="526161">
              <a:lnSpc>
                <a:spcPct val="95825"/>
              </a:lnSpc>
              <a:spcBef>
                <a:spcPts val="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Co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et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d)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38777" y="551687"/>
            <a:ext cx="2671952" cy="396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2"/>
              </a:spcBef>
            </a:pPr>
            <a:endParaRPr sz="500"/>
          </a:p>
          <a:p>
            <a:pPr marL="68579">
              <a:lnSpc>
                <a:spcPct val="100000"/>
              </a:lnSpc>
              <a:tabLst>
                <a:tab pos="2463800" algn="l"/>
              </a:tabLst>
            </a:pPr>
            <a:r>
              <a:rPr dirty="0" smtClean="0" sz="1200" b="1">
                <a:latin typeface="Arial"/>
                <a:cs typeface="Arial"/>
              </a:rPr>
              <a:t>C</a:t>
            </a:r>
            <a:r>
              <a:rPr dirty="0" smtClean="0" sz="1200" spc="-4" b="1">
                <a:latin typeface="Arial"/>
                <a:cs typeface="Arial"/>
              </a:rPr>
              <a:t>o</a:t>
            </a:r>
            <a:r>
              <a:rPr dirty="0" smtClean="0" sz="1200" spc="0" b="1">
                <a:latin typeface="Arial"/>
                <a:cs typeface="Arial"/>
              </a:rPr>
              <a:t>un</a:t>
            </a:r>
            <a:r>
              <a:rPr dirty="0" smtClean="0" sz="1200" spc="4" b="1">
                <a:latin typeface="Arial"/>
                <a:cs typeface="Arial"/>
              </a:rPr>
              <a:t>t</a:t>
            </a:r>
            <a:r>
              <a:rPr dirty="0" smtClean="0" sz="1200" spc="0" b="1">
                <a:latin typeface="Arial"/>
                <a:cs typeface="Arial"/>
              </a:rPr>
              <a:t>y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1688" y="947927"/>
            <a:ext cx="3887089" cy="7241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0"/>
              </a:spcBef>
            </a:pPr>
            <a:endParaRPr sz="900"/>
          </a:p>
          <a:p>
            <a:pPr marL="1240854" marR="1197496" algn="ctr">
              <a:lnSpc>
                <a:spcPct val="95825"/>
              </a:lnSpc>
              <a:spcBef>
                <a:spcPts val="1000"/>
              </a:spcBef>
            </a:pPr>
            <a:r>
              <a:rPr dirty="0" smtClean="0" sz="1200" spc="0" b="1">
                <a:latin typeface="Arial"/>
                <a:cs typeface="Arial"/>
              </a:rPr>
              <a:t>D</a:t>
            </a:r>
            <a:r>
              <a:rPr dirty="0" smtClean="0" sz="1200" spc="9" b="1">
                <a:latin typeface="Arial"/>
                <a:cs typeface="Arial"/>
              </a:rPr>
              <a:t>i</a:t>
            </a:r>
            <a:r>
              <a:rPr dirty="0" smtClean="0" sz="1200" spc="-19" b="1">
                <a:latin typeface="Arial"/>
                <a:cs typeface="Arial"/>
              </a:rPr>
              <a:t>v</a:t>
            </a:r>
            <a:r>
              <a:rPr dirty="0" smtClean="0" sz="1200" spc="0" b="1">
                <a:latin typeface="Arial"/>
                <a:cs typeface="Arial"/>
              </a:rPr>
              <a:t>or</a:t>
            </a:r>
            <a:r>
              <a:rPr dirty="0" smtClean="0" sz="1200" spc="4" b="1">
                <a:latin typeface="Arial"/>
                <a:cs typeface="Arial"/>
              </a:rPr>
              <a:t>c</a:t>
            </a:r>
            <a:r>
              <a:rPr dirty="0" smtClean="0" sz="1200" spc="0" b="1">
                <a:latin typeface="Arial"/>
                <a:cs typeface="Arial"/>
              </a:rPr>
              <a:t>e</a:t>
            </a:r>
            <a:r>
              <a:rPr dirty="0" smtClean="0" sz="1200" spc="19" b="1">
                <a:latin typeface="Arial"/>
                <a:cs typeface="Arial"/>
              </a:rPr>
              <a:t> </a:t>
            </a:r>
            <a:r>
              <a:rPr dirty="0" smtClean="0" sz="1200" spc="-25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gr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m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nt</a:t>
            </a:r>
            <a:endParaRPr sz="1200">
              <a:latin typeface="Arial"/>
              <a:cs typeface="Arial"/>
            </a:endParaRPr>
          </a:p>
          <a:p>
            <a:pPr marL="767080" marR="769899" algn="ctr">
              <a:lnSpc>
                <a:spcPct val="95825"/>
              </a:lnSpc>
              <a:spcBef>
                <a:spcPts val="300"/>
              </a:spcBef>
            </a:pPr>
            <a:r>
              <a:rPr dirty="0" smtClean="0" sz="1200" spc="0" b="1">
                <a:latin typeface="Arial"/>
                <a:cs typeface="Arial"/>
              </a:rPr>
              <a:t>(</a:t>
            </a:r>
            <a:r>
              <a:rPr dirty="0" smtClean="0" sz="1200" spc="-4" b="1">
                <a:latin typeface="Arial"/>
                <a:cs typeface="Arial"/>
              </a:rPr>
              <a:t>M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rit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l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Di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0" b="1">
                <a:latin typeface="Arial"/>
                <a:cs typeface="Arial"/>
              </a:rPr>
              <a:t>olution</a:t>
            </a:r>
            <a:r>
              <a:rPr dirty="0" smtClean="0" sz="1200" spc="-9" b="1">
                <a:latin typeface="Arial"/>
                <a:cs typeface="Arial"/>
              </a:rPr>
              <a:t> </a:t>
            </a:r>
            <a:r>
              <a:rPr dirty="0" smtClean="0" sz="1200" spc="-25" b="1">
                <a:latin typeface="Arial"/>
                <a:cs typeface="Arial"/>
              </a:rPr>
              <a:t>A</a:t>
            </a:r>
            <a:r>
              <a:rPr dirty="0" smtClean="0" sz="1200" spc="9" b="1">
                <a:latin typeface="Arial"/>
                <a:cs typeface="Arial"/>
              </a:rPr>
              <a:t>g</a:t>
            </a:r>
            <a:r>
              <a:rPr dirty="0" smtClean="0" sz="1200" spc="0" b="1">
                <a:latin typeface="Arial"/>
                <a:cs typeface="Arial"/>
              </a:rPr>
              <a:t>r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m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n</a:t>
            </a:r>
            <a:r>
              <a:rPr dirty="0" smtClean="0" sz="1200" spc="-4" b="1">
                <a:latin typeface="Arial"/>
                <a:cs typeface="Arial"/>
              </a:rPr>
              <a:t>t</a:t>
            </a:r>
            <a:r>
              <a:rPr dirty="0" smtClean="0" sz="1200" spc="0" b="1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38777" y="947927"/>
            <a:ext cx="2671952" cy="7241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4"/>
              </a:spcBef>
            </a:pPr>
            <a:endParaRPr sz="600"/>
          </a:p>
          <a:p>
            <a:pPr marL="114299">
              <a:lnSpc>
                <a:spcPct val="100000"/>
              </a:lnSpc>
              <a:tabLst>
                <a:tab pos="2463800" algn="l"/>
              </a:tabLst>
            </a:pPr>
            <a:r>
              <a:rPr dirty="0" smtClean="0" sz="1200" b="1">
                <a:latin typeface="Arial"/>
                <a:cs typeface="Arial"/>
              </a:rPr>
              <a:t>File</a:t>
            </a:r>
            <a:r>
              <a:rPr dirty="0" smtClean="0" sz="1200" spc="9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No.</a:t>
            </a:r>
            <a:r>
              <a:rPr dirty="0" smtClean="0" sz="1200" spc="-4" b="1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  <a:p>
            <a:pPr marL="525779">
              <a:lnSpc>
                <a:spcPct val="95825"/>
              </a:lnSpc>
              <a:spcBef>
                <a:spcPts val="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Co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et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d)</a:t>
            </a:r>
            <a:endParaRPr sz="1000">
              <a:latin typeface="Arial"/>
              <a:cs typeface="Arial"/>
            </a:endParaRPr>
          </a:p>
          <a:p>
            <a:pPr marL="114299">
              <a:lnSpc>
                <a:spcPts val="1375"/>
              </a:lnSpc>
              <a:tabLst>
                <a:tab pos="2463800" algn="l"/>
              </a:tabLst>
            </a:pPr>
            <a:r>
              <a:rPr dirty="0" smtClean="0" sz="1200" b="1">
                <a:latin typeface="Arial"/>
                <a:cs typeface="Arial"/>
              </a:rPr>
              <a:t>D</a:t>
            </a:r>
            <a:r>
              <a:rPr dirty="0" smtClean="0" sz="1200" spc="9" b="1">
                <a:latin typeface="Arial"/>
                <a:cs typeface="Arial"/>
              </a:rPr>
              <a:t>i</a:t>
            </a:r>
            <a:r>
              <a:rPr dirty="0" smtClean="0" sz="1200" spc="-19" b="1">
                <a:latin typeface="Arial"/>
                <a:cs typeface="Arial"/>
              </a:rPr>
              <a:t>v</a:t>
            </a:r>
            <a:r>
              <a:rPr dirty="0" smtClean="0" sz="1200" spc="0" b="1">
                <a:latin typeface="Arial"/>
                <a:cs typeface="Arial"/>
              </a:rPr>
              <a:t>i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0" b="1">
                <a:latin typeface="Arial"/>
                <a:cs typeface="Arial"/>
              </a:rPr>
              <a:t>ion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1688" y="1672081"/>
            <a:ext cx="6559041" cy="8778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14"/>
              </a:spcBef>
            </a:pPr>
            <a:endParaRPr sz="600"/>
          </a:p>
          <a:p>
            <a:pPr marL="114300">
              <a:lnSpc>
                <a:spcPct val="100000"/>
              </a:lnSpc>
              <a:tabLst>
                <a:tab pos="6350000" algn="l"/>
              </a:tabLst>
            </a:pPr>
            <a:r>
              <a:rPr dirty="0" smtClean="0" sz="1200" b="1">
                <a:latin typeface="Arial"/>
                <a:cs typeface="Arial"/>
              </a:rPr>
              <a:t>Pl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intiff</a:t>
            </a:r>
            <a:r>
              <a:rPr dirty="0" smtClean="0" sz="1200" spc="-9" b="1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  <a:p>
            <a:pPr marL="964946">
              <a:lnSpc>
                <a:spcPct val="95825"/>
              </a:lnSpc>
              <a:spcBef>
                <a:spcPts val="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3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t,</a:t>
            </a:r>
            <a:r>
              <a:rPr dirty="0" smtClean="0" sz="1000" spc="-22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d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e,</a:t>
            </a:r>
            <a:r>
              <a:rPr dirty="0" smtClean="0" sz="1000" spc="-2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t)</a:t>
            </a:r>
            <a:r>
              <a:rPr dirty="0" smtClean="0" sz="1000" spc="-1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of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3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l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g</a:t>
            </a:r>
            <a:r>
              <a:rPr dirty="0" smtClean="0" sz="1000" spc="-23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t</a:t>
            </a:r>
            <a:r>
              <a:rPr dirty="0" smtClean="0" sz="1000" spc="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v</a:t>
            </a:r>
            <a:r>
              <a:rPr dirty="0" smtClean="0" sz="1000" spc="0">
                <a:latin typeface="Arial"/>
                <a:cs typeface="Arial"/>
              </a:rPr>
              <a:t>or</a:t>
            </a:r>
            <a:r>
              <a:rPr dirty="0" smtClean="0" sz="1000" spc="9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e)</a:t>
            </a:r>
            <a:endParaRPr sz="1000">
              <a:latin typeface="Arial"/>
              <a:cs typeface="Arial"/>
            </a:endParaRPr>
          </a:p>
          <a:p>
            <a:pPr marL="114300">
              <a:lnSpc>
                <a:spcPct val="100000"/>
              </a:lnSpc>
              <a:spcBef>
                <a:spcPts val="582"/>
              </a:spcBef>
              <a:tabLst>
                <a:tab pos="6350000" algn="l"/>
              </a:tabLst>
            </a:pPr>
            <a:r>
              <a:rPr dirty="0" smtClean="0" sz="1200" b="1">
                <a:latin typeface="Arial"/>
                <a:cs typeface="Arial"/>
              </a:rPr>
              <a:t>Defendant</a:t>
            </a:r>
            <a:r>
              <a:rPr dirty="0" smtClean="0" sz="1200" b="1">
                <a:latin typeface="Arial"/>
                <a:cs typeface="Arial"/>
              </a:rPr>
              <a:t> </a:t>
            </a:r>
            <a:r>
              <a:rPr dirty="0" smtClean="0" sz="1200" spc="-134" b="1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 </a:t>
            </a:r>
            <a:r>
              <a:rPr dirty="0" smtClean="0" sz="1200" spc="0" b="1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  <a:p>
            <a:pPr marL="983234">
              <a:lnSpc>
                <a:spcPct val="95825"/>
              </a:lnSpc>
              <a:spcBef>
                <a:spcPts val="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3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t,</a:t>
            </a:r>
            <a:r>
              <a:rPr dirty="0" smtClean="0" sz="1000" spc="-22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d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e,</a:t>
            </a:r>
            <a:r>
              <a:rPr dirty="0" smtClean="0" sz="1000" spc="-2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of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Other</a:t>
            </a:r>
            <a:r>
              <a:rPr dirty="0" smtClean="0" sz="1000" spc="-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9">
                <a:latin typeface="Arial"/>
                <a:cs typeface="Arial"/>
              </a:rPr>
              <a:t>p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43479" y="623824"/>
            <a:ext cx="125882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5074285" y="623824"/>
            <a:ext cx="18336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145913" y="1027938"/>
            <a:ext cx="17619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188585" y="1349502"/>
            <a:ext cx="17193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266748" y="1753361"/>
            <a:ext cx="564121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478534" y="2149602"/>
            <a:ext cx="542937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300767" y="9087815"/>
            <a:ext cx="45131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395875" y="9087815"/>
            <a:ext cx="13545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095139" y="9087815"/>
            <a:ext cx="2822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47194" y="9087815"/>
            <a:ext cx="112911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object 203"/>
          <p:cNvSpPr/>
          <p:nvPr/>
        </p:nvSpPr>
        <p:spPr>
          <a:xfrm>
            <a:off x="1867154" y="1283461"/>
            <a:ext cx="64007" cy="236220"/>
          </a:xfrm>
          <a:custGeom>
            <a:avLst/>
            <a:gdLst/>
            <a:ahLst/>
            <a:cxnLst/>
            <a:rect l="l" t="t" r="r" b="b"/>
            <a:pathLst>
              <a:path w="64007" h="236220">
                <a:moveTo>
                  <a:pt x="0" y="236220"/>
                </a:moveTo>
                <a:lnTo>
                  <a:pt x="64007" y="236220"/>
                </a:lnTo>
                <a:lnTo>
                  <a:pt x="64007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2652394" y="1283461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1931162" y="1283461"/>
            <a:ext cx="721156" cy="236220"/>
          </a:xfrm>
          <a:custGeom>
            <a:avLst/>
            <a:gdLst/>
            <a:ahLst/>
            <a:cxnLst/>
            <a:rect l="l" t="t" r="r" b="b"/>
            <a:pathLst>
              <a:path w="721156" h="236220">
                <a:moveTo>
                  <a:pt x="721156" y="126"/>
                </a:moveTo>
                <a:lnTo>
                  <a:pt x="0" y="126"/>
                </a:lnTo>
                <a:lnTo>
                  <a:pt x="0" y="236220"/>
                </a:lnTo>
                <a:lnTo>
                  <a:pt x="721156" y="236220"/>
                </a:lnTo>
                <a:lnTo>
                  <a:pt x="72115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2724023" y="1283461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3966083" y="1283461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2789554" y="1283461"/>
            <a:ext cx="1176528" cy="236220"/>
          </a:xfrm>
          <a:custGeom>
            <a:avLst/>
            <a:gdLst/>
            <a:ahLst/>
            <a:cxnLst/>
            <a:rect l="l" t="t" r="r" b="b"/>
            <a:pathLst>
              <a:path w="1176527" h="236220">
                <a:moveTo>
                  <a:pt x="1176528" y="126"/>
                </a:moveTo>
                <a:lnTo>
                  <a:pt x="0" y="126"/>
                </a:lnTo>
                <a:lnTo>
                  <a:pt x="0" y="236220"/>
                </a:lnTo>
                <a:lnTo>
                  <a:pt x="1176528" y="236220"/>
                </a:lnTo>
                <a:lnTo>
                  <a:pt x="11765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4039235" y="1283461"/>
            <a:ext cx="64008" cy="236220"/>
          </a:xfrm>
          <a:custGeom>
            <a:avLst/>
            <a:gdLst/>
            <a:ahLst/>
            <a:cxnLst/>
            <a:rect l="l" t="t" r="r" b="b"/>
            <a:pathLst>
              <a:path w="64008" h="236220">
                <a:moveTo>
                  <a:pt x="0" y="236220"/>
                </a:moveTo>
                <a:lnTo>
                  <a:pt x="64008" y="236220"/>
                </a:lnTo>
                <a:lnTo>
                  <a:pt x="64008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5395849" y="1283461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4103242" y="1283461"/>
            <a:ext cx="1292606" cy="236220"/>
          </a:xfrm>
          <a:custGeom>
            <a:avLst/>
            <a:gdLst/>
            <a:ahLst/>
            <a:cxnLst/>
            <a:rect l="l" t="t" r="r" b="b"/>
            <a:pathLst>
              <a:path w="1292606" h="236220">
                <a:moveTo>
                  <a:pt x="1292606" y="126"/>
                </a:moveTo>
                <a:lnTo>
                  <a:pt x="0" y="126"/>
                </a:lnTo>
                <a:lnTo>
                  <a:pt x="0" y="236220"/>
                </a:lnTo>
                <a:lnTo>
                  <a:pt x="1292606" y="236220"/>
                </a:lnTo>
                <a:lnTo>
                  <a:pt x="129260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5467477" y="1283461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6792214" y="1283461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5533009" y="1283461"/>
            <a:ext cx="1259128" cy="236220"/>
          </a:xfrm>
          <a:custGeom>
            <a:avLst/>
            <a:gdLst/>
            <a:ahLst/>
            <a:cxnLst/>
            <a:rect l="l" t="t" r="r" b="b"/>
            <a:pathLst>
              <a:path w="1259128" h="236220">
                <a:moveTo>
                  <a:pt x="1259128" y="126"/>
                </a:moveTo>
                <a:lnTo>
                  <a:pt x="0" y="126"/>
                </a:lnTo>
                <a:lnTo>
                  <a:pt x="0" y="236220"/>
                </a:lnTo>
                <a:lnTo>
                  <a:pt x="1259128" y="236220"/>
                </a:lnTo>
                <a:lnTo>
                  <a:pt x="12591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894892" y="1278890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1867154" y="1278890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2724023" y="1278890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4039235" y="1278890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5467477" y="1278890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1867154" y="1522729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2724023" y="1522729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4039235" y="1522729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5467477" y="1522729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1867154" y="1835150"/>
            <a:ext cx="64007" cy="236220"/>
          </a:xfrm>
          <a:custGeom>
            <a:avLst/>
            <a:gdLst/>
            <a:ahLst/>
            <a:cxnLst/>
            <a:rect l="l" t="t" r="r" b="b"/>
            <a:pathLst>
              <a:path w="64007" h="236220">
                <a:moveTo>
                  <a:pt x="0" y="236220"/>
                </a:moveTo>
                <a:lnTo>
                  <a:pt x="64007" y="236220"/>
                </a:lnTo>
                <a:lnTo>
                  <a:pt x="64007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2652394" y="1835150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1931162" y="1835150"/>
            <a:ext cx="721156" cy="236220"/>
          </a:xfrm>
          <a:custGeom>
            <a:avLst/>
            <a:gdLst/>
            <a:ahLst/>
            <a:cxnLst/>
            <a:rect l="l" t="t" r="r" b="b"/>
            <a:pathLst>
              <a:path w="721156" h="236220">
                <a:moveTo>
                  <a:pt x="721156" y="126"/>
                </a:moveTo>
                <a:lnTo>
                  <a:pt x="0" y="126"/>
                </a:lnTo>
                <a:lnTo>
                  <a:pt x="0" y="236220"/>
                </a:lnTo>
                <a:lnTo>
                  <a:pt x="721156" y="236220"/>
                </a:lnTo>
                <a:lnTo>
                  <a:pt x="72115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2724023" y="1835150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3966083" y="1835150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2789554" y="1835150"/>
            <a:ext cx="1176528" cy="236220"/>
          </a:xfrm>
          <a:custGeom>
            <a:avLst/>
            <a:gdLst/>
            <a:ahLst/>
            <a:cxnLst/>
            <a:rect l="l" t="t" r="r" b="b"/>
            <a:pathLst>
              <a:path w="1176527" h="236220">
                <a:moveTo>
                  <a:pt x="1176528" y="126"/>
                </a:moveTo>
                <a:lnTo>
                  <a:pt x="0" y="126"/>
                </a:lnTo>
                <a:lnTo>
                  <a:pt x="0" y="236220"/>
                </a:lnTo>
                <a:lnTo>
                  <a:pt x="1176528" y="236220"/>
                </a:lnTo>
                <a:lnTo>
                  <a:pt x="11765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4039235" y="1835150"/>
            <a:ext cx="64008" cy="236220"/>
          </a:xfrm>
          <a:custGeom>
            <a:avLst/>
            <a:gdLst/>
            <a:ahLst/>
            <a:cxnLst/>
            <a:rect l="l" t="t" r="r" b="b"/>
            <a:pathLst>
              <a:path w="64008" h="236220">
                <a:moveTo>
                  <a:pt x="0" y="236220"/>
                </a:moveTo>
                <a:lnTo>
                  <a:pt x="64008" y="236220"/>
                </a:lnTo>
                <a:lnTo>
                  <a:pt x="64008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5395849" y="1835150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4103242" y="1835150"/>
            <a:ext cx="1292606" cy="236220"/>
          </a:xfrm>
          <a:custGeom>
            <a:avLst/>
            <a:gdLst/>
            <a:ahLst/>
            <a:cxnLst/>
            <a:rect l="l" t="t" r="r" b="b"/>
            <a:pathLst>
              <a:path w="1292606" h="236220">
                <a:moveTo>
                  <a:pt x="1292606" y="126"/>
                </a:moveTo>
                <a:lnTo>
                  <a:pt x="0" y="126"/>
                </a:lnTo>
                <a:lnTo>
                  <a:pt x="0" y="236220"/>
                </a:lnTo>
                <a:lnTo>
                  <a:pt x="1292606" y="236220"/>
                </a:lnTo>
                <a:lnTo>
                  <a:pt x="129260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5467477" y="1835150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6792214" y="1835150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5533009" y="1835150"/>
            <a:ext cx="1259128" cy="236220"/>
          </a:xfrm>
          <a:custGeom>
            <a:avLst/>
            <a:gdLst/>
            <a:ahLst/>
            <a:cxnLst/>
            <a:rect l="l" t="t" r="r" b="b"/>
            <a:pathLst>
              <a:path w="1259128" h="236220">
                <a:moveTo>
                  <a:pt x="1259128" y="126"/>
                </a:moveTo>
                <a:lnTo>
                  <a:pt x="0" y="126"/>
                </a:lnTo>
                <a:lnTo>
                  <a:pt x="0" y="236220"/>
                </a:lnTo>
                <a:lnTo>
                  <a:pt x="1259128" y="236220"/>
                </a:lnTo>
                <a:lnTo>
                  <a:pt x="12591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894892" y="1832102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" name="object 237"/>
          <p:cNvSpPr/>
          <p:nvPr/>
        </p:nvSpPr>
        <p:spPr>
          <a:xfrm>
            <a:off x="1867154" y="1832102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" name="object 238"/>
          <p:cNvSpPr/>
          <p:nvPr/>
        </p:nvSpPr>
        <p:spPr>
          <a:xfrm>
            <a:off x="2724023" y="1832102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4039235" y="1832102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5467477" y="1832102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1867154" y="2074418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2724023" y="2074418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4039235" y="2074418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5467477" y="2074418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1867154" y="2374646"/>
            <a:ext cx="64007" cy="237744"/>
          </a:xfrm>
          <a:custGeom>
            <a:avLst/>
            <a:gdLst/>
            <a:ahLst/>
            <a:cxnLst/>
            <a:rect l="l" t="t" r="r" b="b"/>
            <a:pathLst>
              <a:path w="64007" h="237744">
                <a:moveTo>
                  <a:pt x="0" y="237744"/>
                </a:moveTo>
                <a:lnTo>
                  <a:pt x="64007" y="237744"/>
                </a:lnTo>
                <a:lnTo>
                  <a:pt x="64007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" name="object 246"/>
          <p:cNvSpPr/>
          <p:nvPr/>
        </p:nvSpPr>
        <p:spPr>
          <a:xfrm>
            <a:off x="2652394" y="2374646"/>
            <a:ext cx="65531" cy="237744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4"/>
                </a:moveTo>
                <a:lnTo>
                  <a:pt x="65531" y="237744"/>
                </a:lnTo>
                <a:lnTo>
                  <a:pt x="65531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" name="object 247"/>
          <p:cNvSpPr/>
          <p:nvPr/>
        </p:nvSpPr>
        <p:spPr>
          <a:xfrm>
            <a:off x="1931162" y="2374646"/>
            <a:ext cx="721156" cy="237744"/>
          </a:xfrm>
          <a:custGeom>
            <a:avLst/>
            <a:gdLst/>
            <a:ahLst/>
            <a:cxnLst/>
            <a:rect l="l" t="t" r="r" b="b"/>
            <a:pathLst>
              <a:path w="721156" h="237744">
                <a:moveTo>
                  <a:pt x="721156" y="126"/>
                </a:moveTo>
                <a:lnTo>
                  <a:pt x="0" y="126"/>
                </a:lnTo>
                <a:lnTo>
                  <a:pt x="0" y="237744"/>
                </a:lnTo>
                <a:lnTo>
                  <a:pt x="721156" y="237744"/>
                </a:lnTo>
                <a:lnTo>
                  <a:pt x="72115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" name="object 248"/>
          <p:cNvSpPr/>
          <p:nvPr/>
        </p:nvSpPr>
        <p:spPr>
          <a:xfrm>
            <a:off x="2724023" y="2374646"/>
            <a:ext cx="65531" cy="237744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4"/>
                </a:moveTo>
                <a:lnTo>
                  <a:pt x="65531" y="237744"/>
                </a:lnTo>
                <a:lnTo>
                  <a:pt x="65531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3966083" y="2374646"/>
            <a:ext cx="65532" cy="237744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4"/>
                </a:moveTo>
                <a:lnTo>
                  <a:pt x="65532" y="237744"/>
                </a:lnTo>
                <a:lnTo>
                  <a:pt x="65532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2789554" y="2374646"/>
            <a:ext cx="1176528" cy="237744"/>
          </a:xfrm>
          <a:custGeom>
            <a:avLst/>
            <a:gdLst/>
            <a:ahLst/>
            <a:cxnLst/>
            <a:rect l="l" t="t" r="r" b="b"/>
            <a:pathLst>
              <a:path w="1176527" h="237744">
                <a:moveTo>
                  <a:pt x="1176528" y="126"/>
                </a:moveTo>
                <a:lnTo>
                  <a:pt x="0" y="126"/>
                </a:lnTo>
                <a:lnTo>
                  <a:pt x="0" y="237744"/>
                </a:lnTo>
                <a:lnTo>
                  <a:pt x="1176528" y="237744"/>
                </a:lnTo>
                <a:lnTo>
                  <a:pt x="11765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4039235" y="2374646"/>
            <a:ext cx="64008" cy="237744"/>
          </a:xfrm>
          <a:custGeom>
            <a:avLst/>
            <a:gdLst/>
            <a:ahLst/>
            <a:cxnLst/>
            <a:rect l="l" t="t" r="r" b="b"/>
            <a:pathLst>
              <a:path w="64008" h="237744">
                <a:moveTo>
                  <a:pt x="0" y="237744"/>
                </a:moveTo>
                <a:lnTo>
                  <a:pt x="64008" y="237744"/>
                </a:lnTo>
                <a:lnTo>
                  <a:pt x="64008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" name="object 252"/>
          <p:cNvSpPr/>
          <p:nvPr/>
        </p:nvSpPr>
        <p:spPr>
          <a:xfrm>
            <a:off x="5395849" y="2374646"/>
            <a:ext cx="65532" cy="237744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4"/>
                </a:moveTo>
                <a:lnTo>
                  <a:pt x="65532" y="237744"/>
                </a:lnTo>
                <a:lnTo>
                  <a:pt x="65532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" name="object 253"/>
          <p:cNvSpPr/>
          <p:nvPr/>
        </p:nvSpPr>
        <p:spPr>
          <a:xfrm>
            <a:off x="4103242" y="2374646"/>
            <a:ext cx="1292606" cy="237744"/>
          </a:xfrm>
          <a:custGeom>
            <a:avLst/>
            <a:gdLst/>
            <a:ahLst/>
            <a:cxnLst/>
            <a:rect l="l" t="t" r="r" b="b"/>
            <a:pathLst>
              <a:path w="1292606" h="237744">
                <a:moveTo>
                  <a:pt x="1292606" y="126"/>
                </a:moveTo>
                <a:lnTo>
                  <a:pt x="0" y="126"/>
                </a:lnTo>
                <a:lnTo>
                  <a:pt x="0" y="237744"/>
                </a:lnTo>
                <a:lnTo>
                  <a:pt x="1292606" y="237744"/>
                </a:lnTo>
                <a:lnTo>
                  <a:pt x="129260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" name="object 254"/>
          <p:cNvSpPr/>
          <p:nvPr/>
        </p:nvSpPr>
        <p:spPr>
          <a:xfrm>
            <a:off x="5467477" y="2374646"/>
            <a:ext cx="65532" cy="237744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4"/>
                </a:moveTo>
                <a:lnTo>
                  <a:pt x="65532" y="237744"/>
                </a:lnTo>
                <a:lnTo>
                  <a:pt x="65532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" name="object 255"/>
          <p:cNvSpPr/>
          <p:nvPr/>
        </p:nvSpPr>
        <p:spPr>
          <a:xfrm>
            <a:off x="6792214" y="2374646"/>
            <a:ext cx="65531" cy="237744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4"/>
                </a:moveTo>
                <a:lnTo>
                  <a:pt x="65531" y="237744"/>
                </a:lnTo>
                <a:lnTo>
                  <a:pt x="65531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" name="object 256"/>
          <p:cNvSpPr/>
          <p:nvPr/>
        </p:nvSpPr>
        <p:spPr>
          <a:xfrm>
            <a:off x="5533009" y="2374646"/>
            <a:ext cx="1259128" cy="237744"/>
          </a:xfrm>
          <a:custGeom>
            <a:avLst/>
            <a:gdLst/>
            <a:ahLst/>
            <a:cxnLst/>
            <a:rect l="l" t="t" r="r" b="b"/>
            <a:pathLst>
              <a:path w="1259128" h="237744">
                <a:moveTo>
                  <a:pt x="1259128" y="126"/>
                </a:moveTo>
                <a:lnTo>
                  <a:pt x="0" y="126"/>
                </a:lnTo>
                <a:lnTo>
                  <a:pt x="0" y="237744"/>
                </a:lnTo>
                <a:lnTo>
                  <a:pt x="1259128" y="237744"/>
                </a:lnTo>
                <a:lnTo>
                  <a:pt x="12591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" name="object 257"/>
          <p:cNvSpPr/>
          <p:nvPr/>
        </p:nvSpPr>
        <p:spPr>
          <a:xfrm>
            <a:off x="894892" y="2371597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" name="object 258"/>
          <p:cNvSpPr/>
          <p:nvPr/>
        </p:nvSpPr>
        <p:spPr>
          <a:xfrm>
            <a:off x="1867154" y="2371597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" name="object 259"/>
          <p:cNvSpPr/>
          <p:nvPr/>
        </p:nvSpPr>
        <p:spPr>
          <a:xfrm>
            <a:off x="2724023" y="2371597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" name="object 260"/>
          <p:cNvSpPr/>
          <p:nvPr/>
        </p:nvSpPr>
        <p:spPr>
          <a:xfrm>
            <a:off x="4039235" y="2371597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" name="object 261"/>
          <p:cNvSpPr/>
          <p:nvPr/>
        </p:nvSpPr>
        <p:spPr>
          <a:xfrm>
            <a:off x="5467477" y="2371597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" name="object 262"/>
          <p:cNvSpPr/>
          <p:nvPr/>
        </p:nvSpPr>
        <p:spPr>
          <a:xfrm>
            <a:off x="1867154" y="2615437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" name="object 263"/>
          <p:cNvSpPr/>
          <p:nvPr/>
        </p:nvSpPr>
        <p:spPr>
          <a:xfrm>
            <a:off x="2724023" y="2615437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" name="object 264"/>
          <p:cNvSpPr/>
          <p:nvPr/>
        </p:nvSpPr>
        <p:spPr>
          <a:xfrm>
            <a:off x="4039235" y="2615437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" name="object 265"/>
          <p:cNvSpPr/>
          <p:nvPr/>
        </p:nvSpPr>
        <p:spPr>
          <a:xfrm>
            <a:off x="5467477" y="2615437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" name="object 266"/>
          <p:cNvSpPr/>
          <p:nvPr/>
        </p:nvSpPr>
        <p:spPr>
          <a:xfrm>
            <a:off x="1867154" y="2921761"/>
            <a:ext cx="64007" cy="236220"/>
          </a:xfrm>
          <a:custGeom>
            <a:avLst/>
            <a:gdLst/>
            <a:ahLst/>
            <a:cxnLst/>
            <a:rect l="l" t="t" r="r" b="b"/>
            <a:pathLst>
              <a:path w="64007" h="236220">
                <a:moveTo>
                  <a:pt x="0" y="236220"/>
                </a:moveTo>
                <a:lnTo>
                  <a:pt x="64007" y="236220"/>
                </a:lnTo>
                <a:lnTo>
                  <a:pt x="64007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" name="object 267"/>
          <p:cNvSpPr/>
          <p:nvPr/>
        </p:nvSpPr>
        <p:spPr>
          <a:xfrm>
            <a:off x="2652394" y="2921761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" name="object 268"/>
          <p:cNvSpPr/>
          <p:nvPr/>
        </p:nvSpPr>
        <p:spPr>
          <a:xfrm>
            <a:off x="1931162" y="2921761"/>
            <a:ext cx="721156" cy="236220"/>
          </a:xfrm>
          <a:custGeom>
            <a:avLst/>
            <a:gdLst/>
            <a:ahLst/>
            <a:cxnLst/>
            <a:rect l="l" t="t" r="r" b="b"/>
            <a:pathLst>
              <a:path w="721156" h="236220">
                <a:moveTo>
                  <a:pt x="721156" y="126"/>
                </a:moveTo>
                <a:lnTo>
                  <a:pt x="0" y="126"/>
                </a:lnTo>
                <a:lnTo>
                  <a:pt x="0" y="236220"/>
                </a:lnTo>
                <a:lnTo>
                  <a:pt x="721156" y="236220"/>
                </a:lnTo>
                <a:lnTo>
                  <a:pt x="72115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" name="object 269"/>
          <p:cNvSpPr/>
          <p:nvPr/>
        </p:nvSpPr>
        <p:spPr>
          <a:xfrm>
            <a:off x="2724023" y="2921761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" name="object 270"/>
          <p:cNvSpPr/>
          <p:nvPr/>
        </p:nvSpPr>
        <p:spPr>
          <a:xfrm>
            <a:off x="3966083" y="2921761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" name="object 271"/>
          <p:cNvSpPr/>
          <p:nvPr/>
        </p:nvSpPr>
        <p:spPr>
          <a:xfrm>
            <a:off x="2789554" y="2921761"/>
            <a:ext cx="1176528" cy="236220"/>
          </a:xfrm>
          <a:custGeom>
            <a:avLst/>
            <a:gdLst/>
            <a:ahLst/>
            <a:cxnLst/>
            <a:rect l="l" t="t" r="r" b="b"/>
            <a:pathLst>
              <a:path w="1176527" h="236220">
                <a:moveTo>
                  <a:pt x="1176528" y="126"/>
                </a:moveTo>
                <a:lnTo>
                  <a:pt x="0" y="126"/>
                </a:lnTo>
                <a:lnTo>
                  <a:pt x="0" y="236220"/>
                </a:lnTo>
                <a:lnTo>
                  <a:pt x="1176528" y="236220"/>
                </a:lnTo>
                <a:lnTo>
                  <a:pt x="11765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" name="object 272"/>
          <p:cNvSpPr/>
          <p:nvPr/>
        </p:nvSpPr>
        <p:spPr>
          <a:xfrm>
            <a:off x="4039235" y="2921761"/>
            <a:ext cx="64008" cy="236220"/>
          </a:xfrm>
          <a:custGeom>
            <a:avLst/>
            <a:gdLst/>
            <a:ahLst/>
            <a:cxnLst/>
            <a:rect l="l" t="t" r="r" b="b"/>
            <a:pathLst>
              <a:path w="64008" h="236220">
                <a:moveTo>
                  <a:pt x="0" y="236220"/>
                </a:moveTo>
                <a:lnTo>
                  <a:pt x="64008" y="236220"/>
                </a:lnTo>
                <a:lnTo>
                  <a:pt x="64008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" name="object 273"/>
          <p:cNvSpPr/>
          <p:nvPr/>
        </p:nvSpPr>
        <p:spPr>
          <a:xfrm>
            <a:off x="5395849" y="2921761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" name="object 274"/>
          <p:cNvSpPr/>
          <p:nvPr/>
        </p:nvSpPr>
        <p:spPr>
          <a:xfrm>
            <a:off x="4103242" y="2921761"/>
            <a:ext cx="1292606" cy="236220"/>
          </a:xfrm>
          <a:custGeom>
            <a:avLst/>
            <a:gdLst/>
            <a:ahLst/>
            <a:cxnLst/>
            <a:rect l="l" t="t" r="r" b="b"/>
            <a:pathLst>
              <a:path w="1292606" h="236220">
                <a:moveTo>
                  <a:pt x="1292606" y="126"/>
                </a:moveTo>
                <a:lnTo>
                  <a:pt x="0" y="126"/>
                </a:lnTo>
                <a:lnTo>
                  <a:pt x="0" y="236220"/>
                </a:lnTo>
                <a:lnTo>
                  <a:pt x="1292606" y="236220"/>
                </a:lnTo>
                <a:lnTo>
                  <a:pt x="129260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" name="object 275"/>
          <p:cNvSpPr/>
          <p:nvPr/>
        </p:nvSpPr>
        <p:spPr>
          <a:xfrm>
            <a:off x="5467477" y="2921761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" name="object 276"/>
          <p:cNvSpPr/>
          <p:nvPr/>
        </p:nvSpPr>
        <p:spPr>
          <a:xfrm>
            <a:off x="6792214" y="2921761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" name="object 277"/>
          <p:cNvSpPr/>
          <p:nvPr/>
        </p:nvSpPr>
        <p:spPr>
          <a:xfrm>
            <a:off x="5533009" y="2921761"/>
            <a:ext cx="1259128" cy="236220"/>
          </a:xfrm>
          <a:custGeom>
            <a:avLst/>
            <a:gdLst/>
            <a:ahLst/>
            <a:cxnLst/>
            <a:rect l="l" t="t" r="r" b="b"/>
            <a:pathLst>
              <a:path w="1259128" h="236220">
                <a:moveTo>
                  <a:pt x="1259128" y="126"/>
                </a:moveTo>
                <a:lnTo>
                  <a:pt x="0" y="126"/>
                </a:lnTo>
                <a:lnTo>
                  <a:pt x="0" y="236220"/>
                </a:lnTo>
                <a:lnTo>
                  <a:pt x="1259128" y="236220"/>
                </a:lnTo>
                <a:lnTo>
                  <a:pt x="12591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" name="object 278"/>
          <p:cNvSpPr/>
          <p:nvPr/>
        </p:nvSpPr>
        <p:spPr>
          <a:xfrm>
            <a:off x="894892" y="2917190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" name="object 279"/>
          <p:cNvSpPr/>
          <p:nvPr/>
        </p:nvSpPr>
        <p:spPr>
          <a:xfrm>
            <a:off x="1867154" y="2917190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" name="object 280"/>
          <p:cNvSpPr/>
          <p:nvPr/>
        </p:nvSpPr>
        <p:spPr>
          <a:xfrm>
            <a:off x="2724023" y="2917190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" name="object 281"/>
          <p:cNvSpPr/>
          <p:nvPr/>
        </p:nvSpPr>
        <p:spPr>
          <a:xfrm>
            <a:off x="4039235" y="2917190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" name="object 282"/>
          <p:cNvSpPr/>
          <p:nvPr/>
        </p:nvSpPr>
        <p:spPr>
          <a:xfrm>
            <a:off x="5467477" y="2917190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" name="object 283"/>
          <p:cNvSpPr/>
          <p:nvPr/>
        </p:nvSpPr>
        <p:spPr>
          <a:xfrm>
            <a:off x="1867154" y="3161029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" name="object 284"/>
          <p:cNvSpPr/>
          <p:nvPr/>
        </p:nvSpPr>
        <p:spPr>
          <a:xfrm>
            <a:off x="2724023" y="3161029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" name="object 285"/>
          <p:cNvSpPr/>
          <p:nvPr/>
        </p:nvSpPr>
        <p:spPr>
          <a:xfrm>
            <a:off x="4039235" y="3161029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" name="object 286"/>
          <p:cNvSpPr/>
          <p:nvPr/>
        </p:nvSpPr>
        <p:spPr>
          <a:xfrm>
            <a:off x="5467477" y="3161029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" name="object 287"/>
          <p:cNvSpPr/>
          <p:nvPr/>
        </p:nvSpPr>
        <p:spPr>
          <a:xfrm>
            <a:off x="891844" y="1275842"/>
            <a:ext cx="0" cy="2185797"/>
          </a:xfrm>
          <a:custGeom>
            <a:avLst/>
            <a:gdLst/>
            <a:ahLst/>
            <a:cxnLst/>
            <a:rect l="l" t="t" r="r" b="b"/>
            <a:pathLst>
              <a:path w="0" h="2185797">
                <a:moveTo>
                  <a:pt x="0" y="0"/>
                </a:moveTo>
                <a:lnTo>
                  <a:pt x="0" y="2185797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" name="object 288"/>
          <p:cNvSpPr/>
          <p:nvPr/>
        </p:nvSpPr>
        <p:spPr>
          <a:xfrm>
            <a:off x="894892" y="3458591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" name="object 289"/>
          <p:cNvSpPr/>
          <p:nvPr/>
        </p:nvSpPr>
        <p:spPr>
          <a:xfrm>
            <a:off x="1864105" y="1275842"/>
            <a:ext cx="0" cy="2185797"/>
          </a:xfrm>
          <a:custGeom>
            <a:avLst/>
            <a:gdLst/>
            <a:ahLst/>
            <a:cxnLst/>
            <a:rect l="l" t="t" r="r" b="b"/>
            <a:pathLst>
              <a:path w="0" h="2185797">
                <a:moveTo>
                  <a:pt x="0" y="0"/>
                </a:moveTo>
                <a:lnTo>
                  <a:pt x="0" y="2185797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" name="object 290"/>
          <p:cNvSpPr/>
          <p:nvPr/>
        </p:nvSpPr>
        <p:spPr>
          <a:xfrm>
            <a:off x="1867154" y="3458591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" name="object 291"/>
          <p:cNvSpPr/>
          <p:nvPr/>
        </p:nvSpPr>
        <p:spPr>
          <a:xfrm>
            <a:off x="2720975" y="1275841"/>
            <a:ext cx="0" cy="2185797"/>
          </a:xfrm>
          <a:custGeom>
            <a:avLst/>
            <a:gdLst/>
            <a:ahLst/>
            <a:cxnLst/>
            <a:rect l="l" t="t" r="r" b="b"/>
            <a:pathLst>
              <a:path w="0" h="2185797">
                <a:moveTo>
                  <a:pt x="0" y="0"/>
                </a:moveTo>
                <a:lnTo>
                  <a:pt x="0" y="2185797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" name="object 292"/>
          <p:cNvSpPr/>
          <p:nvPr/>
        </p:nvSpPr>
        <p:spPr>
          <a:xfrm>
            <a:off x="2724023" y="3458591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" name="object 293"/>
          <p:cNvSpPr/>
          <p:nvPr/>
        </p:nvSpPr>
        <p:spPr>
          <a:xfrm>
            <a:off x="4036187" y="1275841"/>
            <a:ext cx="0" cy="2185797"/>
          </a:xfrm>
          <a:custGeom>
            <a:avLst/>
            <a:gdLst/>
            <a:ahLst/>
            <a:cxnLst/>
            <a:rect l="l" t="t" r="r" b="b"/>
            <a:pathLst>
              <a:path w="0" h="2185797">
                <a:moveTo>
                  <a:pt x="0" y="0"/>
                </a:moveTo>
                <a:lnTo>
                  <a:pt x="0" y="2185797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4" name="object 294"/>
          <p:cNvSpPr/>
          <p:nvPr/>
        </p:nvSpPr>
        <p:spPr>
          <a:xfrm>
            <a:off x="4039235" y="3458591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5" name="object 295"/>
          <p:cNvSpPr/>
          <p:nvPr/>
        </p:nvSpPr>
        <p:spPr>
          <a:xfrm>
            <a:off x="5464428" y="1275842"/>
            <a:ext cx="0" cy="2185796"/>
          </a:xfrm>
          <a:custGeom>
            <a:avLst/>
            <a:gdLst/>
            <a:ahLst/>
            <a:cxnLst/>
            <a:rect l="l" t="t" r="r" b="b"/>
            <a:pathLst>
              <a:path w="0" h="2185796">
                <a:moveTo>
                  <a:pt x="0" y="0"/>
                </a:moveTo>
                <a:lnTo>
                  <a:pt x="0" y="218579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6" name="object 296"/>
          <p:cNvSpPr/>
          <p:nvPr/>
        </p:nvSpPr>
        <p:spPr>
          <a:xfrm>
            <a:off x="5467477" y="3458591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7" name="object 297"/>
          <p:cNvSpPr/>
          <p:nvPr/>
        </p:nvSpPr>
        <p:spPr>
          <a:xfrm>
            <a:off x="6860793" y="1275842"/>
            <a:ext cx="0" cy="2185796"/>
          </a:xfrm>
          <a:custGeom>
            <a:avLst/>
            <a:gdLst/>
            <a:ahLst/>
            <a:cxnLst/>
            <a:rect l="l" t="t" r="r" b="b"/>
            <a:pathLst>
              <a:path w="0" h="2185796">
                <a:moveTo>
                  <a:pt x="0" y="0"/>
                </a:moveTo>
                <a:lnTo>
                  <a:pt x="0" y="218579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1120444" y="4161917"/>
            <a:ext cx="5808853" cy="0"/>
          </a:xfrm>
          <a:custGeom>
            <a:avLst/>
            <a:gdLst/>
            <a:ahLst/>
            <a:cxnLst/>
            <a:rect l="l" t="t" r="r" b="b"/>
            <a:pathLst>
              <a:path w="5808853" h="0">
                <a:moveTo>
                  <a:pt x="0" y="0"/>
                </a:moveTo>
                <a:lnTo>
                  <a:pt x="5808853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1120444" y="4244975"/>
            <a:ext cx="210312" cy="1569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1348994" y="4244975"/>
            <a:ext cx="210312" cy="1569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1867154" y="5218810"/>
            <a:ext cx="64007" cy="237744"/>
          </a:xfrm>
          <a:custGeom>
            <a:avLst/>
            <a:gdLst/>
            <a:ahLst/>
            <a:cxnLst/>
            <a:rect l="l" t="t" r="r" b="b"/>
            <a:pathLst>
              <a:path w="64007" h="237744">
                <a:moveTo>
                  <a:pt x="0" y="237744"/>
                </a:moveTo>
                <a:lnTo>
                  <a:pt x="64007" y="237744"/>
                </a:lnTo>
                <a:lnTo>
                  <a:pt x="64007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652394" y="5218810"/>
            <a:ext cx="65531" cy="237744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4"/>
                </a:moveTo>
                <a:lnTo>
                  <a:pt x="65531" y="237744"/>
                </a:lnTo>
                <a:lnTo>
                  <a:pt x="65531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1931162" y="5218810"/>
            <a:ext cx="721156" cy="237744"/>
          </a:xfrm>
          <a:custGeom>
            <a:avLst/>
            <a:gdLst/>
            <a:ahLst/>
            <a:cxnLst/>
            <a:rect l="l" t="t" r="r" b="b"/>
            <a:pathLst>
              <a:path w="721156" h="237744">
                <a:moveTo>
                  <a:pt x="0" y="237744"/>
                </a:moveTo>
                <a:lnTo>
                  <a:pt x="721156" y="237744"/>
                </a:lnTo>
                <a:lnTo>
                  <a:pt x="721156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724023" y="5218810"/>
            <a:ext cx="65531" cy="237744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4"/>
                </a:moveTo>
                <a:lnTo>
                  <a:pt x="65531" y="237744"/>
                </a:lnTo>
                <a:lnTo>
                  <a:pt x="65531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966083" y="5218810"/>
            <a:ext cx="65532" cy="237744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4"/>
                </a:moveTo>
                <a:lnTo>
                  <a:pt x="65532" y="237744"/>
                </a:lnTo>
                <a:lnTo>
                  <a:pt x="65532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2789554" y="5218810"/>
            <a:ext cx="1176528" cy="237744"/>
          </a:xfrm>
          <a:custGeom>
            <a:avLst/>
            <a:gdLst/>
            <a:ahLst/>
            <a:cxnLst/>
            <a:rect l="l" t="t" r="r" b="b"/>
            <a:pathLst>
              <a:path w="1176527" h="237744">
                <a:moveTo>
                  <a:pt x="0" y="237744"/>
                </a:moveTo>
                <a:lnTo>
                  <a:pt x="1176528" y="237744"/>
                </a:lnTo>
                <a:lnTo>
                  <a:pt x="1176528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4039235" y="5218810"/>
            <a:ext cx="64008" cy="237744"/>
          </a:xfrm>
          <a:custGeom>
            <a:avLst/>
            <a:gdLst/>
            <a:ahLst/>
            <a:cxnLst/>
            <a:rect l="l" t="t" r="r" b="b"/>
            <a:pathLst>
              <a:path w="64008" h="237744">
                <a:moveTo>
                  <a:pt x="0" y="237744"/>
                </a:moveTo>
                <a:lnTo>
                  <a:pt x="64008" y="237744"/>
                </a:lnTo>
                <a:lnTo>
                  <a:pt x="64008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5395849" y="5218810"/>
            <a:ext cx="65532" cy="237744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4"/>
                </a:moveTo>
                <a:lnTo>
                  <a:pt x="65532" y="237744"/>
                </a:lnTo>
                <a:lnTo>
                  <a:pt x="65532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4103242" y="5218810"/>
            <a:ext cx="1292606" cy="237744"/>
          </a:xfrm>
          <a:custGeom>
            <a:avLst/>
            <a:gdLst/>
            <a:ahLst/>
            <a:cxnLst/>
            <a:rect l="l" t="t" r="r" b="b"/>
            <a:pathLst>
              <a:path w="1292606" h="237744">
                <a:moveTo>
                  <a:pt x="0" y="237744"/>
                </a:moveTo>
                <a:lnTo>
                  <a:pt x="1292606" y="237744"/>
                </a:lnTo>
                <a:lnTo>
                  <a:pt x="1292606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5467477" y="5218810"/>
            <a:ext cx="65532" cy="237744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4"/>
                </a:moveTo>
                <a:lnTo>
                  <a:pt x="65532" y="237744"/>
                </a:lnTo>
                <a:lnTo>
                  <a:pt x="65532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6792214" y="5218810"/>
            <a:ext cx="65531" cy="237744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4"/>
                </a:moveTo>
                <a:lnTo>
                  <a:pt x="65531" y="237744"/>
                </a:lnTo>
                <a:lnTo>
                  <a:pt x="65531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5533009" y="5218810"/>
            <a:ext cx="1259128" cy="237744"/>
          </a:xfrm>
          <a:custGeom>
            <a:avLst/>
            <a:gdLst/>
            <a:ahLst/>
            <a:cxnLst/>
            <a:rect l="l" t="t" r="r" b="b"/>
            <a:pathLst>
              <a:path w="1259128" h="237744">
                <a:moveTo>
                  <a:pt x="0" y="237744"/>
                </a:moveTo>
                <a:lnTo>
                  <a:pt x="1259128" y="237744"/>
                </a:lnTo>
                <a:lnTo>
                  <a:pt x="1259128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894892" y="5215762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1867154" y="5215762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2724023" y="5215762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4039235" y="5215762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5467477" y="5215762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1867154" y="5459603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2724023" y="5459603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4039235" y="5459603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5467477" y="5459603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1867154" y="5743320"/>
            <a:ext cx="64007" cy="236220"/>
          </a:xfrm>
          <a:custGeom>
            <a:avLst/>
            <a:gdLst/>
            <a:ahLst/>
            <a:cxnLst/>
            <a:rect l="l" t="t" r="r" b="b"/>
            <a:pathLst>
              <a:path w="64007" h="236220">
                <a:moveTo>
                  <a:pt x="0" y="236220"/>
                </a:moveTo>
                <a:lnTo>
                  <a:pt x="64007" y="236220"/>
                </a:lnTo>
                <a:lnTo>
                  <a:pt x="64007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2652394" y="5743320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1931162" y="5743320"/>
            <a:ext cx="721156" cy="236220"/>
          </a:xfrm>
          <a:custGeom>
            <a:avLst/>
            <a:gdLst/>
            <a:ahLst/>
            <a:cxnLst/>
            <a:rect l="l" t="t" r="r" b="b"/>
            <a:pathLst>
              <a:path w="721156" h="236220">
                <a:moveTo>
                  <a:pt x="721156" y="126"/>
                </a:moveTo>
                <a:lnTo>
                  <a:pt x="0" y="126"/>
                </a:lnTo>
                <a:lnTo>
                  <a:pt x="0" y="236220"/>
                </a:lnTo>
                <a:lnTo>
                  <a:pt x="721156" y="236220"/>
                </a:lnTo>
                <a:lnTo>
                  <a:pt x="72115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2724023" y="5743320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966083" y="5743320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2789554" y="5743320"/>
            <a:ext cx="1176528" cy="236220"/>
          </a:xfrm>
          <a:custGeom>
            <a:avLst/>
            <a:gdLst/>
            <a:ahLst/>
            <a:cxnLst/>
            <a:rect l="l" t="t" r="r" b="b"/>
            <a:pathLst>
              <a:path w="1176527" h="236220">
                <a:moveTo>
                  <a:pt x="1176528" y="126"/>
                </a:moveTo>
                <a:lnTo>
                  <a:pt x="0" y="126"/>
                </a:lnTo>
                <a:lnTo>
                  <a:pt x="0" y="236220"/>
                </a:lnTo>
                <a:lnTo>
                  <a:pt x="1176528" y="236220"/>
                </a:lnTo>
                <a:lnTo>
                  <a:pt x="11765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4039235" y="5743320"/>
            <a:ext cx="64008" cy="236220"/>
          </a:xfrm>
          <a:custGeom>
            <a:avLst/>
            <a:gdLst/>
            <a:ahLst/>
            <a:cxnLst/>
            <a:rect l="l" t="t" r="r" b="b"/>
            <a:pathLst>
              <a:path w="64008" h="236220">
                <a:moveTo>
                  <a:pt x="0" y="236220"/>
                </a:moveTo>
                <a:lnTo>
                  <a:pt x="64008" y="236220"/>
                </a:lnTo>
                <a:lnTo>
                  <a:pt x="64008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5395849" y="5743320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4103242" y="5743320"/>
            <a:ext cx="1292606" cy="236220"/>
          </a:xfrm>
          <a:custGeom>
            <a:avLst/>
            <a:gdLst/>
            <a:ahLst/>
            <a:cxnLst/>
            <a:rect l="l" t="t" r="r" b="b"/>
            <a:pathLst>
              <a:path w="1292606" h="236220">
                <a:moveTo>
                  <a:pt x="1292606" y="126"/>
                </a:moveTo>
                <a:lnTo>
                  <a:pt x="0" y="126"/>
                </a:lnTo>
                <a:lnTo>
                  <a:pt x="0" y="236220"/>
                </a:lnTo>
                <a:lnTo>
                  <a:pt x="1292606" y="236220"/>
                </a:lnTo>
                <a:lnTo>
                  <a:pt x="129260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5467477" y="5743320"/>
            <a:ext cx="65532" cy="236220"/>
          </a:xfrm>
          <a:custGeom>
            <a:avLst/>
            <a:gdLst/>
            <a:ahLst/>
            <a:cxnLst/>
            <a:rect l="l" t="t" r="r" b="b"/>
            <a:pathLst>
              <a:path w="65532" h="236220">
                <a:moveTo>
                  <a:pt x="0" y="236220"/>
                </a:moveTo>
                <a:lnTo>
                  <a:pt x="65532" y="236220"/>
                </a:lnTo>
                <a:lnTo>
                  <a:pt x="65532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6792214" y="5743320"/>
            <a:ext cx="65531" cy="236220"/>
          </a:xfrm>
          <a:custGeom>
            <a:avLst/>
            <a:gdLst/>
            <a:ahLst/>
            <a:cxnLst/>
            <a:rect l="l" t="t" r="r" b="b"/>
            <a:pathLst>
              <a:path w="65531" h="236220">
                <a:moveTo>
                  <a:pt x="0" y="236220"/>
                </a:moveTo>
                <a:lnTo>
                  <a:pt x="65531" y="236220"/>
                </a:lnTo>
                <a:lnTo>
                  <a:pt x="65531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5533009" y="5743320"/>
            <a:ext cx="1259128" cy="236220"/>
          </a:xfrm>
          <a:custGeom>
            <a:avLst/>
            <a:gdLst/>
            <a:ahLst/>
            <a:cxnLst/>
            <a:rect l="l" t="t" r="r" b="b"/>
            <a:pathLst>
              <a:path w="1259128" h="236220">
                <a:moveTo>
                  <a:pt x="1259128" y="126"/>
                </a:moveTo>
                <a:lnTo>
                  <a:pt x="0" y="126"/>
                </a:lnTo>
                <a:lnTo>
                  <a:pt x="0" y="236220"/>
                </a:lnTo>
                <a:lnTo>
                  <a:pt x="1259128" y="236220"/>
                </a:lnTo>
                <a:lnTo>
                  <a:pt x="12591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894892" y="5740273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1867154" y="5740273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2724023" y="5740273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4039235" y="5740273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5467477" y="5740273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1867154" y="5982588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2724023" y="5982588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4039235" y="5982588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5467477" y="5982588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1867154" y="6288913"/>
            <a:ext cx="64007" cy="237743"/>
          </a:xfrm>
          <a:custGeom>
            <a:avLst/>
            <a:gdLst/>
            <a:ahLst/>
            <a:cxnLst/>
            <a:rect l="l" t="t" r="r" b="b"/>
            <a:pathLst>
              <a:path w="64007" h="237744">
                <a:moveTo>
                  <a:pt x="0" y="237743"/>
                </a:moveTo>
                <a:lnTo>
                  <a:pt x="64007" y="237743"/>
                </a:lnTo>
                <a:lnTo>
                  <a:pt x="64007" y="0"/>
                </a:lnTo>
                <a:lnTo>
                  <a:pt x="0" y="0"/>
                </a:lnTo>
                <a:lnTo>
                  <a:pt x="0" y="23774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2652394" y="6288913"/>
            <a:ext cx="65531" cy="237743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3"/>
                </a:moveTo>
                <a:lnTo>
                  <a:pt x="65531" y="237743"/>
                </a:lnTo>
                <a:lnTo>
                  <a:pt x="65531" y="0"/>
                </a:lnTo>
                <a:lnTo>
                  <a:pt x="0" y="0"/>
                </a:lnTo>
                <a:lnTo>
                  <a:pt x="0" y="23774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1931162" y="6288913"/>
            <a:ext cx="721156" cy="237743"/>
          </a:xfrm>
          <a:custGeom>
            <a:avLst/>
            <a:gdLst/>
            <a:ahLst/>
            <a:cxnLst/>
            <a:rect l="l" t="t" r="r" b="b"/>
            <a:pathLst>
              <a:path w="721156" h="237744">
                <a:moveTo>
                  <a:pt x="721156" y="126"/>
                </a:moveTo>
                <a:lnTo>
                  <a:pt x="0" y="126"/>
                </a:lnTo>
                <a:lnTo>
                  <a:pt x="0" y="237743"/>
                </a:lnTo>
                <a:lnTo>
                  <a:pt x="721156" y="237743"/>
                </a:lnTo>
                <a:lnTo>
                  <a:pt x="72115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2724023" y="6288913"/>
            <a:ext cx="65531" cy="237743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3"/>
                </a:moveTo>
                <a:lnTo>
                  <a:pt x="65531" y="237743"/>
                </a:lnTo>
                <a:lnTo>
                  <a:pt x="65531" y="0"/>
                </a:lnTo>
                <a:lnTo>
                  <a:pt x="0" y="0"/>
                </a:lnTo>
                <a:lnTo>
                  <a:pt x="0" y="23774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966083" y="6288913"/>
            <a:ext cx="65532" cy="237743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3"/>
                </a:moveTo>
                <a:lnTo>
                  <a:pt x="65532" y="237743"/>
                </a:lnTo>
                <a:lnTo>
                  <a:pt x="65532" y="0"/>
                </a:lnTo>
                <a:lnTo>
                  <a:pt x="0" y="0"/>
                </a:lnTo>
                <a:lnTo>
                  <a:pt x="0" y="23774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2789554" y="6288913"/>
            <a:ext cx="1176528" cy="237743"/>
          </a:xfrm>
          <a:custGeom>
            <a:avLst/>
            <a:gdLst/>
            <a:ahLst/>
            <a:cxnLst/>
            <a:rect l="l" t="t" r="r" b="b"/>
            <a:pathLst>
              <a:path w="1176527" h="237744">
                <a:moveTo>
                  <a:pt x="1176528" y="126"/>
                </a:moveTo>
                <a:lnTo>
                  <a:pt x="0" y="126"/>
                </a:lnTo>
                <a:lnTo>
                  <a:pt x="0" y="237743"/>
                </a:lnTo>
                <a:lnTo>
                  <a:pt x="1176528" y="237743"/>
                </a:lnTo>
                <a:lnTo>
                  <a:pt x="11765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4039235" y="6288913"/>
            <a:ext cx="64008" cy="237743"/>
          </a:xfrm>
          <a:custGeom>
            <a:avLst/>
            <a:gdLst/>
            <a:ahLst/>
            <a:cxnLst/>
            <a:rect l="l" t="t" r="r" b="b"/>
            <a:pathLst>
              <a:path w="64008" h="237744">
                <a:moveTo>
                  <a:pt x="0" y="237743"/>
                </a:moveTo>
                <a:lnTo>
                  <a:pt x="64008" y="237743"/>
                </a:lnTo>
                <a:lnTo>
                  <a:pt x="64008" y="0"/>
                </a:lnTo>
                <a:lnTo>
                  <a:pt x="0" y="0"/>
                </a:lnTo>
                <a:lnTo>
                  <a:pt x="0" y="23774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5395849" y="6288913"/>
            <a:ext cx="65532" cy="237743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3"/>
                </a:moveTo>
                <a:lnTo>
                  <a:pt x="65532" y="237743"/>
                </a:lnTo>
                <a:lnTo>
                  <a:pt x="65532" y="0"/>
                </a:lnTo>
                <a:lnTo>
                  <a:pt x="0" y="0"/>
                </a:lnTo>
                <a:lnTo>
                  <a:pt x="0" y="23774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4103242" y="6288913"/>
            <a:ext cx="1292606" cy="237743"/>
          </a:xfrm>
          <a:custGeom>
            <a:avLst/>
            <a:gdLst/>
            <a:ahLst/>
            <a:cxnLst/>
            <a:rect l="l" t="t" r="r" b="b"/>
            <a:pathLst>
              <a:path w="1292606" h="237744">
                <a:moveTo>
                  <a:pt x="1292606" y="126"/>
                </a:moveTo>
                <a:lnTo>
                  <a:pt x="0" y="126"/>
                </a:lnTo>
                <a:lnTo>
                  <a:pt x="0" y="237743"/>
                </a:lnTo>
                <a:lnTo>
                  <a:pt x="1292606" y="237743"/>
                </a:lnTo>
                <a:lnTo>
                  <a:pt x="1292606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5467477" y="6288913"/>
            <a:ext cx="65532" cy="237743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3"/>
                </a:moveTo>
                <a:lnTo>
                  <a:pt x="65532" y="237743"/>
                </a:lnTo>
                <a:lnTo>
                  <a:pt x="65532" y="0"/>
                </a:lnTo>
                <a:lnTo>
                  <a:pt x="0" y="0"/>
                </a:lnTo>
                <a:lnTo>
                  <a:pt x="0" y="23774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6792214" y="6288913"/>
            <a:ext cx="65531" cy="237743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3"/>
                </a:moveTo>
                <a:lnTo>
                  <a:pt x="65531" y="237743"/>
                </a:lnTo>
                <a:lnTo>
                  <a:pt x="65531" y="0"/>
                </a:lnTo>
                <a:lnTo>
                  <a:pt x="0" y="0"/>
                </a:lnTo>
                <a:lnTo>
                  <a:pt x="0" y="23774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5533009" y="6288913"/>
            <a:ext cx="1259128" cy="237743"/>
          </a:xfrm>
          <a:custGeom>
            <a:avLst/>
            <a:gdLst/>
            <a:ahLst/>
            <a:cxnLst/>
            <a:rect l="l" t="t" r="r" b="b"/>
            <a:pathLst>
              <a:path w="1259128" h="237744">
                <a:moveTo>
                  <a:pt x="1259128" y="126"/>
                </a:moveTo>
                <a:lnTo>
                  <a:pt x="0" y="126"/>
                </a:lnTo>
                <a:lnTo>
                  <a:pt x="0" y="237743"/>
                </a:lnTo>
                <a:lnTo>
                  <a:pt x="1259128" y="237743"/>
                </a:lnTo>
                <a:lnTo>
                  <a:pt x="1259128" y="12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894892" y="6285864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1867154" y="6285864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2724023" y="6285864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039235" y="6285864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5467477" y="6285864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1867154" y="6529704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2724023" y="6529704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039235" y="6529704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5467477" y="6529704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1867154" y="6834505"/>
            <a:ext cx="64007" cy="237744"/>
          </a:xfrm>
          <a:custGeom>
            <a:avLst/>
            <a:gdLst/>
            <a:ahLst/>
            <a:cxnLst/>
            <a:rect l="l" t="t" r="r" b="b"/>
            <a:pathLst>
              <a:path w="64007" h="237744">
                <a:moveTo>
                  <a:pt x="0" y="237744"/>
                </a:moveTo>
                <a:lnTo>
                  <a:pt x="64007" y="237744"/>
                </a:lnTo>
                <a:lnTo>
                  <a:pt x="64007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2652394" y="6834505"/>
            <a:ext cx="65531" cy="237744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4"/>
                </a:moveTo>
                <a:lnTo>
                  <a:pt x="65531" y="237744"/>
                </a:lnTo>
                <a:lnTo>
                  <a:pt x="65531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1931162" y="6834505"/>
            <a:ext cx="721156" cy="237744"/>
          </a:xfrm>
          <a:custGeom>
            <a:avLst/>
            <a:gdLst/>
            <a:ahLst/>
            <a:cxnLst/>
            <a:rect l="l" t="t" r="r" b="b"/>
            <a:pathLst>
              <a:path w="721156" h="237744">
                <a:moveTo>
                  <a:pt x="0" y="237744"/>
                </a:moveTo>
                <a:lnTo>
                  <a:pt x="721156" y="237744"/>
                </a:lnTo>
                <a:lnTo>
                  <a:pt x="721156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2724023" y="6834505"/>
            <a:ext cx="65531" cy="237744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4"/>
                </a:moveTo>
                <a:lnTo>
                  <a:pt x="65531" y="237744"/>
                </a:lnTo>
                <a:lnTo>
                  <a:pt x="65531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3966083" y="6834505"/>
            <a:ext cx="65532" cy="237744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4"/>
                </a:moveTo>
                <a:lnTo>
                  <a:pt x="65532" y="237744"/>
                </a:lnTo>
                <a:lnTo>
                  <a:pt x="65532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2789554" y="6834505"/>
            <a:ext cx="1176528" cy="237744"/>
          </a:xfrm>
          <a:custGeom>
            <a:avLst/>
            <a:gdLst/>
            <a:ahLst/>
            <a:cxnLst/>
            <a:rect l="l" t="t" r="r" b="b"/>
            <a:pathLst>
              <a:path w="1176527" h="237744">
                <a:moveTo>
                  <a:pt x="0" y="237744"/>
                </a:moveTo>
                <a:lnTo>
                  <a:pt x="1176528" y="237744"/>
                </a:lnTo>
                <a:lnTo>
                  <a:pt x="1176528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4039235" y="6834505"/>
            <a:ext cx="64008" cy="237744"/>
          </a:xfrm>
          <a:custGeom>
            <a:avLst/>
            <a:gdLst/>
            <a:ahLst/>
            <a:cxnLst/>
            <a:rect l="l" t="t" r="r" b="b"/>
            <a:pathLst>
              <a:path w="64008" h="237744">
                <a:moveTo>
                  <a:pt x="0" y="237744"/>
                </a:moveTo>
                <a:lnTo>
                  <a:pt x="64008" y="237744"/>
                </a:lnTo>
                <a:lnTo>
                  <a:pt x="64008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5395849" y="6834505"/>
            <a:ext cx="65532" cy="237744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4"/>
                </a:moveTo>
                <a:lnTo>
                  <a:pt x="65532" y="237744"/>
                </a:lnTo>
                <a:lnTo>
                  <a:pt x="65532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4103242" y="6834505"/>
            <a:ext cx="1292606" cy="237744"/>
          </a:xfrm>
          <a:custGeom>
            <a:avLst/>
            <a:gdLst/>
            <a:ahLst/>
            <a:cxnLst/>
            <a:rect l="l" t="t" r="r" b="b"/>
            <a:pathLst>
              <a:path w="1292606" h="237744">
                <a:moveTo>
                  <a:pt x="0" y="237744"/>
                </a:moveTo>
                <a:lnTo>
                  <a:pt x="1292606" y="237744"/>
                </a:lnTo>
                <a:lnTo>
                  <a:pt x="1292606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5467477" y="6834505"/>
            <a:ext cx="65532" cy="237744"/>
          </a:xfrm>
          <a:custGeom>
            <a:avLst/>
            <a:gdLst/>
            <a:ahLst/>
            <a:cxnLst/>
            <a:rect l="l" t="t" r="r" b="b"/>
            <a:pathLst>
              <a:path w="65532" h="237744">
                <a:moveTo>
                  <a:pt x="0" y="237744"/>
                </a:moveTo>
                <a:lnTo>
                  <a:pt x="65532" y="237744"/>
                </a:lnTo>
                <a:lnTo>
                  <a:pt x="65532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6792214" y="6834505"/>
            <a:ext cx="65531" cy="237744"/>
          </a:xfrm>
          <a:custGeom>
            <a:avLst/>
            <a:gdLst/>
            <a:ahLst/>
            <a:cxnLst/>
            <a:rect l="l" t="t" r="r" b="b"/>
            <a:pathLst>
              <a:path w="65531" h="237744">
                <a:moveTo>
                  <a:pt x="0" y="237744"/>
                </a:moveTo>
                <a:lnTo>
                  <a:pt x="65531" y="237744"/>
                </a:lnTo>
                <a:lnTo>
                  <a:pt x="65531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5533009" y="6834505"/>
            <a:ext cx="1259128" cy="237744"/>
          </a:xfrm>
          <a:custGeom>
            <a:avLst/>
            <a:gdLst/>
            <a:ahLst/>
            <a:cxnLst/>
            <a:rect l="l" t="t" r="r" b="b"/>
            <a:pathLst>
              <a:path w="1259128" h="237744">
                <a:moveTo>
                  <a:pt x="0" y="237744"/>
                </a:moveTo>
                <a:lnTo>
                  <a:pt x="1259128" y="237744"/>
                </a:lnTo>
                <a:lnTo>
                  <a:pt x="1259128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894892" y="6831457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1867154" y="6831457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2724023" y="6831457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4039235" y="6831457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5467477" y="6831457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1867154" y="7075297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2724023" y="7075297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4039235" y="7075297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5467477" y="7075297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891844" y="5212714"/>
            <a:ext cx="0" cy="2109470"/>
          </a:xfrm>
          <a:custGeom>
            <a:avLst/>
            <a:gdLst/>
            <a:ahLst/>
            <a:cxnLst/>
            <a:rect l="l" t="t" r="r" b="b"/>
            <a:pathLst>
              <a:path w="0" h="2109470">
                <a:moveTo>
                  <a:pt x="0" y="0"/>
                </a:moveTo>
                <a:lnTo>
                  <a:pt x="0" y="21094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894892" y="7319137"/>
            <a:ext cx="966215" cy="0"/>
          </a:xfrm>
          <a:custGeom>
            <a:avLst/>
            <a:gdLst/>
            <a:ahLst/>
            <a:cxnLst/>
            <a:rect l="l" t="t" r="r" b="b"/>
            <a:pathLst>
              <a:path w="966215" h="0">
                <a:moveTo>
                  <a:pt x="0" y="0"/>
                </a:moveTo>
                <a:lnTo>
                  <a:pt x="9662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1864105" y="5212714"/>
            <a:ext cx="0" cy="2109470"/>
          </a:xfrm>
          <a:custGeom>
            <a:avLst/>
            <a:gdLst/>
            <a:ahLst/>
            <a:cxnLst/>
            <a:rect l="l" t="t" r="r" b="b"/>
            <a:pathLst>
              <a:path w="0" h="2109470">
                <a:moveTo>
                  <a:pt x="0" y="0"/>
                </a:moveTo>
                <a:lnTo>
                  <a:pt x="0" y="210947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1867154" y="7319137"/>
            <a:ext cx="850696" cy="0"/>
          </a:xfrm>
          <a:custGeom>
            <a:avLst/>
            <a:gdLst/>
            <a:ahLst/>
            <a:cxnLst/>
            <a:rect l="l" t="t" r="r" b="b"/>
            <a:pathLst>
              <a:path w="850696" h="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2720975" y="5212714"/>
            <a:ext cx="0" cy="2109470"/>
          </a:xfrm>
          <a:custGeom>
            <a:avLst/>
            <a:gdLst/>
            <a:ahLst/>
            <a:cxnLst/>
            <a:rect l="l" t="t" r="r" b="b"/>
            <a:pathLst>
              <a:path w="0" h="2109470">
                <a:moveTo>
                  <a:pt x="0" y="0"/>
                </a:moveTo>
                <a:lnTo>
                  <a:pt x="0" y="21094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2724023" y="7319137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4036187" y="5212714"/>
            <a:ext cx="0" cy="2109470"/>
          </a:xfrm>
          <a:custGeom>
            <a:avLst/>
            <a:gdLst/>
            <a:ahLst/>
            <a:cxnLst/>
            <a:rect l="l" t="t" r="r" b="b"/>
            <a:pathLst>
              <a:path w="0" h="2109470">
                <a:moveTo>
                  <a:pt x="0" y="0"/>
                </a:moveTo>
                <a:lnTo>
                  <a:pt x="0" y="21094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4039235" y="7319137"/>
            <a:ext cx="1422146" cy="0"/>
          </a:xfrm>
          <a:custGeom>
            <a:avLst/>
            <a:gdLst/>
            <a:ahLst/>
            <a:cxnLst/>
            <a:rect l="l" t="t" r="r" b="b"/>
            <a:pathLst>
              <a:path w="1422146" h="0">
                <a:moveTo>
                  <a:pt x="0" y="0"/>
                </a:moveTo>
                <a:lnTo>
                  <a:pt x="142214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5464428" y="5212715"/>
            <a:ext cx="0" cy="2109469"/>
          </a:xfrm>
          <a:custGeom>
            <a:avLst/>
            <a:gdLst/>
            <a:ahLst/>
            <a:cxnLst/>
            <a:rect l="l" t="t" r="r" b="b"/>
            <a:pathLst>
              <a:path w="0" h="2109469">
                <a:moveTo>
                  <a:pt x="0" y="0"/>
                </a:moveTo>
                <a:lnTo>
                  <a:pt x="0" y="210946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5467477" y="7319137"/>
            <a:ext cx="1390142" cy="0"/>
          </a:xfrm>
          <a:custGeom>
            <a:avLst/>
            <a:gdLst/>
            <a:ahLst/>
            <a:cxnLst/>
            <a:rect l="l" t="t" r="r" b="b"/>
            <a:pathLst>
              <a:path w="1390142" h="0">
                <a:moveTo>
                  <a:pt x="0" y="0"/>
                </a:moveTo>
                <a:lnTo>
                  <a:pt x="139014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6860793" y="5212715"/>
            <a:ext cx="0" cy="2109469"/>
          </a:xfrm>
          <a:custGeom>
            <a:avLst/>
            <a:gdLst/>
            <a:ahLst/>
            <a:cxnLst/>
            <a:rect l="l" t="t" r="r" b="b"/>
            <a:pathLst>
              <a:path w="0" h="2109469">
                <a:moveTo>
                  <a:pt x="0" y="0"/>
                </a:moveTo>
                <a:lnTo>
                  <a:pt x="0" y="210946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1120444" y="8021320"/>
            <a:ext cx="5808853" cy="0"/>
          </a:xfrm>
          <a:custGeom>
            <a:avLst/>
            <a:gdLst/>
            <a:ahLst/>
            <a:cxnLst/>
            <a:rect l="l" t="t" r="r" b="b"/>
            <a:pathLst>
              <a:path w="5808853" h="0">
                <a:moveTo>
                  <a:pt x="0" y="0"/>
                </a:moveTo>
                <a:lnTo>
                  <a:pt x="5808853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1120444" y="8105902"/>
            <a:ext cx="210312" cy="156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1348994" y="8105902"/>
            <a:ext cx="210312" cy="1569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535940" y="550343"/>
            <a:ext cx="3199841" cy="4155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335"/>
              </a:lnSpc>
              <a:spcBef>
                <a:spcPts val="66"/>
              </a:spcBef>
            </a:pPr>
            <a:r>
              <a:rPr dirty="0" smtClean="0" baseline="2148" sz="1650" spc="-4" b="1">
                <a:latin typeface="Arial Black"/>
                <a:cs typeface="Arial Black"/>
              </a:rPr>
              <a:t>H</a:t>
            </a:r>
            <a:r>
              <a:rPr dirty="0" smtClean="0" baseline="2626" sz="1350" spc="0" b="1">
                <a:latin typeface="Arial Black"/>
                <a:cs typeface="Arial Black"/>
              </a:rPr>
              <a:t>US</a:t>
            </a:r>
            <a:r>
              <a:rPr dirty="0" smtClean="0" baseline="2626" sz="1350" spc="4" b="1">
                <a:latin typeface="Arial Black"/>
                <a:cs typeface="Arial Black"/>
              </a:rPr>
              <a:t>B</a:t>
            </a:r>
            <a:r>
              <a:rPr dirty="0" smtClean="0" baseline="2626" sz="1350" spc="-13" b="1">
                <a:latin typeface="Arial Black"/>
                <a:cs typeface="Arial Black"/>
              </a:rPr>
              <a:t>A</a:t>
            </a:r>
            <a:r>
              <a:rPr dirty="0" smtClean="0" baseline="2626" sz="1350" spc="0" b="1">
                <a:latin typeface="Arial Black"/>
                <a:cs typeface="Arial Black"/>
              </a:rPr>
              <a:t>ND</a:t>
            </a:r>
            <a:r>
              <a:rPr dirty="0" smtClean="0" baseline="2148" sz="1650" spc="4" b="1">
                <a:latin typeface="Arial Black"/>
                <a:cs typeface="Arial Black"/>
              </a:rPr>
              <a:t>’</a:t>
            </a:r>
            <a:r>
              <a:rPr dirty="0" smtClean="0" baseline="2626" sz="1350" spc="0" b="1">
                <a:latin typeface="Arial Black"/>
                <a:cs typeface="Arial Black"/>
              </a:rPr>
              <a:t>S</a:t>
            </a:r>
            <a:r>
              <a:rPr dirty="0" smtClean="0" baseline="2626" sz="1350" spc="-5" b="1">
                <a:latin typeface="Arial Black"/>
                <a:cs typeface="Arial Black"/>
              </a:rPr>
              <a:t> </a:t>
            </a:r>
            <a:r>
              <a:rPr dirty="0" smtClean="0" baseline="2148" sz="1650" spc="-4" b="1">
                <a:latin typeface="Arial Black"/>
                <a:cs typeface="Arial Black"/>
              </a:rPr>
              <a:t>P</a:t>
            </a:r>
            <a:r>
              <a:rPr dirty="0" smtClean="0" baseline="2626" sz="1350" spc="0" b="1">
                <a:latin typeface="Arial Black"/>
                <a:cs typeface="Arial Black"/>
              </a:rPr>
              <a:t>ERS</a:t>
            </a:r>
            <a:r>
              <a:rPr dirty="0" smtClean="0" baseline="2626" sz="1350" spc="-4" b="1">
                <a:latin typeface="Arial Black"/>
                <a:cs typeface="Arial Black"/>
              </a:rPr>
              <a:t>O</a:t>
            </a:r>
            <a:r>
              <a:rPr dirty="0" smtClean="0" baseline="2626" sz="1350" spc="8" b="1">
                <a:latin typeface="Arial Black"/>
                <a:cs typeface="Arial Black"/>
              </a:rPr>
              <a:t>N</a:t>
            </a:r>
            <a:r>
              <a:rPr dirty="0" smtClean="0" baseline="2626" sz="1350" spc="-13" b="1">
                <a:latin typeface="Arial Black"/>
                <a:cs typeface="Arial Black"/>
              </a:rPr>
              <a:t>A</a:t>
            </a:r>
            <a:r>
              <a:rPr dirty="0" smtClean="0" baseline="2626" sz="1350" spc="0" b="1">
                <a:latin typeface="Arial Black"/>
                <a:cs typeface="Arial Black"/>
              </a:rPr>
              <a:t>L</a:t>
            </a:r>
            <a:r>
              <a:rPr dirty="0" smtClean="0" baseline="2626" sz="1350" spc="44" b="1">
                <a:latin typeface="Arial Black"/>
                <a:cs typeface="Arial Black"/>
              </a:rPr>
              <a:t> </a:t>
            </a:r>
            <a:r>
              <a:rPr dirty="0" smtClean="0" baseline="2148" sz="1650" spc="9" b="1">
                <a:latin typeface="Arial Black"/>
                <a:cs typeface="Arial Black"/>
              </a:rPr>
              <a:t>P</a:t>
            </a:r>
            <a:r>
              <a:rPr dirty="0" smtClean="0" baseline="2626" sz="1350" spc="0" b="1">
                <a:latin typeface="Arial Black"/>
                <a:cs typeface="Arial Black"/>
              </a:rPr>
              <a:t>R</a:t>
            </a:r>
            <a:r>
              <a:rPr dirty="0" smtClean="0" baseline="2626" sz="1350" spc="-4" b="1">
                <a:latin typeface="Arial Black"/>
                <a:cs typeface="Arial Black"/>
              </a:rPr>
              <a:t>O</a:t>
            </a:r>
            <a:r>
              <a:rPr dirty="0" smtClean="0" baseline="2626" sz="1350" spc="0" b="1">
                <a:latin typeface="Arial Black"/>
                <a:cs typeface="Arial Black"/>
              </a:rPr>
              <a:t>PERTY</a:t>
            </a:r>
            <a:endParaRPr sz="900">
              <a:latin typeface="Arial Black"/>
              <a:cs typeface="Arial Black"/>
            </a:endParaRPr>
          </a:p>
          <a:p>
            <a:pPr marL="355904">
              <a:lnSpc>
                <a:spcPct val="95825"/>
              </a:lnSpc>
              <a:spcBef>
                <a:spcPts val="528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b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nd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79144" y="1041325"/>
            <a:ext cx="16290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107744" y="1041325"/>
            <a:ext cx="300555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cles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ot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ats,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4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79144" y="3539542"/>
            <a:ext cx="17043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b.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107744" y="3539542"/>
            <a:ext cx="5855233" cy="404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4" b="1">
                <a:latin typeface="Arial"/>
                <a:cs typeface="Arial"/>
              </a:rPr>
              <a:t>O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rso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p</a:t>
            </a:r>
            <a:r>
              <a:rPr dirty="0" smtClean="0" sz="1100" spc="0" b="1">
                <a:latin typeface="Arial"/>
                <a:cs typeface="Arial"/>
              </a:rPr>
              <a:t>rop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nk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acc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cas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urn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j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etc</a:t>
            </a:r>
            <a:r>
              <a:rPr dirty="0" smtClean="0" sz="1100" spc="-4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  </a:t>
            </a:r>
            <a:r>
              <a:rPr dirty="0" smtClean="0" sz="1100" spc="25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ot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d!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7"/>
              </a:spcBef>
              <a:tabLst>
                <a:tab pos="5816600" algn="l"/>
              </a:tabLst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escri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e: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83716" y="4249726"/>
            <a:ext cx="16336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c.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441450" y="4249726"/>
            <a:ext cx="4379699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ss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sb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79144" y="4487470"/>
            <a:ext cx="2553360" cy="4155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335"/>
              </a:lnSpc>
              <a:spcBef>
                <a:spcPts val="66"/>
              </a:spcBef>
            </a:pPr>
            <a:r>
              <a:rPr dirty="0" smtClean="0" baseline="2148" sz="1650" spc="0" b="1">
                <a:latin typeface="Arial Black"/>
                <a:cs typeface="Arial Black"/>
              </a:rPr>
              <a:t>W</a:t>
            </a:r>
            <a:r>
              <a:rPr dirty="0" smtClean="0" baseline="2626" sz="1350" spc="0" b="1">
                <a:latin typeface="Arial Black"/>
                <a:cs typeface="Arial Black"/>
              </a:rPr>
              <a:t>IFE</a:t>
            </a:r>
            <a:r>
              <a:rPr dirty="0" smtClean="0" baseline="2148" sz="1650" spc="4" b="1">
                <a:latin typeface="Arial Black"/>
                <a:cs typeface="Arial Black"/>
              </a:rPr>
              <a:t>’</a:t>
            </a:r>
            <a:r>
              <a:rPr dirty="0" smtClean="0" baseline="2626" sz="1350" spc="0" b="1">
                <a:latin typeface="Arial Black"/>
                <a:cs typeface="Arial Black"/>
              </a:rPr>
              <a:t>S</a:t>
            </a:r>
            <a:r>
              <a:rPr dirty="0" smtClean="0" baseline="2626" sz="1350" spc="-19" b="1">
                <a:latin typeface="Arial Black"/>
                <a:cs typeface="Arial Black"/>
              </a:rPr>
              <a:t> </a:t>
            </a:r>
            <a:r>
              <a:rPr dirty="0" smtClean="0" baseline="2148" sz="1650" spc="-4" b="1">
                <a:latin typeface="Arial Black"/>
                <a:cs typeface="Arial Black"/>
              </a:rPr>
              <a:t>P</a:t>
            </a:r>
            <a:r>
              <a:rPr dirty="0" smtClean="0" baseline="2626" sz="1350" spc="0" b="1">
                <a:latin typeface="Arial Black"/>
                <a:cs typeface="Arial Black"/>
              </a:rPr>
              <a:t>ERS</a:t>
            </a:r>
            <a:r>
              <a:rPr dirty="0" smtClean="0" baseline="2626" sz="1350" spc="-4" b="1">
                <a:latin typeface="Arial Black"/>
                <a:cs typeface="Arial Black"/>
              </a:rPr>
              <a:t>O</a:t>
            </a:r>
            <a:r>
              <a:rPr dirty="0" smtClean="0" baseline="2626" sz="1350" spc="0" b="1">
                <a:latin typeface="Arial Black"/>
                <a:cs typeface="Arial Black"/>
              </a:rPr>
              <a:t>N</a:t>
            </a:r>
            <a:r>
              <a:rPr dirty="0" smtClean="0" baseline="2626" sz="1350" spc="-13" b="1">
                <a:latin typeface="Arial Black"/>
                <a:cs typeface="Arial Black"/>
              </a:rPr>
              <a:t>A</a:t>
            </a:r>
            <a:r>
              <a:rPr dirty="0" smtClean="0" baseline="2626" sz="1350" spc="0" b="1">
                <a:latin typeface="Arial Black"/>
                <a:cs typeface="Arial Black"/>
              </a:rPr>
              <a:t>L</a:t>
            </a:r>
            <a:r>
              <a:rPr dirty="0" smtClean="0" baseline="2626" sz="1350" spc="-13" b="1">
                <a:latin typeface="Arial Black"/>
                <a:cs typeface="Arial Black"/>
              </a:rPr>
              <a:t> </a:t>
            </a:r>
            <a:r>
              <a:rPr dirty="0" smtClean="0" baseline="2148" sz="1650" spc="-4" b="1">
                <a:latin typeface="Arial Black"/>
                <a:cs typeface="Arial Black"/>
              </a:rPr>
              <a:t>P</a:t>
            </a:r>
            <a:r>
              <a:rPr dirty="0" smtClean="0" baseline="2626" sz="1350" spc="0" b="1">
                <a:latin typeface="Arial Black"/>
                <a:cs typeface="Arial Black"/>
              </a:rPr>
              <a:t>R</a:t>
            </a:r>
            <a:r>
              <a:rPr dirty="0" smtClean="0" baseline="2626" sz="1350" spc="-4" b="1">
                <a:latin typeface="Arial Black"/>
                <a:cs typeface="Arial Black"/>
              </a:rPr>
              <a:t>O</a:t>
            </a:r>
            <a:r>
              <a:rPr dirty="0" smtClean="0" baseline="2626" sz="1350" spc="0" b="1">
                <a:latin typeface="Arial Black"/>
                <a:cs typeface="Arial Black"/>
              </a:rPr>
              <a:t>P</a:t>
            </a:r>
            <a:r>
              <a:rPr dirty="0" smtClean="0" baseline="2626" sz="1350" spc="9" b="1">
                <a:latin typeface="Arial Black"/>
                <a:cs typeface="Arial Black"/>
              </a:rPr>
              <a:t>E</a:t>
            </a:r>
            <a:r>
              <a:rPr dirty="0" smtClean="0" baseline="2626" sz="1350" spc="0" b="1">
                <a:latin typeface="Arial Black"/>
                <a:cs typeface="Arial Black"/>
              </a:rPr>
              <a:t>RTY</a:t>
            </a:r>
            <a:endParaRPr sz="900">
              <a:latin typeface="Arial Black"/>
              <a:cs typeface="Arial Black"/>
            </a:endParaRPr>
          </a:p>
          <a:p>
            <a:pPr marL="12700">
              <a:lnSpc>
                <a:spcPct val="95825"/>
              </a:lnSpc>
              <a:spcBef>
                <a:spcPts val="528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W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879144" y="4978198"/>
            <a:ext cx="16290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107744" y="4978198"/>
            <a:ext cx="296482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cles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ot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ats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79144" y="7400088"/>
            <a:ext cx="17043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b.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107744" y="7400088"/>
            <a:ext cx="5855233" cy="4037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4" b="1">
                <a:latin typeface="Arial"/>
                <a:cs typeface="Arial"/>
              </a:rPr>
              <a:t>O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rso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p</a:t>
            </a:r>
            <a:r>
              <a:rPr dirty="0" smtClean="0" sz="1100" spc="0" b="1">
                <a:latin typeface="Arial"/>
                <a:cs typeface="Arial"/>
              </a:rPr>
              <a:t>rop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nk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acc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cas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urn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j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etc</a:t>
            </a:r>
            <a:r>
              <a:rPr dirty="0" smtClean="0" sz="1100" spc="-4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ot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d!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48"/>
              </a:spcBef>
              <a:tabLst>
                <a:tab pos="5816600" algn="l"/>
              </a:tabLst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escri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e: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79144" y="8110653"/>
            <a:ext cx="16290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c.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441450" y="8110653"/>
            <a:ext cx="418586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1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993444" y="8360589"/>
            <a:ext cx="582639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f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-39" b="1">
                <a:latin typeface="Arial"/>
                <a:cs typeface="Arial"/>
              </a:rPr>
              <a:t>y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m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l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-25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py</a:t>
            </a:r>
            <a:r>
              <a:rPr dirty="0" smtClean="0" sz="1100" spc="-44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-14" b="1">
                <a:latin typeface="Arial"/>
                <a:cs typeface="Arial"/>
              </a:rPr>
              <a:t>h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p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-14" b="1">
                <a:latin typeface="Arial"/>
                <a:cs typeface="Arial"/>
              </a:rPr>
              <a:t>g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r>
              <a:rPr dirty="0" smtClean="0" sz="1100" spc="289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M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-14" b="1">
                <a:latin typeface="Arial"/>
                <a:cs typeface="Arial"/>
              </a:rPr>
              <a:t>k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-14" b="1">
                <a:latin typeface="Arial"/>
                <a:cs typeface="Arial"/>
              </a:rPr>
              <a:t>u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-2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l</a:t>
            </a:r>
            <a:r>
              <a:rPr dirty="0" smtClean="0" sz="1100" spc="-14" b="1">
                <a:latin typeface="Arial"/>
                <a:cs typeface="Arial"/>
              </a:rPr>
              <a:t>u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29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w</a:t>
            </a:r>
            <a:r>
              <a:rPr dirty="0" smtClean="0" sz="1100" spc="-14" b="1">
                <a:latin typeface="Arial"/>
                <a:cs typeface="Arial"/>
              </a:rPr>
              <a:t>h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29" b="1">
                <a:latin typeface="Arial"/>
                <a:cs typeface="Arial"/>
              </a:rPr>
              <a:t> </a:t>
            </a:r>
            <a:r>
              <a:rPr dirty="0" smtClean="0" sz="1100" spc="-25" b="1">
                <a:latin typeface="Arial"/>
                <a:cs typeface="Arial"/>
              </a:rPr>
              <a:t>y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f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-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-14" b="1">
                <a:latin typeface="Arial"/>
                <a:cs typeface="Arial"/>
              </a:rPr>
              <a:t>h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p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-14" b="1">
                <a:latin typeface="Arial"/>
                <a:cs typeface="Arial"/>
              </a:rPr>
              <a:t>p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35940" y="9132075"/>
            <a:ext cx="3242516" cy="127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213100" algn="l"/>
              </a:tabLst>
            </a:pP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 u="sng">
                <a:latin typeface="Arial"/>
                <a:cs typeface="Arial"/>
              </a:rPr>
              <a:t>      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505325" y="9132075"/>
            <a:ext cx="2698995" cy="127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667000" algn="l"/>
              </a:tabLst>
            </a:pPr>
            <a:r>
              <a:rPr dirty="0" smtClean="0" sz="800" spc="19">
                <a:latin typeface="Arial"/>
                <a:cs typeface="Arial"/>
              </a:rPr>
              <a:t>W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0">
                <a:latin typeface="Arial"/>
                <a:cs typeface="Arial"/>
              </a:rPr>
              <a:t>s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35940" y="9366771"/>
            <a:ext cx="612523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2012</a:t>
            </a:r>
            <a:endParaRPr sz="8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857627" y="9366771"/>
            <a:ext cx="2019875" cy="243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1757" marR="347009" algn="ctr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5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Di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ts val="910"/>
              </a:lnSpc>
              <a:spcBef>
                <a:spcPts val="4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645402" y="9366771"/>
            <a:ext cx="562308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2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91844" y="5218810"/>
            <a:ext cx="972261" cy="5246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8120">
              <a:lnSpc>
                <a:spcPct val="95825"/>
              </a:lnSpc>
              <a:spcBef>
                <a:spcPts val="1162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864105" y="5218810"/>
            <a:ext cx="856869" cy="23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8892">
              <a:lnSpc>
                <a:spcPts val="1255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720975" y="5218810"/>
            <a:ext cx="1315212" cy="23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940" marR="464433" algn="ctr">
              <a:lnSpc>
                <a:spcPts val="1255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036187" y="5218810"/>
            <a:ext cx="1428241" cy="23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2150" marR="509538" algn="ctr">
              <a:lnSpc>
                <a:spcPts val="1255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464428" y="5218810"/>
            <a:ext cx="1396365" cy="23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897" marR="499516" algn="ctr">
              <a:lnSpc>
                <a:spcPts val="1255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#</a:t>
            </a:r>
            <a:endParaRPr sz="11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864105" y="5456555"/>
            <a:ext cx="856869" cy="286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2720975" y="5456555"/>
            <a:ext cx="1315212" cy="286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4036187" y="5456555"/>
            <a:ext cx="1428241" cy="286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5464428" y="5456555"/>
            <a:ext cx="1396365" cy="286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891844" y="5743447"/>
            <a:ext cx="972261" cy="545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8120">
              <a:lnSpc>
                <a:spcPct val="95825"/>
              </a:lnSpc>
              <a:spcBef>
                <a:spcPts val="1375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864105" y="5743447"/>
            <a:ext cx="856869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8892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720975" y="5743447"/>
            <a:ext cx="1315212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940" marR="464433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036187" y="5743447"/>
            <a:ext cx="1428241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2150" marR="509538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464428" y="5743447"/>
            <a:ext cx="1396365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897" marR="499516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#</a:t>
            </a:r>
            <a:endParaRPr sz="11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864105" y="5979541"/>
            <a:ext cx="856869" cy="3094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2720975" y="5979541"/>
            <a:ext cx="1315212" cy="3094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4036187" y="5979541"/>
            <a:ext cx="1428241" cy="3094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5464428" y="5979541"/>
            <a:ext cx="1396365" cy="3094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891844" y="6289040"/>
            <a:ext cx="972261" cy="5454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8120">
              <a:lnSpc>
                <a:spcPct val="95825"/>
              </a:lnSpc>
              <a:spcBef>
                <a:spcPts val="1339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3</a:t>
            </a:r>
            <a:endParaRPr sz="11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864105" y="6289040"/>
            <a:ext cx="856869" cy="237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8892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720975" y="6289040"/>
            <a:ext cx="1315212" cy="237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940" marR="464433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036187" y="6289040"/>
            <a:ext cx="1428241" cy="237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2150" marR="509538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464428" y="6289040"/>
            <a:ext cx="1396365" cy="237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897" marR="499516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#</a:t>
            </a:r>
            <a:endParaRPr sz="11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864105" y="6526657"/>
            <a:ext cx="856869" cy="3078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2720975" y="6526657"/>
            <a:ext cx="1315212" cy="3078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4036187" y="6526657"/>
            <a:ext cx="1428241" cy="3078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5464428" y="6526657"/>
            <a:ext cx="1396365" cy="3078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891844" y="6834505"/>
            <a:ext cx="972261" cy="484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8"/>
              </a:spcBef>
            </a:pPr>
            <a:endParaRPr sz="900"/>
          </a:p>
          <a:p>
            <a:pPr marL="198120">
              <a:lnSpc>
                <a:spcPct val="95825"/>
              </a:lnSpc>
              <a:spcBef>
                <a:spcPts val="1000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4</a:t>
            </a:r>
            <a:endParaRPr sz="11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64105" y="6834505"/>
            <a:ext cx="856869" cy="23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8892">
              <a:lnSpc>
                <a:spcPts val="1255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720975" y="6834505"/>
            <a:ext cx="1315212" cy="23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940" marR="464433" algn="ctr">
              <a:lnSpc>
                <a:spcPts val="1255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36187" y="6834505"/>
            <a:ext cx="1428241" cy="23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2150" marR="509538" algn="ctr">
              <a:lnSpc>
                <a:spcPts val="1255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464428" y="6834505"/>
            <a:ext cx="1396365" cy="23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897" marR="499516" algn="ctr">
              <a:lnSpc>
                <a:spcPts val="1255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#</a:t>
            </a:r>
            <a:endParaRPr sz="11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64105" y="7072249"/>
            <a:ext cx="856869" cy="246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2720975" y="7072249"/>
            <a:ext cx="1315212" cy="246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4036187" y="7072249"/>
            <a:ext cx="1428241" cy="246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5464428" y="7072249"/>
            <a:ext cx="1396365" cy="246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891844" y="1283588"/>
            <a:ext cx="972261" cy="551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8120">
              <a:lnSpc>
                <a:spcPct val="95825"/>
              </a:lnSpc>
              <a:spcBef>
                <a:spcPts val="1375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64105" y="1283588"/>
            <a:ext cx="856869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8892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20975" y="1283588"/>
            <a:ext cx="1315212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940" marR="464433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36187" y="1283588"/>
            <a:ext cx="1428241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2150" marR="509538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464428" y="1283588"/>
            <a:ext cx="1396365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897" marR="499284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#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64105" y="1519682"/>
            <a:ext cx="856869" cy="315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2720975" y="1519682"/>
            <a:ext cx="1315212" cy="315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4036187" y="1519682"/>
            <a:ext cx="1428241" cy="315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464428" y="1519682"/>
            <a:ext cx="1396365" cy="315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891844" y="1835277"/>
            <a:ext cx="972261" cy="5394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8120">
              <a:lnSpc>
                <a:spcPct val="95825"/>
              </a:lnSpc>
              <a:spcBef>
                <a:spcPts val="1327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64105" y="1835277"/>
            <a:ext cx="856869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8892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20975" y="1835277"/>
            <a:ext cx="1315212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940" marR="464433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36187" y="1835277"/>
            <a:ext cx="1428241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2150" marR="509538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64428" y="1835277"/>
            <a:ext cx="1396365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897" marR="499516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#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64105" y="2071370"/>
            <a:ext cx="856869" cy="3034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2720975" y="2071370"/>
            <a:ext cx="1315212" cy="3034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036187" y="2071370"/>
            <a:ext cx="1428241" cy="3034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5464428" y="2071370"/>
            <a:ext cx="1396365" cy="3034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891844" y="2374773"/>
            <a:ext cx="972261" cy="547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8120">
              <a:lnSpc>
                <a:spcPct val="95825"/>
              </a:lnSpc>
              <a:spcBef>
                <a:spcPts val="1339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3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64105" y="2374773"/>
            <a:ext cx="856869" cy="237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8892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20975" y="2374773"/>
            <a:ext cx="1315212" cy="237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940" marR="464433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36187" y="2374773"/>
            <a:ext cx="1428241" cy="237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2150" marR="509538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64428" y="2374773"/>
            <a:ext cx="1396365" cy="237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897" marR="499516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#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64105" y="2612390"/>
            <a:ext cx="856869" cy="3094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2720975" y="2612390"/>
            <a:ext cx="1315212" cy="3094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4036187" y="2612390"/>
            <a:ext cx="1428241" cy="3094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5464428" y="2612390"/>
            <a:ext cx="1396365" cy="3094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891844" y="2921888"/>
            <a:ext cx="972261" cy="536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8120">
              <a:lnSpc>
                <a:spcPct val="95825"/>
              </a:lnSpc>
              <a:spcBef>
                <a:spcPts val="1330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4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64105" y="2921888"/>
            <a:ext cx="856869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8892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20975" y="2921888"/>
            <a:ext cx="1315212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940" marR="464433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36187" y="2921888"/>
            <a:ext cx="1428241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2150" marR="509538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64428" y="2921888"/>
            <a:ext cx="1396365" cy="236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897" marR="499516" algn="ctr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Arial"/>
                <a:cs typeface="Arial"/>
              </a:rPr>
              <a:t>V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#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64105" y="3157982"/>
            <a:ext cx="856869" cy="300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720975" y="3157982"/>
            <a:ext cx="1315212" cy="300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036187" y="3157982"/>
            <a:ext cx="1428241" cy="300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5464428" y="3157982"/>
            <a:ext cx="1396365" cy="300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749806" y="3765423"/>
            <a:ext cx="51794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120444" y="4022217"/>
            <a:ext cx="58088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749806" y="7624826"/>
            <a:ext cx="51794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120444" y="7881620"/>
            <a:ext cx="58088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300767" y="9087815"/>
            <a:ext cx="45131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395875" y="9087815"/>
            <a:ext cx="13545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095139" y="9087815"/>
            <a:ext cx="2822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47194" y="9087815"/>
            <a:ext cx="112911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bject 70"/>
          <p:cNvSpPr/>
          <p:nvPr/>
        </p:nvSpPr>
        <p:spPr>
          <a:xfrm>
            <a:off x="913180" y="1192022"/>
            <a:ext cx="1912874" cy="0"/>
          </a:xfrm>
          <a:custGeom>
            <a:avLst/>
            <a:gdLst/>
            <a:ahLst/>
            <a:cxnLst/>
            <a:rect l="l" t="t" r="r" b="b"/>
            <a:pathLst>
              <a:path w="1912874" h="0">
                <a:moveTo>
                  <a:pt x="0" y="0"/>
                </a:moveTo>
                <a:lnTo>
                  <a:pt x="1912874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2844419" y="1192022"/>
            <a:ext cx="2440178" cy="0"/>
          </a:xfrm>
          <a:custGeom>
            <a:avLst/>
            <a:gdLst/>
            <a:ahLst/>
            <a:cxnLst/>
            <a:rect l="l" t="t" r="r" b="b"/>
            <a:pathLst>
              <a:path w="2440178" h="0">
                <a:moveTo>
                  <a:pt x="0" y="0"/>
                </a:moveTo>
                <a:lnTo>
                  <a:pt x="2440178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302885" y="1192022"/>
            <a:ext cx="1547114" cy="0"/>
          </a:xfrm>
          <a:custGeom>
            <a:avLst/>
            <a:gdLst/>
            <a:ahLst/>
            <a:cxnLst/>
            <a:rect l="l" t="t" r="r" b="b"/>
            <a:pathLst>
              <a:path w="1547114" h="0">
                <a:moveTo>
                  <a:pt x="0" y="0"/>
                </a:moveTo>
                <a:lnTo>
                  <a:pt x="1547114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912863" y="1182878"/>
            <a:ext cx="0" cy="435863"/>
          </a:xfrm>
          <a:custGeom>
            <a:avLst/>
            <a:gdLst/>
            <a:ahLst/>
            <a:cxnLst/>
            <a:rect l="l" t="t" r="r" b="b"/>
            <a:pathLst>
              <a:path w="0" h="435863">
                <a:moveTo>
                  <a:pt x="0" y="0"/>
                </a:moveTo>
                <a:lnTo>
                  <a:pt x="0" y="435863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2844101" y="1182878"/>
            <a:ext cx="0" cy="435863"/>
          </a:xfrm>
          <a:custGeom>
            <a:avLst/>
            <a:gdLst/>
            <a:ahLst/>
            <a:cxnLst/>
            <a:rect l="l" t="t" r="r" b="b"/>
            <a:pathLst>
              <a:path w="0" h="435863">
                <a:moveTo>
                  <a:pt x="0" y="0"/>
                </a:moveTo>
                <a:lnTo>
                  <a:pt x="0" y="435863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5302567" y="1182878"/>
            <a:ext cx="0" cy="435863"/>
          </a:xfrm>
          <a:custGeom>
            <a:avLst/>
            <a:gdLst/>
            <a:ahLst/>
            <a:cxnLst/>
            <a:rect l="l" t="t" r="r" b="b"/>
            <a:pathLst>
              <a:path w="0" h="435863">
                <a:moveTo>
                  <a:pt x="0" y="0"/>
                </a:moveTo>
                <a:lnTo>
                  <a:pt x="0" y="435863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6859270" y="1182877"/>
            <a:ext cx="0" cy="435864"/>
          </a:xfrm>
          <a:custGeom>
            <a:avLst/>
            <a:gdLst/>
            <a:ahLst/>
            <a:cxnLst/>
            <a:rect l="l" t="t" r="r" b="b"/>
            <a:pathLst>
              <a:path w="0" h="435864">
                <a:moveTo>
                  <a:pt x="0" y="0"/>
                </a:moveTo>
                <a:lnTo>
                  <a:pt x="0" y="435864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931468" y="1609598"/>
            <a:ext cx="1894586" cy="0"/>
          </a:xfrm>
          <a:custGeom>
            <a:avLst/>
            <a:gdLst/>
            <a:ahLst/>
            <a:cxnLst/>
            <a:rect l="l" t="t" r="r" b="b"/>
            <a:pathLst>
              <a:path w="1894586" h="0">
                <a:moveTo>
                  <a:pt x="0" y="0"/>
                </a:moveTo>
                <a:lnTo>
                  <a:pt x="1894586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2862707" y="1609598"/>
            <a:ext cx="2421890" cy="0"/>
          </a:xfrm>
          <a:custGeom>
            <a:avLst/>
            <a:gdLst/>
            <a:ahLst/>
            <a:cxnLst/>
            <a:rect l="l" t="t" r="r" b="b"/>
            <a:pathLst>
              <a:path w="2421890" h="0">
                <a:moveTo>
                  <a:pt x="0" y="0"/>
                </a:moveTo>
                <a:lnTo>
                  <a:pt x="2421890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5321173" y="1609598"/>
            <a:ext cx="1528826" cy="0"/>
          </a:xfrm>
          <a:custGeom>
            <a:avLst/>
            <a:gdLst/>
            <a:ahLst/>
            <a:cxnLst/>
            <a:rect l="l" t="t" r="r" b="b"/>
            <a:pathLst>
              <a:path w="1528826" h="0">
                <a:moveTo>
                  <a:pt x="0" y="0"/>
                </a:moveTo>
                <a:lnTo>
                  <a:pt x="1528826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907084" y="1987550"/>
            <a:ext cx="1925066" cy="0"/>
          </a:xfrm>
          <a:custGeom>
            <a:avLst/>
            <a:gdLst/>
            <a:ahLst/>
            <a:cxnLst/>
            <a:rect l="l" t="t" r="r" b="b"/>
            <a:pathLst>
              <a:path w="1925066" h="0">
                <a:moveTo>
                  <a:pt x="0" y="0"/>
                </a:moveTo>
                <a:lnTo>
                  <a:pt x="192506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838323" y="1987550"/>
            <a:ext cx="2452370" cy="0"/>
          </a:xfrm>
          <a:custGeom>
            <a:avLst/>
            <a:gdLst/>
            <a:ahLst/>
            <a:cxnLst/>
            <a:rect l="l" t="t" r="r" b="b"/>
            <a:pathLst>
              <a:path w="2452370" h="0">
                <a:moveTo>
                  <a:pt x="0" y="0"/>
                </a:moveTo>
                <a:lnTo>
                  <a:pt x="245237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5296789" y="1987550"/>
            <a:ext cx="1559306" cy="0"/>
          </a:xfrm>
          <a:custGeom>
            <a:avLst/>
            <a:gdLst/>
            <a:ahLst/>
            <a:cxnLst/>
            <a:rect l="l" t="t" r="r" b="b"/>
            <a:pathLst>
              <a:path w="1559306" h="0">
                <a:moveTo>
                  <a:pt x="0" y="0"/>
                </a:moveTo>
                <a:lnTo>
                  <a:pt x="155930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907084" y="2359405"/>
            <a:ext cx="1925066" cy="0"/>
          </a:xfrm>
          <a:custGeom>
            <a:avLst/>
            <a:gdLst/>
            <a:ahLst/>
            <a:cxnLst/>
            <a:rect l="l" t="t" r="r" b="b"/>
            <a:pathLst>
              <a:path w="1925066" h="0">
                <a:moveTo>
                  <a:pt x="0" y="0"/>
                </a:moveTo>
                <a:lnTo>
                  <a:pt x="192506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2838323" y="2359405"/>
            <a:ext cx="2452370" cy="0"/>
          </a:xfrm>
          <a:custGeom>
            <a:avLst/>
            <a:gdLst/>
            <a:ahLst/>
            <a:cxnLst/>
            <a:rect l="l" t="t" r="r" b="b"/>
            <a:pathLst>
              <a:path w="2452370" h="0">
                <a:moveTo>
                  <a:pt x="0" y="0"/>
                </a:moveTo>
                <a:lnTo>
                  <a:pt x="245237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5296789" y="2359405"/>
            <a:ext cx="1559306" cy="0"/>
          </a:xfrm>
          <a:custGeom>
            <a:avLst/>
            <a:gdLst/>
            <a:ahLst/>
            <a:cxnLst/>
            <a:rect l="l" t="t" r="r" b="b"/>
            <a:pathLst>
              <a:path w="1559306" h="0">
                <a:moveTo>
                  <a:pt x="0" y="0"/>
                </a:moveTo>
                <a:lnTo>
                  <a:pt x="155930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907084" y="2731261"/>
            <a:ext cx="1925066" cy="0"/>
          </a:xfrm>
          <a:custGeom>
            <a:avLst/>
            <a:gdLst/>
            <a:ahLst/>
            <a:cxnLst/>
            <a:rect l="l" t="t" r="r" b="b"/>
            <a:pathLst>
              <a:path w="1925066" h="0">
                <a:moveTo>
                  <a:pt x="0" y="0"/>
                </a:moveTo>
                <a:lnTo>
                  <a:pt x="192506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2838323" y="2731261"/>
            <a:ext cx="2452370" cy="0"/>
          </a:xfrm>
          <a:custGeom>
            <a:avLst/>
            <a:gdLst/>
            <a:ahLst/>
            <a:cxnLst/>
            <a:rect l="l" t="t" r="r" b="b"/>
            <a:pathLst>
              <a:path w="2452370" h="0">
                <a:moveTo>
                  <a:pt x="0" y="0"/>
                </a:moveTo>
                <a:lnTo>
                  <a:pt x="245237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5296789" y="2731261"/>
            <a:ext cx="1559306" cy="0"/>
          </a:xfrm>
          <a:custGeom>
            <a:avLst/>
            <a:gdLst/>
            <a:ahLst/>
            <a:cxnLst/>
            <a:rect l="l" t="t" r="r" b="b"/>
            <a:pathLst>
              <a:path w="1559306" h="0">
                <a:moveTo>
                  <a:pt x="0" y="0"/>
                </a:moveTo>
                <a:lnTo>
                  <a:pt x="155930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904036" y="1616455"/>
            <a:ext cx="0" cy="1491234"/>
          </a:xfrm>
          <a:custGeom>
            <a:avLst/>
            <a:gdLst/>
            <a:ahLst/>
            <a:cxnLst/>
            <a:rect l="l" t="t" r="r" b="b"/>
            <a:pathLst>
              <a:path w="0" h="1491234">
                <a:moveTo>
                  <a:pt x="0" y="0"/>
                </a:moveTo>
                <a:lnTo>
                  <a:pt x="0" y="1491234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907084" y="3104642"/>
            <a:ext cx="1925066" cy="0"/>
          </a:xfrm>
          <a:custGeom>
            <a:avLst/>
            <a:gdLst/>
            <a:ahLst/>
            <a:cxnLst/>
            <a:rect l="l" t="t" r="r" b="b"/>
            <a:pathLst>
              <a:path w="1925066" h="0">
                <a:moveTo>
                  <a:pt x="0" y="0"/>
                </a:moveTo>
                <a:lnTo>
                  <a:pt x="192506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2835275" y="1616455"/>
            <a:ext cx="0" cy="1491234"/>
          </a:xfrm>
          <a:custGeom>
            <a:avLst/>
            <a:gdLst/>
            <a:ahLst/>
            <a:cxnLst/>
            <a:rect l="l" t="t" r="r" b="b"/>
            <a:pathLst>
              <a:path w="0" h="1491234">
                <a:moveTo>
                  <a:pt x="0" y="0"/>
                </a:moveTo>
                <a:lnTo>
                  <a:pt x="0" y="1491234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2838323" y="3104642"/>
            <a:ext cx="2452370" cy="0"/>
          </a:xfrm>
          <a:custGeom>
            <a:avLst/>
            <a:gdLst/>
            <a:ahLst/>
            <a:cxnLst/>
            <a:rect l="l" t="t" r="r" b="b"/>
            <a:pathLst>
              <a:path w="2452370" h="0">
                <a:moveTo>
                  <a:pt x="0" y="0"/>
                </a:moveTo>
                <a:lnTo>
                  <a:pt x="245237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5293740" y="1616456"/>
            <a:ext cx="0" cy="1491233"/>
          </a:xfrm>
          <a:custGeom>
            <a:avLst/>
            <a:gdLst/>
            <a:ahLst/>
            <a:cxnLst/>
            <a:rect l="l" t="t" r="r" b="b"/>
            <a:pathLst>
              <a:path w="0" h="1491233">
                <a:moveTo>
                  <a:pt x="0" y="0"/>
                </a:moveTo>
                <a:lnTo>
                  <a:pt x="0" y="1491233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5296789" y="3104642"/>
            <a:ext cx="1559306" cy="0"/>
          </a:xfrm>
          <a:custGeom>
            <a:avLst/>
            <a:gdLst/>
            <a:ahLst/>
            <a:cxnLst/>
            <a:rect l="l" t="t" r="r" b="b"/>
            <a:pathLst>
              <a:path w="1559306" h="0">
                <a:moveTo>
                  <a:pt x="0" y="0"/>
                </a:moveTo>
                <a:lnTo>
                  <a:pt x="155930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6859269" y="1616456"/>
            <a:ext cx="0" cy="1491233"/>
          </a:xfrm>
          <a:custGeom>
            <a:avLst/>
            <a:gdLst/>
            <a:ahLst/>
            <a:cxnLst/>
            <a:rect l="l" t="t" r="r" b="b"/>
            <a:pathLst>
              <a:path w="0" h="1491233">
                <a:moveTo>
                  <a:pt x="0" y="0"/>
                </a:moveTo>
                <a:lnTo>
                  <a:pt x="0" y="1491233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913180" y="3827399"/>
            <a:ext cx="1912874" cy="0"/>
          </a:xfrm>
          <a:custGeom>
            <a:avLst/>
            <a:gdLst/>
            <a:ahLst/>
            <a:cxnLst/>
            <a:rect l="l" t="t" r="r" b="b"/>
            <a:pathLst>
              <a:path w="1912874" h="0">
                <a:moveTo>
                  <a:pt x="0" y="0"/>
                </a:moveTo>
                <a:lnTo>
                  <a:pt x="1912874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2844419" y="3827399"/>
            <a:ext cx="2440178" cy="0"/>
          </a:xfrm>
          <a:custGeom>
            <a:avLst/>
            <a:gdLst/>
            <a:ahLst/>
            <a:cxnLst/>
            <a:rect l="l" t="t" r="r" b="b"/>
            <a:pathLst>
              <a:path w="2440178" h="0">
                <a:moveTo>
                  <a:pt x="0" y="0"/>
                </a:moveTo>
                <a:lnTo>
                  <a:pt x="2440178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302885" y="3827399"/>
            <a:ext cx="1547114" cy="0"/>
          </a:xfrm>
          <a:custGeom>
            <a:avLst/>
            <a:gdLst/>
            <a:ahLst/>
            <a:cxnLst/>
            <a:rect l="l" t="t" r="r" b="b"/>
            <a:pathLst>
              <a:path w="1547114" h="0">
                <a:moveTo>
                  <a:pt x="0" y="0"/>
                </a:moveTo>
                <a:lnTo>
                  <a:pt x="1547114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912863" y="3818255"/>
            <a:ext cx="0" cy="434339"/>
          </a:xfrm>
          <a:custGeom>
            <a:avLst/>
            <a:gdLst/>
            <a:ahLst/>
            <a:cxnLst/>
            <a:rect l="l" t="t" r="r" b="b"/>
            <a:pathLst>
              <a:path w="0" h="434339">
                <a:moveTo>
                  <a:pt x="0" y="0"/>
                </a:moveTo>
                <a:lnTo>
                  <a:pt x="0" y="434339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2844101" y="3818255"/>
            <a:ext cx="0" cy="434339"/>
          </a:xfrm>
          <a:custGeom>
            <a:avLst/>
            <a:gdLst/>
            <a:ahLst/>
            <a:cxnLst/>
            <a:rect l="l" t="t" r="r" b="b"/>
            <a:pathLst>
              <a:path w="0" h="434339">
                <a:moveTo>
                  <a:pt x="0" y="0"/>
                </a:moveTo>
                <a:lnTo>
                  <a:pt x="0" y="434339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5302567" y="3818255"/>
            <a:ext cx="0" cy="434339"/>
          </a:xfrm>
          <a:custGeom>
            <a:avLst/>
            <a:gdLst/>
            <a:ahLst/>
            <a:cxnLst/>
            <a:rect l="l" t="t" r="r" b="b"/>
            <a:pathLst>
              <a:path w="0" h="434339">
                <a:moveTo>
                  <a:pt x="0" y="0"/>
                </a:moveTo>
                <a:lnTo>
                  <a:pt x="0" y="434339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6859270" y="3818254"/>
            <a:ext cx="0" cy="434340"/>
          </a:xfrm>
          <a:custGeom>
            <a:avLst/>
            <a:gdLst/>
            <a:ahLst/>
            <a:cxnLst/>
            <a:rect l="l" t="t" r="r" b="b"/>
            <a:pathLst>
              <a:path w="0" h="434340">
                <a:moveTo>
                  <a:pt x="0" y="0"/>
                </a:moveTo>
                <a:lnTo>
                  <a:pt x="0" y="43434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931468" y="4243451"/>
            <a:ext cx="1894586" cy="0"/>
          </a:xfrm>
          <a:custGeom>
            <a:avLst/>
            <a:gdLst/>
            <a:ahLst/>
            <a:cxnLst/>
            <a:rect l="l" t="t" r="r" b="b"/>
            <a:pathLst>
              <a:path w="1894586" h="0">
                <a:moveTo>
                  <a:pt x="0" y="0"/>
                </a:moveTo>
                <a:lnTo>
                  <a:pt x="1894586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862707" y="4243451"/>
            <a:ext cx="2421890" cy="0"/>
          </a:xfrm>
          <a:custGeom>
            <a:avLst/>
            <a:gdLst/>
            <a:ahLst/>
            <a:cxnLst/>
            <a:rect l="l" t="t" r="r" b="b"/>
            <a:pathLst>
              <a:path w="2421890" h="0">
                <a:moveTo>
                  <a:pt x="0" y="0"/>
                </a:moveTo>
                <a:lnTo>
                  <a:pt x="2421890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5321173" y="4243451"/>
            <a:ext cx="1528826" cy="0"/>
          </a:xfrm>
          <a:custGeom>
            <a:avLst/>
            <a:gdLst/>
            <a:ahLst/>
            <a:cxnLst/>
            <a:rect l="l" t="t" r="r" b="b"/>
            <a:pathLst>
              <a:path w="1528826" h="0">
                <a:moveTo>
                  <a:pt x="0" y="0"/>
                </a:moveTo>
                <a:lnTo>
                  <a:pt x="1528826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907084" y="4622926"/>
            <a:ext cx="1925066" cy="0"/>
          </a:xfrm>
          <a:custGeom>
            <a:avLst/>
            <a:gdLst/>
            <a:ahLst/>
            <a:cxnLst/>
            <a:rect l="l" t="t" r="r" b="b"/>
            <a:pathLst>
              <a:path w="1925066" h="0">
                <a:moveTo>
                  <a:pt x="0" y="0"/>
                </a:moveTo>
                <a:lnTo>
                  <a:pt x="192506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838323" y="4622926"/>
            <a:ext cx="2452370" cy="0"/>
          </a:xfrm>
          <a:custGeom>
            <a:avLst/>
            <a:gdLst/>
            <a:ahLst/>
            <a:cxnLst/>
            <a:rect l="l" t="t" r="r" b="b"/>
            <a:pathLst>
              <a:path w="2452370" h="0">
                <a:moveTo>
                  <a:pt x="0" y="0"/>
                </a:moveTo>
                <a:lnTo>
                  <a:pt x="245237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296789" y="4622926"/>
            <a:ext cx="1559306" cy="0"/>
          </a:xfrm>
          <a:custGeom>
            <a:avLst/>
            <a:gdLst/>
            <a:ahLst/>
            <a:cxnLst/>
            <a:rect l="l" t="t" r="r" b="b"/>
            <a:pathLst>
              <a:path w="1559306" h="0">
                <a:moveTo>
                  <a:pt x="0" y="0"/>
                </a:moveTo>
                <a:lnTo>
                  <a:pt x="155930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907084" y="4994782"/>
            <a:ext cx="1925066" cy="0"/>
          </a:xfrm>
          <a:custGeom>
            <a:avLst/>
            <a:gdLst/>
            <a:ahLst/>
            <a:cxnLst/>
            <a:rect l="l" t="t" r="r" b="b"/>
            <a:pathLst>
              <a:path w="1925066" h="0">
                <a:moveTo>
                  <a:pt x="0" y="0"/>
                </a:moveTo>
                <a:lnTo>
                  <a:pt x="192506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2838323" y="4994782"/>
            <a:ext cx="2452370" cy="0"/>
          </a:xfrm>
          <a:custGeom>
            <a:avLst/>
            <a:gdLst/>
            <a:ahLst/>
            <a:cxnLst/>
            <a:rect l="l" t="t" r="r" b="b"/>
            <a:pathLst>
              <a:path w="2452370" h="0">
                <a:moveTo>
                  <a:pt x="0" y="0"/>
                </a:moveTo>
                <a:lnTo>
                  <a:pt x="245237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5296789" y="4994782"/>
            <a:ext cx="1559306" cy="0"/>
          </a:xfrm>
          <a:custGeom>
            <a:avLst/>
            <a:gdLst/>
            <a:ahLst/>
            <a:cxnLst/>
            <a:rect l="l" t="t" r="r" b="b"/>
            <a:pathLst>
              <a:path w="1559306" h="0">
                <a:moveTo>
                  <a:pt x="0" y="0"/>
                </a:moveTo>
                <a:lnTo>
                  <a:pt x="155930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907084" y="5366638"/>
            <a:ext cx="1925066" cy="0"/>
          </a:xfrm>
          <a:custGeom>
            <a:avLst/>
            <a:gdLst/>
            <a:ahLst/>
            <a:cxnLst/>
            <a:rect l="l" t="t" r="r" b="b"/>
            <a:pathLst>
              <a:path w="1925066" h="0">
                <a:moveTo>
                  <a:pt x="0" y="0"/>
                </a:moveTo>
                <a:lnTo>
                  <a:pt x="192506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2838323" y="5366638"/>
            <a:ext cx="2452370" cy="0"/>
          </a:xfrm>
          <a:custGeom>
            <a:avLst/>
            <a:gdLst/>
            <a:ahLst/>
            <a:cxnLst/>
            <a:rect l="l" t="t" r="r" b="b"/>
            <a:pathLst>
              <a:path w="2452370" h="0">
                <a:moveTo>
                  <a:pt x="0" y="0"/>
                </a:moveTo>
                <a:lnTo>
                  <a:pt x="245237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5296789" y="5366638"/>
            <a:ext cx="1559306" cy="0"/>
          </a:xfrm>
          <a:custGeom>
            <a:avLst/>
            <a:gdLst/>
            <a:ahLst/>
            <a:cxnLst/>
            <a:rect l="l" t="t" r="r" b="b"/>
            <a:pathLst>
              <a:path w="1559306" h="0">
                <a:moveTo>
                  <a:pt x="0" y="0"/>
                </a:moveTo>
                <a:lnTo>
                  <a:pt x="155930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904036" y="4250308"/>
            <a:ext cx="0" cy="1491488"/>
          </a:xfrm>
          <a:custGeom>
            <a:avLst/>
            <a:gdLst/>
            <a:ahLst/>
            <a:cxnLst/>
            <a:rect l="l" t="t" r="r" b="b"/>
            <a:pathLst>
              <a:path w="0" h="1491488">
                <a:moveTo>
                  <a:pt x="0" y="0"/>
                </a:moveTo>
                <a:lnTo>
                  <a:pt x="0" y="149148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907084" y="5738749"/>
            <a:ext cx="1925066" cy="0"/>
          </a:xfrm>
          <a:custGeom>
            <a:avLst/>
            <a:gdLst/>
            <a:ahLst/>
            <a:cxnLst/>
            <a:rect l="l" t="t" r="r" b="b"/>
            <a:pathLst>
              <a:path w="1925066" h="0">
                <a:moveTo>
                  <a:pt x="0" y="0"/>
                </a:moveTo>
                <a:lnTo>
                  <a:pt x="192506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835275" y="4250308"/>
            <a:ext cx="0" cy="1491488"/>
          </a:xfrm>
          <a:custGeom>
            <a:avLst/>
            <a:gdLst/>
            <a:ahLst/>
            <a:cxnLst/>
            <a:rect l="l" t="t" r="r" b="b"/>
            <a:pathLst>
              <a:path w="0" h="1491488">
                <a:moveTo>
                  <a:pt x="0" y="0"/>
                </a:moveTo>
                <a:lnTo>
                  <a:pt x="0" y="149148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2838323" y="5738749"/>
            <a:ext cx="2452370" cy="0"/>
          </a:xfrm>
          <a:custGeom>
            <a:avLst/>
            <a:gdLst/>
            <a:ahLst/>
            <a:cxnLst/>
            <a:rect l="l" t="t" r="r" b="b"/>
            <a:pathLst>
              <a:path w="2452370" h="0">
                <a:moveTo>
                  <a:pt x="0" y="0"/>
                </a:moveTo>
                <a:lnTo>
                  <a:pt x="24523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293740" y="4250308"/>
            <a:ext cx="0" cy="1491488"/>
          </a:xfrm>
          <a:custGeom>
            <a:avLst/>
            <a:gdLst/>
            <a:ahLst/>
            <a:cxnLst/>
            <a:rect l="l" t="t" r="r" b="b"/>
            <a:pathLst>
              <a:path w="0" h="1491488">
                <a:moveTo>
                  <a:pt x="0" y="0"/>
                </a:moveTo>
                <a:lnTo>
                  <a:pt x="0" y="149148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5296789" y="5738749"/>
            <a:ext cx="1559306" cy="0"/>
          </a:xfrm>
          <a:custGeom>
            <a:avLst/>
            <a:gdLst/>
            <a:ahLst/>
            <a:cxnLst/>
            <a:rect l="l" t="t" r="r" b="b"/>
            <a:pathLst>
              <a:path w="1559306" h="0">
                <a:moveTo>
                  <a:pt x="0" y="0"/>
                </a:moveTo>
                <a:lnTo>
                  <a:pt x="155930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859269" y="4250308"/>
            <a:ext cx="0" cy="1491488"/>
          </a:xfrm>
          <a:custGeom>
            <a:avLst/>
            <a:gdLst/>
            <a:ahLst/>
            <a:cxnLst/>
            <a:rect l="l" t="t" r="r" b="b"/>
            <a:pathLst>
              <a:path w="0" h="1491488">
                <a:moveTo>
                  <a:pt x="0" y="0"/>
                </a:moveTo>
                <a:lnTo>
                  <a:pt x="0" y="149148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535940" y="550343"/>
            <a:ext cx="6456772" cy="564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335"/>
              </a:lnSpc>
              <a:spcBef>
                <a:spcPts val="66"/>
              </a:spcBef>
            </a:pPr>
            <a:r>
              <a:rPr dirty="0" smtClean="0" baseline="2148" sz="1650" spc="-4" b="1">
                <a:latin typeface="Arial Black"/>
                <a:cs typeface="Arial Black"/>
              </a:rPr>
              <a:t>D</a:t>
            </a:r>
            <a:r>
              <a:rPr dirty="0" smtClean="0" baseline="2626" sz="1350" spc="0" b="1">
                <a:latin typeface="Arial Black"/>
                <a:cs typeface="Arial Black"/>
              </a:rPr>
              <a:t>EBTS</a:t>
            </a:r>
            <a:r>
              <a:rPr dirty="0" smtClean="0" baseline="2626" sz="1350" spc="48" b="1">
                <a:latin typeface="Arial Black"/>
                <a:cs typeface="Arial Black"/>
              </a:rPr>
              <a:t> </a:t>
            </a:r>
            <a:r>
              <a:rPr dirty="0" smtClean="0" baseline="2148" sz="1650" spc="-4" b="1">
                <a:latin typeface="Arial Black"/>
                <a:cs typeface="Arial Black"/>
              </a:rPr>
              <a:t>H</a:t>
            </a:r>
            <a:r>
              <a:rPr dirty="0" smtClean="0" baseline="2626" sz="1350" spc="0" b="1">
                <a:latin typeface="Arial Black"/>
                <a:cs typeface="Arial Black"/>
              </a:rPr>
              <a:t>US</a:t>
            </a:r>
            <a:r>
              <a:rPr dirty="0" smtClean="0" baseline="2626" sz="1350" spc="4" b="1">
                <a:latin typeface="Arial Black"/>
                <a:cs typeface="Arial Black"/>
              </a:rPr>
              <a:t>B</a:t>
            </a:r>
            <a:r>
              <a:rPr dirty="0" smtClean="0" baseline="2626" sz="1350" spc="-13" b="1">
                <a:latin typeface="Arial Black"/>
                <a:cs typeface="Arial Black"/>
              </a:rPr>
              <a:t>A</a:t>
            </a:r>
            <a:r>
              <a:rPr dirty="0" smtClean="0" baseline="2626" sz="1350" spc="0" b="1">
                <a:latin typeface="Arial Black"/>
                <a:cs typeface="Arial Black"/>
              </a:rPr>
              <a:t>ND</a:t>
            </a:r>
            <a:r>
              <a:rPr dirty="0" smtClean="0" baseline="2626" sz="1350" spc="4" b="1">
                <a:latin typeface="Arial Black"/>
                <a:cs typeface="Arial Black"/>
              </a:rPr>
              <a:t> </a:t>
            </a:r>
            <a:r>
              <a:rPr dirty="0" smtClean="0" baseline="2148" sz="1650" spc="0" b="1">
                <a:latin typeface="Arial Black"/>
                <a:cs typeface="Arial Black"/>
              </a:rPr>
              <a:t>W</a:t>
            </a:r>
            <a:r>
              <a:rPr dirty="0" smtClean="0" baseline="2626" sz="1350" spc="0" b="1">
                <a:latin typeface="Arial Black"/>
                <a:cs typeface="Arial Black"/>
              </a:rPr>
              <a:t>ILL</a:t>
            </a:r>
            <a:r>
              <a:rPr dirty="0" smtClean="0" baseline="2626" sz="1350" spc="12" b="1">
                <a:latin typeface="Arial Black"/>
                <a:cs typeface="Arial Black"/>
              </a:rPr>
              <a:t> </a:t>
            </a:r>
            <a:r>
              <a:rPr dirty="0" smtClean="0" baseline="2148" sz="1650" spc="-4" b="1">
                <a:latin typeface="Arial Black"/>
                <a:cs typeface="Arial Black"/>
              </a:rPr>
              <a:t>P</a:t>
            </a:r>
            <a:r>
              <a:rPr dirty="0" smtClean="0" baseline="2626" sz="1350" spc="-14" b="1">
                <a:latin typeface="Arial Black"/>
                <a:cs typeface="Arial Black"/>
              </a:rPr>
              <a:t>AY</a:t>
            </a:r>
            <a:endParaRPr sz="900">
              <a:latin typeface="Arial Black"/>
              <a:cs typeface="Arial Black"/>
            </a:endParaRPr>
          </a:p>
          <a:p>
            <a:pPr marL="355904">
              <a:lnSpc>
                <a:spcPct val="97262"/>
              </a:lnSpc>
              <a:spcBef>
                <a:spcPts val="418"/>
              </a:spcBef>
            </a:pP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b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nd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b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nce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ar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9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bts: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5940" y="3185974"/>
            <a:ext cx="6224053" cy="564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335"/>
              </a:lnSpc>
              <a:spcBef>
                <a:spcPts val="66"/>
              </a:spcBef>
            </a:pPr>
            <a:r>
              <a:rPr dirty="0" smtClean="0" baseline="2148" sz="1650" spc="-4" b="1">
                <a:latin typeface="Arial Black"/>
                <a:cs typeface="Arial Black"/>
              </a:rPr>
              <a:t>D</a:t>
            </a:r>
            <a:r>
              <a:rPr dirty="0" smtClean="0" baseline="2626" sz="1350" spc="0" b="1">
                <a:latin typeface="Arial Black"/>
                <a:cs typeface="Arial Black"/>
              </a:rPr>
              <a:t>EBTS</a:t>
            </a:r>
            <a:r>
              <a:rPr dirty="0" smtClean="0" baseline="2626" sz="1350" spc="10" b="1">
                <a:latin typeface="Arial Black"/>
                <a:cs typeface="Arial Black"/>
              </a:rPr>
              <a:t> </a:t>
            </a:r>
            <a:r>
              <a:rPr dirty="0" smtClean="0" baseline="2148" sz="1650" spc="0" b="1">
                <a:latin typeface="Arial Black"/>
                <a:cs typeface="Arial Black"/>
              </a:rPr>
              <a:t>W</a:t>
            </a:r>
            <a:r>
              <a:rPr dirty="0" smtClean="0" baseline="2626" sz="1350" spc="0" b="1">
                <a:latin typeface="Arial Black"/>
                <a:cs typeface="Arial Black"/>
              </a:rPr>
              <a:t>I</a:t>
            </a:r>
            <a:r>
              <a:rPr dirty="0" smtClean="0" baseline="2626" sz="1350" spc="4" b="1">
                <a:latin typeface="Arial Black"/>
                <a:cs typeface="Arial Black"/>
              </a:rPr>
              <a:t>F</a:t>
            </a:r>
            <a:r>
              <a:rPr dirty="0" smtClean="0" baseline="2626" sz="1350" spc="0" b="1">
                <a:latin typeface="Arial Black"/>
                <a:cs typeface="Arial Black"/>
              </a:rPr>
              <a:t>E</a:t>
            </a:r>
            <a:r>
              <a:rPr dirty="0" smtClean="0" baseline="2626" sz="1350" spc="-14" b="1">
                <a:latin typeface="Arial Black"/>
                <a:cs typeface="Arial Black"/>
              </a:rPr>
              <a:t> </a:t>
            </a:r>
            <a:r>
              <a:rPr dirty="0" smtClean="0" baseline="2148" sz="1650" spc="0" b="1">
                <a:latin typeface="Arial Black"/>
                <a:cs typeface="Arial Black"/>
              </a:rPr>
              <a:t>W</a:t>
            </a:r>
            <a:r>
              <a:rPr dirty="0" smtClean="0" baseline="2626" sz="1350" spc="-9" b="1">
                <a:latin typeface="Arial Black"/>
                <a:cs typeface="Arial Black"/>
              </a:rPr>
              <a:t>I</a:t>
            </a:r>
            <a:r>
              <a:rPr dirty="0" smtClean="0" baseline="2626" sz="1350" spc="0" b="1">
                <a:latin typeface="Arial Black"/>
                <a:cs typeface="Arial Black"/>
              </a:rPr>
              <a:t>LL</a:t>
            </a:r>
            <a:r>
              <a:rPr dirty="0" smtClean="0" baseline="2626" sz="1350" spc="-44" b="1">
                <a:latin typeface="Arial Black"/>
                <a:cs typeface="Arial Black"/>
              </a:rPr>
              <a:t> </a:t>
            </a:r>
            <a:r>
              <a:rPr dirty="0" smtClean="0" baseline="2148" sz="1650" spc="-4" b="1">
                <a:latin typeface="Arial Black"/>
                <a:cs typeface="Arial Black"/>
              </a:rPr>
              <a:t>P</a:t>
            </a:r>
            <a:r>
              <a:rPr dirty="0" smtClean="0" baseline="2626" sz="1350" spc="-14" b="1">
                <a:latin typeface="Arial Black"/>
                <a:cs typeface="Arial Black"/>
              </a:rPr>
              <a:t>AY</a:t>
            </a:r>
            <a:endParaRPr sz="900">
              <a:latin typeface="Arial Black"/>
              <a:cs typeface="Arial Black"/>
            </a:endParaRPr>
          </a:p>
          <a:p>
            <a:pPr marL="355904">
              <a:lnSpc>
                <a:spcPct val="97262"/>
              </a:lnSpc>
              <a:spcBef>
                <a:spcPts val="418"/>
              </a:spcBef>
            </a:pPr>
            <a:r>
              <a:rPr dirty="0" smtClean="0" sz="1100" spc="0" b="1">
                <a:latin typeface="Arial"/>
                <a:cs typeface="Arial"/>
              </a:rPr>
              <a:t>W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9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bts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has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nce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ati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de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s: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5940" y="5833416"/>
            <a:ext cx="6633761" cy="199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6989" marR="360374" algn="ctr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f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-39" b="1">
                <a:latin typeface="Arial"/>
                <a:cs typeface="Arial"/>
              </a:rPr>
              <a:t>y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m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l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-25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py</a:t>
            </a:r>
            <a:r>
              <a:rPr dirty="0" smtClean="0" sz="1100" spc="-44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-14" b="1">
                <a:latin typeface="Arial"/>
                <a:cs typeface="Arial"/>
              </a:rPr>
              <a:t>h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p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-14" b="1">
                <a:latin typeface="Arial"/>
                <a:cs typeface="Arial"/>
              </a:rPr>
              <a:t>g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r>
              <a:rPr dirty="0" smtClean="0" sz="1100" spc="289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M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-14" b="1">
                <a:latin typeface="Arial"/>
                <a:cs typeface="Arial"/>
              </a:rPr>
              <a:t>k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-14" b="1">
                <a:latin typeface="Arial"/>
                <a:cs typeface="Arial"/>
              </a:rPr>
              <a:t>u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-2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l</a:t>
            </a:r>
            <a:r>
              <a:rPr dirty="0" smtClean="0" sz="1100" spc="-14" b="1">
                <a:latin typeface="Arial"/>
                <a:cs typeface="Arial"/>
              </a:rPr>
              <a:t>u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29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w</a:t>
            </a:r>
            <a:r>
              <a:rPr dirty="0" smtClean="0" sz="1100" spc="-14" b="1">
                <a:latin typeface="Arial"/>
                <a:cs typeface="Arial"/>
              </a:rPr>
              <a:t>h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29" b="1">
                <a:latin typeface="Arial"/>
                <a:cs typeface="Arial"/>
              </a:rPr>
              <a:t> </a:t>
            </a:r>
            <a:r>
              <a:rPr dirty="0" smtClean="0" sz="1100" spc="-25" b="1">
                <a:latin typeface="Arial"/>
                <a:cs typeface="Arial"/>
              </a:rPr>
              <a:t>y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f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-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-14" b="1">
                <a:latin typeface="Arial"/>
                <a:cs typeface="Arial"/>
              </a:rPr>
              <a:t>h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p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-14" b="1">
                <a:latin typeface="Arial"/>
                <a:cs typeface="Arial"/>
              </a:rPr>
              <a:t>p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859677" marR="1875313" algn="ctr">
              <a:lnSpc>
                <a:spcPct val="95825"/>
              </a:lnSpc>
              <a:spcBef>
                <a:spcPts val="569"/>
              </a:spcBef>
            </a:pPr>
            <a:r>
              <a:rPr dirty="0" smtClean="0" sz="1100" spc="0" b="1">
                <a:latin typeface="Arial"/>
                <a:cs typeface="Arial"/>
              </a:rPr>
              <a:t>We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B</a:t>
            </a:r>
            <a:r>
              <a:rPr dirty="0" smtClean="0" sz="1100" spc="0" b="1">
                <a:latin typeface="Arial"/>
                <a:cs typeface="Arial"/>
              </a:rPr>
              <a:t>oth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3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gree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w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de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he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b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  <a:p>
            <a:pPr marL="2411755" marR="2428583" algn="ctr">
              <a:lnSpc>
                <a:spcPct val="95825"/>
              </a:lnSpc>
              <a:spcBef>
                <a:spcPts val="607"/>
              </a:spcBef>
            </a:pPr>
            <a:r>
              <a:rPr dirty="0" smtClean="0" sz="1100" spc="4" b="1">
                <a:latin typeface="Arial"/>
                <a:cs typeface="Arial"/>
              </a:rPr>
              <a:t>(</a:t>
            </a: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0" b="1">
                <a:latin typeface="Arial"/>
                <a:cs typeface="Arial"/>
              </a:rPr>
              <a:t>old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m</a:t>
            </a:r>
            <a:r>
              <a:rPr dirty="0" smtClean="0" sz="1100" spc="-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Pro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9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607"/>
              </a:spcBef>
            </a:pP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25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25">
                <a:latin typeface="Arial"/>
                <a:cs typeface="Arial"/>
              </a:rPr>
              <a:t>v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2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25">
                <a:latin typeface="Arial"/>
                <a:cs typeface="Arial"/>
              </a:rPr>
              <a:t>v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6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189"/>
              </a:spcBef>
            </a:pP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“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9">
                <a:latin typeface="Arial"/>
                <a:cs typeface="Arial"/>
              </a:rPr>
              <a:t>’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”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29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29">
                <a:latin typeface="Arial"/>
                <a:cs typeface="Arial"/>
              </a:rPr>
              <a:t>“</a:t>
            </a: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2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’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29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”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29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189"/>
              </a:spcBef>
            </a:pP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ke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2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2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2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ke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25">
                <a:latin typeface="Arial"/>
                <a:cs typeface="Arial"/>
              </a:rPr>
              <a:t> </a:t>
            </a:r>
            <a:r>
              <a:rPr dirty="0" smtClean="0" sz="1100" spc="-29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2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189"/>
              </a:spcBef>
            </a:pP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5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2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189"/>
              </a:spcBef>
            </a:pP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’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59">
                <a:latin typeface="Arial"/>
                <a:cs typeface="Arial"/>
              </a:rPr>
              <a:t> 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25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25">
                <a:latin typeface="Arial"/>
                <a:cs typeface="Arial"/>
              </a:rPr>
              <a:t> </a:t>
            </a:r>
            <a:r>
              <a:rPr dirty="0" smtClean="0" sz="1100" spc="-29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189"/>
              </a:spcBef>
            </a:pP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6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25">
                <a:latin typeface="Arial"/>
                <a:cs typeface="Arial"/>
              </a:rPr>
              <a:t>y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9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-25">
                <a:latin typeface="Arial"/>
                <a:cs typeface="Arial"/>
              </a:rPr>
              <a:t>y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’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0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189"/>
              </a:spcBef>
            </a:pP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25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-25">
                <a:latin typeface="Arial"/>
                <a:cs typeface="Arial"/>
              </a:rPr>
              <a:t>c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-25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25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-25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35940" y="9432303"/>
            <a:ext cx="3242516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213100" algn="l"/>
              </a:tabLst>
            </a:pP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 u="sng">
                <a:latin typeface="Arial"/>
                <a:cs typeface="Arial"/>
              </a:rPr>
              <a:t>      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05325" y="9432303"/>
            <a:ext cx="2698995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667000" algn="l"/>
              </a:tabLst>
            </a:pPr>
            <a:r>
              <a:rPr dirty="0" smtClean="0" sz="800" spc="19">
                <a:latin typeface="Arial"/>
                <a:cs typeface="Arial"/>
              </a:rPr>
              <a:t>W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0">
                <a:latin typeface="Arial"/>
                <a:cs typeface="Arial"/>
              </a:rPr>
              <a:t>s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940" y="9666999"/>
            <a:ext cx="612523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2012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57627" y="9666999"/>
            <a:ext cx="2019875" cy="243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1757" marR="347009" algn="ctr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5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Di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ts val="910"/>
              </a:lnSpc>
              <a:spcBef>
                <a:spcPts val="4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45402" y="9666999"/>
            <a:ext cx="562308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3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04036" y="3827399"/>
            <a:ext cx="1931238" cy="416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0228" marR="105005" indent="-175259">
              <a:lnSpc>
                <a:spcPct val="96400"/>
              </a:lnSpc>
              <a:spcBef>
                <a:spcPts val="45"/>
              </a:spcBef>
            </a:pPr>
            <a:r>
              <a:rPr dirty="0" smtClean="0" sz="1100" spc="0" b="1">
                <a:latin typeface="Arial"/>
                <a:cs typeface="Arial"/>
              </a:rPr>
              <a:t>List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9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cre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d,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sh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ce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bts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35275" y="3827399"/>
            <a:ext cx="2458465" cy="416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36667" marR="637458" algn="ctr">
              <a:lnSpc>
                <a:spcPct val="95825"/>
              </a:lnSpc>
              <a:spcBef>
                <a:spcPts val="45"/>
              </a:spcBef>
            </a:pP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ame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of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re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endParaRPr sz="1100">
              <a:latin typeface="Arial"/>
              <a:cs typeface="Arial"/>
            </a:endParaRPr>
          </a:p>
          <a:p>
            <a:pPr marL="211480" marR="213246" algn="ctr">
              <a:lnSpc>
                <a:spcPct val="95825"/>
              </a:lnSpc>
              <a:spcBef>
                <a:spcPts val="5"/>
              </a:spcBef>
            </a:pPr>
            <a:r>
              <a:rPr dirty="0" smtClean="0" sz="1100" spc="4" b="1">
                <a:latin typeface="Arial"/>
                <a:cs typeface="Arial"/>
              </a:rPr>
              <a:t>(</a:t>
            </a:r>
            <a:r>
              <a:rPr dirty="0" smtClean="0" sz="1100" spc="0" b="1">
                <a:latin typeface="Arial"/>
                <a:cs typeface="Arial"/>
              </a:rPr>
              <a:t>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rson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mpa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y</a:t>
            </a:r>
            <a:r>
              <a:rPr dirty="0" smtClean="0" sz="1100" spc="9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o</a:t>
            </a:r>
            <a:r>
              <a:rPr dirty="0" smtClean="0" sz="1100" spc="14" b="1">
                <a:latin typeface="Arial"/>
                <a:cs typeface="Arial"/>
              </a:rPr>
              <a:t>w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293740" y="3827399"/>
            <a:ext cx="1565528" cy="416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34"/>
              </a:spcBef>
            </a:pPr>
            <a:endParaRPr sz="650"/>
          </a:p>
          <a:p>
            <a:pPr marL="179832">
              <a:lnSpc>
                <a:spcPct val="95825"/>
              </a:lnSpc>
            </a:pPr>
            <a:r>
              <a:rPr dirty="0" smtClean="0" sz="1100" spc="-29" b="1">
                <a:latin typeface="Arial"/>
                <a:cs typeface="Arial"/>
              </a:rPr>
              <a:t>A</a:t>
            </a:r>
            <a:r>
              <a:rPr dirty="0" smtClean="0" sz="1100" spc="14" b="1">
                <a:latin typeface="Arial"/>
                <a:cs typeface="Arial"/>
              </a:rPr>
              <a:t>m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nt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st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25" b="1">
                <a:latin typeface="Arial"/>
                <a:cs typeface="Arial"/>
              </a:rPr>
              <a:t>o</a:t>
            </a:r>
            <a:r>
              <a:rPr dirty="0" smtClean="0" sz="1100" spc="14" b="1">
                <a:latin typeface="Arial"/>
                <a:cs typeface="Arial"/>
              </a:rPr>
              <a:t>w</a:t>
            </a:r>
            <a:r>
              <a:rPr dirty="0" smtClean="0" sz="1100" spc="0" b="1">
                <a:latin typeface="Arial"/>
                <a:cs typeface="Arial"/>
              </a:rPr>
              <a:t>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04036" y="4243451"/>
            <a:ext cx="1931238" cy="3794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6">
              <a:lnSpc>
                <a:spcPct val="95825"/>
              </a:lnSpc>
              <a:spcBef>
                <a:spcPts val="70"/>
              </a:spcBef>
            </a:pPr>
            <a:r>
              <a:rPr dirty="0" smtClean="0" sz="1100" spc="0">
                <a:latin typeface="Arial"/>
                <a:cs typeface="Arial"/>
              </a:rPr>
              <a:t>1.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35275" y="4243451"/>
            <a:ext cx="2458465" cy="3794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5293740" y="4243451"/>
            <a:ext cx="1565528" cy="3794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0"/>
              </a:spcBef>
            </a:pPr>
            <a:endParaRPr sz="1000"/>
          </a:p>
          <a:p>
            <a:pPr marL="67056">
              <a:lnSpc>
                <a:spcPct val="95825"/>
              </a:lnSpc>
            </a:pPr>
            <a:r>
              <a:rPr dirty="0" smtClean="0" sz="1100" spc="0">
                <a:latin typeface="Arial"/>
                <a:cs typeface="Arial"/>
              </a:rPr>
              <a:t>$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04036" y="4622926"/>
            <a:ext cx="1931238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6">
              <a:lnSpc>
                <a:spcPct val="95825"/>
              </a:lnSpc>
              <a:spcBef>
                <a:spcPts val="10"/>
              </a:spcBef>
            </a:pPr>
            <a:r>
              <a:rPr dirty="0" smtClean="0" sz="1100" spc="0">
                <a:latin typeface="Arial"/>
                <a:cs typeface="Arial"/>
              </a:rPr>
              <a:t>2.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35275" y="4622926"/>
            <a:ext cx="2458465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5293740" y="4622926"/>
            <a:ext cx="1565528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67056">
              <a:lnSpc>
                <a:spcPct val="95825"/>
              </a:lnSpc>
            </a:pPr>
            <a:r>
              <a:rPr dirty="0" smtClean="0" sz="1100" spc="0">
                <a:latin typeface="Arial"/>
                <a:cs typeface="Arial"/>
              </a:rPr>
              <a:t>$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4036" y="4994782"/>
            <a:ext cx="1931238" cy="371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6">
              <a:lnSpc>
                <a:spcPct val="95825"/>
              </a:lnSpc>
              <a:spcBef>
                <a:spcPts val="10"/>
              </a:spcBef>
            </a:pPr>
            <a:r>
              <a:rPr dirty="0" smtClean="0" sz="1100" spc="0">
                <a:latin typeface="Arial"/>
                <a:cs typeface="Arial"/>
              </a:rPr>
              <a:t>3.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35275" y="4994782"/>
            <a:ext cx="2458465" cy="371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5293740" y="4994782"/>
            <a:ext cx="1565528" cy="371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67056">
              <a:lnSpc>
                <a:spcPct val="95825"/>
              </a:lnSpc>
            </a:pPr>
            <a:r>
              <a:rPr dirty="0" smtClean="0" sz="1100" spc="0">
                <a:latin typeface="Arial"/>
                <a:cs typeface="Arial"/>
              </a:rPr>
              <a:t>$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4036" y="5366638"/>
            <a:ext cx="1931238" cy="372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6">
              <a:lnSpc>
                <a:spcPct val="95825"/>
              </a:lnSpc>
              <a:spcBef>
                <a:spcPts val="15"/>
              </a:spcBef>
            </a:pPr>
            <a:r>
              <a:rPr dirty="0" smtClean="0" sz="1100" spc="0">
                <a:latin typeface="Arial"/>
                <a:cs typeface="Arial"/>
              </a:rPr>
              <a:t>4.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35275" y="5366638"/>
            <a:ext cx="2458465" cy="372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293740" y="5366638"/>
            <a:ext cx="1565528" cy="372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4"/>
              </a:spcBef>
            </a:pPr>
            <a:endParaRPr sz="1000"/>
          </a:p>
          <a:p>
            <a:pPr marL="67056">
              <a:lnSpc>
                <a:spcPct val="95825"/>
              </a:lnSpc>
            </a:pPr>
            <a:r>
              <a:rPr dirty="0" smtClean="0" sz="1100" spc="0">
                <a:latin typeface="Arial"/>
                <a:cs typeface="Arial"/>
              </a:rPr>
              <a:t>$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4036" y="1192021"/>
            <a:ext cx="1931238" cy="4175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0228" marR="105007" indent="-175259">
              <a:lnSpc>
                <a:spcPts val="1260"/>
              </a:lnSpc>
              <a:spcBef>
                <a:spcPts val="148"/>
              </a:spcBef>
            </a:pPr>
            <a:r>
              <a:rPr dirty="0" smtClean="0" sz="1100" spc="0" b="1">
                <a:latin typeface="Arial"/>
                <a:cs typeface="Arial"/>
              </a:rPr>
              <a:t>List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9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cre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d,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sh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ce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bts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35275" y="1192021"/>
            <a:ext cx="2458465" cy="4175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36667" marR="637458" algn="ctr">
              <a:lnSpc>
                <a:spcPct val="95825"/>
              </a:lnSpc>
              <a:spcBef>
                <a:spcPts val="60"/>
              </a:spcBef>
            </a:pP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ame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of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re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endParaRPr sz="1100">
              <a:latin typeface="Arial"/>
              <a:cs typeface="Arial"/>
            </a:endParaRPr>
          </a:p>
          <a:p>
            <a:pPr marL="211480" marR="213246" algn="ctr">
              <a:lnSpc>
                <a:spcPts val="1260"/>
              </a:lnSpc>
              <a:spcBef>
                <a:spcPts val="63"/>
              </a:spcBef>
            </a:pPr>
            <a:r>
              <a:rPr dirty="0" smtClean="0" sz="1100" spc="4" b="1">
                <a:latin typeface="Arial"/>
                <a:cs typeface="Arial"/>
              </a:rPr>
              <a:t>(</a:t>
            </a:r>
            <a:r>
              <a:rPr dirty="0" smtClean="0" sz="1100" spc="0" b="1">
                <a:latin typeface="Arial"/>
                <a:cs typeface="Arial"/>
              </a:rPr>
              <a:t>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rson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mpa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y</a:t>
            </a:r>
            <a:r>
              <a:rPr dirty="0" smtClean="0" sz="1100" spc="9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o</a:t>
            </a:r>
            <a:r>
              <a:rPr dirty="0" smtClean="0" sz="1100" spc="14" b="1">
                <a:latin typeface="Arial"/>
                <a:cs typeface="Arial"/>
              </a:rPr>
              <a:t>w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93740" y="1192021"/>
            <a:ext cx="1565528" cy="4175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34"/>
              </a:spcBef>
            </a:pPr>
            <a:endParaRPr sz="650"/>
          </a:p>
          <a:p>
            <a:pPr marL="179832">
              <a:lnSpc>
                <a:spcPct val="95825"/>
              </a:lnSpc>
            </a:pPr>
            <a:r>
              <a:rPr dirty="0" smtClean="0" sz="1100" spc="-29" b="1">
                <a:latin typeface="Arial"/>
                <a:cs typeface="Arial"/>
              </a:rPr>
              <a:t>A</a:t>
            </a:r>
            <a:r>
              <a:rPr dirty="0" smtClean="0" sz="1100" spc="14" b="1">
                <a:latin typeface="Arial"/>
                <a:cs typeface="Arial"/>
              </a:rPr>
              <a:t>m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nt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st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25" b="1">
                <a:latin typeface="Arial"/>
                <a:cs typeface="Arial"/>
              </a:rPr>
              <a:t>o</a:t>
            </a:r>
            <a:r>
              <a:rPr dirty="0" smtClean="0" sz="1100" spc="14" b="1">
                <a:latin typeface="Arial"/>
                <a:cs typeface="Arial"/>
              </a:rPr>
              <a:t>w</a:t>
            </a:r>
            <a:r>
              <a:rPr dirty="0" smtClean="0" sz="1100" spc="0" b="1">
                <a:latin typeface="Arial"/>
                <a:cs typeface="Arial"/>
              </a:rPr>
              <a:t>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4036" y="1609598"/>
            <a:ext cx="1931238" cy="3779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6">
              <a:lnSpc>
                <a:spcPct val="95825"/>
              </a:lnSpc>
              <a:spcBef>
                <a:spcPts val="60"/>
              </a:spcBef>
            </a:pPr>
            <a:r>
              <a:rPr dirty="0" smtClean="0" sz="1100" spc="0">
                <a:latin typeface="Arial"/>
                <a:cs typeface="Arial"/>
              </a:rPr>
              <a:t>1.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35275" y="1609598"/>
            <a:ext cx="2458465" cy="3779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5293740" y="1609598"/>
            <a:ext cx="1565528" cy="3779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0"/>
              </a:spcBef>
            </a:pPr>
            <a:endParaRPr sz="1000"/>
          </a:p>
          <a:p>
            <a:pPr marL="67056">
              <a:lnSpc>
                <a:spcPct val="95825"/>
              </a:lnSpc>
            </a:pPr>
            <a:r>
              <a:rPr dirty="0" smtClean="0" sz="1100" spc="0">
                <a:latin typeface="Arial"/>
                <a:cs typeface="Arial"/>
              </a:rPr>
              <a:t>$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4036" y="1987550"/>
            <a:ext cx="1931238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6">
              <a:lnSpc>
                <a:spcPct val="95825"/>
              </a:lnSpc>
              <a:spcBef>
                <a:spcPts val="10"/>
              </a:spcBef>
            </a:pPr>
            <a:r>
              <a:rPr dirty="0" smtClean="0" sz="1100" spc="0">
                <a:latin typeface="Arial"/>
                <a:cs typeface="Arial"/>
              </a:rPr>
              <a:t>2.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35275" y="1987550"/>
            <a:ext cx="2458465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5293740" y="1987550"/>
            <a:ext cx="1565528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67056">
              <a:lnSpc>
                <a:spcPct val="95825"/>
              </a:lnSpc>
            </a:pPr>
            <a:r>
              <a:rPr dirty="0" smtClean="0" sz="1100" spc="0">
                <a:latin typeface="Arial"/>
                <a:cs typeface="Arial"/>
              </a:rPr>
              <a:t>$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4036" y="2359405"/>
            <a:ext cx="1931238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6">
              <a:lnSpc>
                <a:spcPct val="95825"/>
              </a:lnSpc>
              <a:spcBef>
                <a:spcPts val="10"/>
              </a:spcBef>
            </a:pPr>
            <a:r>
              <a:rPr dirty="0" smtClean="0" sz="1100" spc="0">
                <a:latin typeface="Arial"/>
                <a:cs typeface="Arial"/>
              </a:rPr>
              <a:t>3.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5275" y="2359405"/>
            <a:ext cx="2458465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293740" y="2359405"/>
            <a:ext cx="1565528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67056">
              <a:lnSpc>
                <a:spcPct val="95825"/>
              </a:lnSpc>
            </a:pPr>
            <a:r>
              <a:rPr dirty="0" smtClean="0" sz="1100" spc="0">
                <a:latin typeface="Arial"/>
                <a:cs typeface="Arial"/>
              </a:rPr>
              <a:t>$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4036" y="2731261"/>
            <a:ext cx="1931238" cy="373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6">
              <a:lnSpc>
                <a:spcPct val="95825"/>
              </a:lnSpc>
              <a:spcBef>
                <a:spcPts val="25"/>
              </a:spcBef>
            </a:pPr>
            <a:r>
              <a:rPr dirty="0" smtClean="0" sz="1100" spc="0">
                <a:latin typeface="Arial"/>
                <a:cs typeface="Arial"/>
              </a:rPr>
              <a:t>4.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35275" y="2731261"/>
            <a:ext cx="2458465" cy="373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293740" y="2731261"/>
            <a:ext cx="1565528" cy="373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67056">
              <a:lnSpc>
                <a:spcPct val="95825"/>
              </a:lnSpc>
            </a:pPr>
            <a:r>
              <a:rPr dirty="0" smtClean="0" sz="1100" spc="0">
                <a:latin typeface="Arial"/>
                <a:cs typeface="Arial"/>
              </a:rPr>
              <a:t>$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0767" y="9388043"/>
            <a:ext cx="45131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395875" y="9388043"/>
            <a:ext cx="13545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095139" y="9388043"/>
            <a:ext cx="2822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47194" y="9388043"/>
            <a:ext cx="112911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bject 55"/>
          <p:cNvSpPr/>
          <p:nvPr/>
        </p:nvSpPr>
        <p:spPr>
          <a:xfrm>
            <a:off x="891844" y="513587"/>
            <a:ext cx="210312" cy="15697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891844" y="748283"/>
            <a:ext cx="210312" cy="15697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239010" y="748283"/>
            <a:ext cx="210312" cy="15697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896235" y="748283"/>
            <a:ext cx="214884" cy="1569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896416" y="1382522"/>
            <a:ext cx="210312" cy="15697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896416" y="1620266"/>
            <a:ext cx="210312" cy="15697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896416" y="1862581"/>
            <a:ext cx="210312" cy="15697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896416" y="2336546"/>
            <a:ext cx="210312" cy="15697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896416" y="2566670"/>
            <a:ext cx="210312" cy="15697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896416" y="2804413"/>
            <a:ext cx="210312" cy="15697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896416" y="3040633"/>
            <a:ext cx="210312" cy="15697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896416" y="3277234"/>
            <a:ext cx="210312" cy="15697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896416" y="3514979"/>
            <a:ext cx="210312" cy="15697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891844" y="4796663"/>
            <a:ext cx="210312" cy="1569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891844" y="5229479"/>
            <a:ext cx="210312" cy="1569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891844" y="5482717"/>
            <a:ext cx="210312" cy="1569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891844" y="6357493"/>
            <a:ext cx="210312" cy="1569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891844" y="6831457"/>
            <a:ext cx="210312" cy="1569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891844" y="7541640"/>
            <a:ext cx="210312" cy="1569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891844" y="7779765"/>
            <a:ext cx="210312" cy="1569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891844" y="8015986"/>
            <a:ext cx="210312" cy="1569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891844" y="8252206"/>
            <a:ext cx="210312" cy="156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535940" y="288215"/>
            <a:ext cx="2483142" cy="3957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335"/>
              </a:lnSpc>
              <a:spcBef>
                <a:spcPts val="66"/>
              </a:spcBef>
            </a:pPr>
            <a:r>
              <a:rPr dirty="0" smtClean="0" baseline="2148" sz="1650" spc="-26" b="1">
                <a:latin typeface="Arial Black"/>
                <a:cs typeface="Arial Black"/>
              </a:rPr>
              <a:t>A</a:t>
            </a:r>
            <a:r>
              <a:rPr dirty="0" smtClean="0" baseline="2626" sz="1350" spc="13" b="1">
                <a:latin typeface="Arial Black"/>
                <a:cs typeface="Arial Black"/>
              </a:rPr>
              <a:t>L</a:t>
            </a:r>
            <a:r>
              <a:rPr dirty="0" smtClean="0" baseline="2626" sz="1350" spc="0" b="1">
                <a:latin typeface="Arial Black"/>
                <a:cs typeface="Arial Black"/>
              </a:rPr>
              <a:t>I</a:t>
            </a:r>
            <a:r>
              <a:rPr dirty="0" smtClean="0" baseline="2626" sz="1350" spc="4" b="1">
                <a:latin typeface="Arial Black"/>
                <a:cs typeface="Arial Black"/>
              </a:rPr>
              <a:t>M</a:t>
            </a:r>
            <a:r>
              <a:rPr dirty="0" smtClean="0" baseline="2626" sz="1350" spc="-4" b="1">
                <a:latin typeface="Arial Black"/>
                <a:cs typeface="Arial Black"/>
              </a:rPr>
              <a:t>O</a:t>
            </a:r>
            <a:r>
              <a:rPr dirty="0" smtClean="0" baseline="2626" sz="1350" spc="0" b="1">
                <a:latin typeface="Arial Black"/>
                <a:cs typeface="Arial Black"/>
              </a:rPr>
              <a:t>NY</a:t>
            </a:r>
            <a:r>
              <a:rPr dirty="0" smtClean="0" baseline="2626" sz="1350" spc="58" b="1">
                <a:latin typeface="Arial Black"/>
                <a:cs typeface="Arial Black"/>
              </a:rPr>
              <a:t> </a:t>
            </a:r>
            <a:r>
              <a:rPr dirty="0" smtClean="0" baseline="2635" sz="1650" spc="4">
                <a:latin typeface="Arial"/>
                <a:cs typeface="Arial"/>
              </a:rPr>
              <a:t>(</a:t>
            </a:r>
            <a:r>
              <a:rPr dirty="0" smtClean="0" baseline="2635" sz="1650" spc="0">
                <a:latin typeface="Arial"/>
                <a:cs typeface="Arial"/>
              </a:rPr>
              <a:t>ch</a:t>
            </a:r>
            <a:r>
              <a:rPr dirty="0" smtClean="0" baseline="2635" sz="1650" spc="-4">
                <a:latin typeface="Arial"/>
                <a:cs typeface="Arial"/>
              </a:rPr>
              <a:t>e</a:t>
            </a:r>
            <a:r>
              <a:rPr dirty="0" smtClean="0" baseline="2635" sz="1650" spc="-9">
                <a:latin typeface="Arial"/>
                <a:cs typeface="Arial"/>
              </a:rPr>
              <a:t>c</a:t>
            </a:r>
            <a:r>
              <a:rPr dirty="0" smtClean="0" baseline="2635" sz="1650" spc="0">
                <a:latin typeface="Arial"/>
                <a:cs typeface="Arial"/>
              </a:rPr>
              <a:t>k</a:t>
            </a:r>
            <a:r>
              <a:rPr dirty="0" smtClean="0" baseline="2635" sz="1650" spc="19">
                <a:latin typeface="Arial"/>
                <a:cs typeface="Arial"/>
              </a:rPr>
              <a:t> </a:t>
            </a:r>
            <a:r>
              <a:rPr dirty="0" smtClean="0" baseline="2635" sz="1650" spc="-4" b="1">
                <a:latin typeface="Arial"/>
                <a:cs typeface="Arial"/>
              </a:rPr>
              <a:t>on</a:t>
            </a:r>
            <a:r>
              <a:rPr dirty="0" smtClean="0" baseline="2635" sz="1650" spc="-14" b="1">
                <a:latin typeface="Arial"/>
                <a:cs typeface="Arial"/>
              </a:rPr>
              <a:t>e</a:t>
            </a:r>
            <a:r>
              <a:rPr dirty="0" smtClean="0" baseline="2635" sz="1650" spc="4">
                <a:latin typeface="Arial"/>
                <a:cs typeface="Arial"/>
              </a:rPr>
              <a:t>):</a:t>
            </a:r>
            <a:endParaRPr sz="1100">
              <a:latin typeface="Arial"/>
              <a:cs typeface="Arial"/>
            </a:endParaRPr>
          </a:p>
          <a:p>
            <a:pPr marL="584504">
              <a:lnSpc>
                <a:spcPct val="95825"/>
              </a:lnSpc>
              <a:spcBef>
                <a:spcPts val="373"/>
              </a:spcBef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07744" y="753035"/>
            <a:ext cx="93270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on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66518" y="753035"/>
            <a:ext cx="32993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26791" y="753035"/>
            <a:ext cx="413125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4089400" algn="l"/>
              </a:tabLst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amou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$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07744" y="914579"/>
            <a:ext cx="605043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007100" algn="l"/>
              </a:tabLst>
            </a:pPr>
            <a:r>
              <a:rPr dirty="0" smtClean="0" sz="110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c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5940" y="1151053"/>
            <a:ext cx="6608891" cy="25342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449757" algn="ctr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be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on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):</a:t>
            </a:r>
            <a:endParaRPr sz="1100">
              <a:latin typeface="Arial"/>
              <a:cs typeface="Arial"/>
            </a:endParaRPr>
          </a:p>
          <a:p>
            <a:pPr marL="584504" marR="5463988" algn="just">
              <a:lnSpc>
                <a:spcPts val="1264"/>
              </a:lnSpc>
              <a:spcBef>
                <a:spcPts val="533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4504" marR="5463988" algn="just">
              <a:lnSpc>
                <a:spcPts val="1264"/>
              </a:lnSpc>
              <a:spcBef>
                <a:spcPts val="607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4504" marR="5463988" algn="just">
              <a:lnSpc>
                <a:spcPts val="1264"/>
              </a:lnSpc>
              <a:spcBef>
                <a:spcPts val="607"/>
              </a:spcBef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  <a:p>
            <a:pPr marL="584504" marR="459675" indent="-571804">
              <a:lnSpc>
                <a:spcPts val="1264"/>
              </a:lnSpc>
              <a:spcBef>
                <a:spcPts val="612"/>
              </a:spcBef>
            </a:pP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y: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c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):</a:t>
            </a:r>
            <a:r>
              <a:rPr dirty="0" smtClean="0" sz="1100" spc="-9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4504" marR="459675">
              <a:lnSpc>
                <a:spcPts val="1264"/>
              </a:lnSpc>
              <a:spcBef>
                <a:spcPts val="607"/>
              </a:spcBef>
            </a:pP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our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es</a:t>
            </a:r>
            <a:endParaRPr sz="1100">
              <a:latin typeface="Arial"/>
              <a:cs typeface="Arial"/>
            </a:endParaRPr>
          </a:p>
          <a:p>
            <a:pPr marL="584504" marR="3130072" algn="just">
              <a:lnSpc>
                <a:spcPts val="1260"/>
              </a:lnSpc>
              <a:spcBef>
                <a:spcPts val="670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es</a:t>
            </a:r>
            <a:endParaRPr sz="1100">
              <a:latin typeface="Arial"/>
              <a:cs typeface="Arial"/>
            </a:endParaRPr>
          </a:p>
          <a:p>
            <a:pPr marL="584504" marR="2982153" algn="just">
              <a:lnSpc>
                <a:spcPct val="95825"/>
              </a:lnSpc>
              <a:spcBef>
                <a:spcPts val="544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ets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es</a:t>
            </a:r>
            <a:endParaRPr sz="1100">
              <a:latin typeface="Arial"/>
              <a:cs typeface="Arial"/>
            </a:endParaRPr>
          </a:p>
          <a:p>
            <a:pPr marL="584504" marR="2226740" algn="just">
              <a:lnSpc>
                <a:spcPct val="95825"/>
              </a:lnSpc>
              <a:spcBef>
                <a:spcPts val="595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endParaRPr sz="1100">
              <a:latin typeface="Arial"/>
              <a:cs typeface="Arial"/>
            </a:endParaRPr>
          </a:p>
          <a:p>
            <a:pPr marL="584504" marR="2082157" algn="just">
              <a:lnSpc>
                <a:spcPct val="95825"/>
              </a:lnSpc>
              <a:spcBef>
                <a:spcPts val="598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ets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ets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endParaRPr sz="1100">
              <a:latin typeface="Arial"/>
              <a:cs typeface="Arial"/>
            </a:endParaRPr>
          </a:p>
          <a:p>
            <a:pPr marL="584504" algn="just">
              <a:lnSpc>
                <a:spcPct val="95825"/>
              </a:lnSpc>
              <a:spcBef>
                <a:spcPts val="607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ets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sch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                                             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40" y="3757474"/>
            <a:ext cx="6632542" cy="2535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4504" marR="11396">
              <a:lnSpc>
                <a:spcPts val="1230"/>
              </a:lnSpc>
              <a:spcBef>
                <a:spcPts val="61"/>
              </a:spcBef>
            </a:pP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9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355904" marR="371" algn="just">
              <a:lnSpc>
                <a:spcPct val="95921"/>
              </a:lnSpc>
              <a:spcBef>
                <a:spcPts val="533"/>
              </a:spcBef>
            </a:pP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mpo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:</a:t>
            </a:r>
            <a:r>
              <a:rPr dirty="0" smtClean="0" sz="1100" spc="19" b="1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oth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ax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nc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2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9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2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at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om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2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can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be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ax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9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nc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5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acc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pti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9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nc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700" marR="11396">
              <a:lnSpc>
                <a:spcPct val="117513"/>
              </a:lnSpc>
              <a:spcBef>
                <a:spcPts val="415"/>
              </a:spcBef>
            </a:pPr>
            <a:r>
              <a:rPr dirty="0" smtClean="0" sz="1100" spc="-4" b="1">
                <a:latin typeface="Arial Black"/>
                <a:cs typeface="Arial Black"/>
              </a:rPr>
              <a:t>C</a:t>
            </a:r>
            <a:r>
              <a:rPr dirty="0" smtClean="0" sz="900" spc="-13" b="1">
                <a:latin typeface="Arial Black"/>
                <a:cs typeface="Arial Black"/>
              </a:rPr>
              <a:t>A</a:t>
            </a:r>
            <a:r>
              <a:rPr dirty="0" smtClean="0" sz="900" spc="8" b="1">
                <a:latin typeface="Arial Black"/>
                <a:cs typeface="Arial Black"/>
              </a:rPr>
              <a:t>N</a:t>
            </a:r>
            <a:r>
              <a:rPr dirty="0" smtClean="0" sz="900" spc="0" b="1">
                <a:latin typeface="Arial Black"/>
                <a:cs typeface="Arial Black"/>
              </a:rPr>
              <a:t>N</a:t>
            </a:r>
            <a:r>
              <a:rPr dirty="0" smtClean="0" sz="900" spc="-4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T</a:t>
            </a:r>
            <a:r>
              <a:rPr dirty="0" smtClean="0" sz="900" spc="6" b="1">
                <a:latin typeface="Arial Black"/>
                <a:cs typeface="Arial Black"/>
              </a:rPr>
              <a:t> </a:t>
            </a:r>
            <a:r>
              <a:rPr dirty="0" smtClean="0" sz="1100" spc="4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WN</a:t>
            </a:r>
            <a:r>
              <a:rPr dirty="0" smtClean="0" sz="900" spc="36" b="1">
                <a:latin typeface="Arial Black"/>
                <a:cs typeface="Arial Black"/>
              </a:rPr>
              <a:t> </a:t>
            </a:r>
            <a:r>
              <a:rPr dirty="0" smtClean="0" sz="1100" spc="-4" b="1">
                <a:latin typeface="Arial Black"/>
                <a:cs typeface="Arial Black"/>
              </a:rPr>
              <a:t>R</a:t>
            </a:r>
            <a:r>
              <a:rPr dirty="0" smtClean="0" sz="900" spc="0" b="1">
                <a:latin typeface="Arial Black"/>
                <a:cs typeface="Arial Black"/>
              </a:rPr>
              <a:t>ET</a:t>
            </a:r>
            <a:r>
              <a:rPr dirty="0" smtClean="0" sz="900" spc="4" b="1">
                <a:latin typeface="Arial Black"/>
                <a:cs typeface="Arial Black"/>
              </a:rPr>
              <a:t>I</a:t>
            </a:r>
            <a:r>
              <a:rPr dirty="0" smtClean="0" sz="900" spc="0" b="1">
                <a:latin typeface="Arial Black"/>
                <a:cs typeface="Arial Black"/>
              </a:rPr>
              <a:t>R</a:t>
            </a:r>
            <a:r>
              <a:rPr dirty="0" smtClean="0" sz="900" spc="0" b="1">
                <a:latin typeface="Arial Black"/>
                <a:cs typeface="Arial Black"/>
              </a:rPr>
              <a:t>E</a:t>
            </a:r>
            <a:r>
              <a:rPr dirty="0" smtClean="0" sz="900" spc="4" b="1">
                <a:latin typeface="Arial Black"/>
                <a:cs typeface="Arial Black"/>
              </a:rPr>
              <a:t>M</a:t>
            </a:r>
            <a:r>
              <a:rPr dirty="0" smtClean="0" sz="900" spc="-13" b="1">
                <a:latin typeface="Arial Black"/>
                <a:cs typeface="Arial Black"/>
              </a:rPr>
              <a:t>E</a:t>
            </a:r>
            <a:r>
              <a:rPr dirty="0" smtClean="0" sz="900" spc="0" b="1">
                <a:latin typeface="Arial Black"/>
                <a:cs typeface="Arial Black"/>
              </a:rPr>
              <a:t>NT</a:t>
            </a:r>
            <a:r>
              <a:rPr dirty="0" smtClean="0" sz="900" spc="-51" b="1">
                <a:latin typeface="Arial Black"/>
                <a:cs typeface="Arial Black"/>
              </a:rPr>
              <a:t> </a:t>
            </a:r>
            <a:r>
              <a:rPr dirty="0" smtClean="0" sz="1100" spc="-26" b="1">
                <a:latin typeface="Arial Black"/>
                <a:cs typeface="Arial Black"/>
              </a:rPr>
              <a:t>A</a:t>
            </a:r>
            <a:r>
              <a:rPr dirty="0" smtClean="0" sz="900" spc="0" b="1">
                <a:latin typeface="Arial Black"/>
                <a:cs typeface="Arial Black"/>
              </a:rPr>
              <a:t>C</a:t>
            </a:r>
            <a:r>
              <a:rPr dirty="0" smtClean="0" sz="900" spc="4" b="1">
                <a:latin typeface="Arial Black"/>
                <a:cs typeface="Arial Black"/>
              </a:rPr>
              <a:t>C</a:t>
            </a:r>
            <a:r>
              <a:rPr dirty="0" smtClean="0" sz="900" spc="-4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U</a:t>
            </a:r>
            <a:r>
              <a:rPr dirty="0" smtClean="0" sz="900" spc="-4" b="1">
                <a:latin typeface="Arial Black"/>
                <a:cs typeface="Arial Black"/>
              </a:rPr>
              <a:t>N</a:t>
            </a:r>
            <a:r>
              <a:rPr dirty="0" smtClean="0" sz="900" spc="0" b="1">
                <a:latin typeface="Arial Black"/>
                <a:cs typeface="Arial Black"/>
              </a:rPr>
              <a:t>T</a:t>
            </a:r>
            <a:r>
              <a:rPr dirty="0" smtClean="0" sz="900" spc="4" b="1">
                <a:latin typeface="Arial Black"/>
                <a:cs typeface="Arial Black"/>
              </a:rPr>
              <a:t>S</a:t>
            </a:r>
            <a:r>
              <a:rPr dirty="0" smtClean="0" sz="1100" spc="0" b="1">
                <a:latin typeface="Arial Black"/>
                <a:cs typeface="Arial Black"/>
              </a:rPr>
              <a:t>,</a:t>
            </a:r>
            <a:r>
              <a:rPr dirty="0" smtClean="0" sz="1100" spc="-46" b="1">
                <a:latin typeface="Arial Black"/>
                <a:cs typeface="Arial Black"/>
              </a:rPr>
              <a:t> </a:t>
            </a:r>
            <a:r>
              <a:rPr dirty="0" smtClean="0" sz="1100" spc="-4" b="1">
                <a:latin typeface="Arial Black"/>
                <a:cs typeface="Arial Black"/>
              </a:rPr>
              <a:t>B</a:t>
            </a:r>
            <a:r>
              <a:rPr dirty="0" smtClean="0" sz="900" spc="0" b="1">
                <a:latin typeface="Arial Black"/>
                <a:cs typeface="Arial Black"/>
              </a:rPr>
              <a:t>USINES</a:t>
            </a:r>
            <a:r>
              <a:rPr dirty="0" smtClean="0" sz="900" spc="8" b="1">
                <a:latin typeface="Arial Black"/>
                <a:cs typeface="Arial Black"/>
              </a:rPr>
              <a:t>S</a:t>
            </a:r>
            <a:r>
              <a:rPr dirty="0" smtClean="0" sz="900" spc="0" b="1">
                <a:latin typeface="Arial Black"/>
                <a:cs typeface="Arial Black"/>
              </a:rPr>
              <a:t>ES</a:t>
            </a:r>
            <a:r>
              <a:rPr dirty="0" smtClean="0" sz="1100" spc="0" b="1">
                <a:latin typeface="Arial Black"/>
                <a:cs typeface="Arial Black"/>
              </a:rPr>
              <a:t>,</a:t>
            </a:r>
            <a:r>
              <a:rPr dirty="0" smtClean="0" sz="1100" spc="-62" b="1">
                <a:latin typeface="Arial Black"/>
                <a:cs typeface="Arial Black"/>
              </a:rPr>
              <a:t> </a:t>
            </a:r>
            <a:r>
              <a:rPr dirty="0" smtClean="0" sz="900" spc="-13" b="1">
                <a:latin typeface="Arial Black"/>
                <a:cs typeface="Arial Black"/>
              </a:rPr>
              <a:t>A</a:t>
            </a:r>
            <a:r>
              <a:rPr dirty="0" smtClean="0" sz="900" spc="0" b="1">
                <a:latin typeface="Arial Black"/>
                <a:cs typeface="Arial Black"/>
              </a:rPr>
              <a:t>ND</a:t>
            </a:r>
            <a:r>
              <a:rPr dirty="0" smtClean="0" sz="900" spc="2" b="1">
                <a:latin typeface="Arial Black"/>
                <a:cs typeface="Arial Black"/>
              </a:rPr>
              <a:t> </a:t>
            </a:r>
            <a:r>
              <a:rPr dirty="0" smtClean="0" sz="1100" spc="-4" b="1">
                <a:latin typeface="Arial Black"/>
                <a:cs typeface="Arial Black"/>
              </a:rPr>
              <a:t>R</a:t>
            </a:r>
            <a:r>
              <a:rPr dirty="0" smtClean="0" sz="900" spc="8" b="1">
                <a:latin typeface="Arial Black"/>
                <a:cs typeface="Arial Black"/>
              </a:rPr>
              <a:t>E</a:t>
            </a:r>
            <a:r>
              <a:rPr dirty="0" smtClean="0" sz="900" spc="-13" b="1">
                <a:latin typeface="Arial Black"/>
                <a:cs typeface="Arial Black"/>
              </a:rPr>
              <a:t>A</a:t>
            </a:r>
            <a:r>
              <a:rPr dirty="0" smtClean="0" sz="900" spc="0" b="1">
                <a:latin typeface="Arial Black"/>
                <a:cs typeface="Arial Black"/>
              </a:rPr>
              <a:t>L</a:t>
            </a:r>
            <a:r>
              <a:rPr dirty="0" smtClean="0" sz="900" spc="73" b="1">
                <a:latin typeface="Arial Black"/>
                <a:cs typeface="Arial Black"/>
              </a:rPr>
              <a:t> </a:t>
            </a:r>
            <a:r>
              <a:rPr dirty="0" smtClean="0" sz="1100" spc="-4" b="1">
                <a:latin typeface="Arial Black"/>
                <a:cs typeface="Arial Black"/>
              </a:rPr>
              <a:t>P</a:t>
            </a:r>
            <a:r>
              <a:rPr dirty="0" smtClean="0" sz="900" spc="0" b="1">
                <a:latin typeface="Arial Black"/>
                <a:cs typeface="Arial Black"/>
              </a:rPr>
              <a:t>R</a:t>
            </a:r>
            <a:r>
              <a:rPr dirty="0" smtClean="0" sz="900" spc="-4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P</a:t>
            </a:r>
            <a:r>
              <a:rPr dirty="0" smtClean="0" sz="900" spc="9" b="1">
                <a:latin typeface="Arial Black"/>
                <a:cs typeface="Arial Black"/>
              </a:rPr>
              <a:t>E</a:t>
            </a:r>
            <a:r>
              <a:rPr dirty="0" smtClean="0" sz="900" spc="0" b="1">
                <a:latin typeface="Arial Black"/>
                <a:cs typeface="Arial Black"/>
              </a:rPr>
              <a:t>RTY</a:t>
            </a:r>
            <a:endParaRPr sz="900">
              <a:latin typeface="Arial Black"/>
              <a:cs typeface="Arial Black"/>
            </a:endParaRPr>
          </a:p>
          <a:p>
            <a:pPr marL="584504">
              <a:lnSpc>
                <a:spcPts val="1296"/>
              </a:lnSpc>
              <a:spcBef>
                <a:spcPts val="595"/>
              </a:spcBef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</a:t>
            </a:r>
            <a:r>
              <a:rPr dirty="0" smtClean="0" sz="1100" spc="2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etire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25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cannot</a:t>
            </a:r>
            <a:r>
              <a:rPr dirty="0" smtClean="0" sz="1100" spc="19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4504">
              <a:lnSpc>
                <a:spcPts val="1264"/>
              </a:lnSpc>
              <a:spcBef>
                <a:spcPts val="142"/>
              </a:spcBef>
            </a:pP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 marL="584504" marR="11396">
              <a:lnSpc>
                <a:spcPct val="95825"/>
              </a:lnSpc>
              <a:spcBef>
                <a:spcPts val="743"/>
              </a:spcBef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14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 marL="584504" marR="11396">
              <a:lnSpc>
                <a:spcPct val="95825"/>
              </a:lnSpc>
              <a:spcBef>
                <a:spcPts val="729"/>
              </a:spcBef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 marL="12700" marR="11396">
              <a:lnSpc>
                <a:spcPct val="117513"/>
              </a:lnSpc>
              <a:spcBef>
                <a:spcPts val="450"/>
              </a:spcBef>
            </a:pPr>
            <a:r>
              <a:rPr dirty="0" smtClean="0" sz="1100" spc="-4" b="1">
                <a:latin typeface="Arial Black"/>
                <a:cs typeface="Arial Black"/>
              </a:rPr>
              <a:t>N</a:t>
            </a:r>
            <a:r>
              <a:rPr dirty="0" smtClean="0" sz="900" spc="-13" b="1">
                <a:latin typeface="Arial Black"/>
                <a:cs typeface="Arial Black"/>
              </a:rPr>
              <a:t>A</a:t>
            </a:r>
            <a:r>
              <a:rPr dirty="0" smtClean="0" sz="900" spc="4" b="1">
                <a:latin typeface="Arial Black"/>
                <a:cs typeface="Arial Black"/>
              </a:rPr>
              <a:t>M</a:t>
            </a:r>
            <a:r>
              <a:rPr dirty="0" smtClean="0" sz="900" spc="0" b="1">
                <a:latin typeface="Arial Black"/>
                <a:cs typeface="Arial Black"/>
              </a:rPr>
              <a:t>E</a:t>
            </a:r>
            <a:r>
              <a:rPr dirty="0" smtClean="0" sz="900" spc="0" b="1">
                <a:latin typeface="Arial Black"/>
                <a:cs typeface="Arial Black"/>
              </a:rPr>
              <a:t> </a:t>
            </a:r>
            <a:r>
              <a:rPr dirty="0" smtClean="0" sz="1100" spc="-4" b="1">
                <a:latin typeface="Arial Black"/>
                <a:cs typeface="Arial Black"/>
              </a:rPr>
              <a:t>C</a:t>
            </a:r>
            <a:r>
              <a:rPr dirty="0" smtClean="0" sz="900" spc="9" b="1">
                <a:latin typeface="Arial Black"/>
                <a:cs typeface="Arial Black"/>
              </a:rPr>
              <a:t>H</a:t>
            </a:r>
            <a:r>
              <a:rPr dirty="0" smtClean="0" sz="900" spc="-14" b="1">
                <a:latin typeface="Arial Black"/>
                <a:cs typeface="Arial Black"/>
              </a:rPr>
              <a:t>A</a:t>
            </a:r>
            <a:r>
              <a:rPr dirty="0" smtClean="0" sz="900" spc="9" b="1">
                <a:latin typeface="Arial Black"/>
                <a:cs typeface="Arial Black"/>
              </a:rPr>
              <a:t>N</a:t>
            </a:r>
            <a:r>
              <a:rPr dirty="0" smtClean="0" sz="900" spc="-4" b="1">
                <a:latin typeface="Arial Black"/>
                <a:cs typeface="Arial Black"/>
              </a:rPr>
              <a:t>G</a:t>
            </a:r>
            <a:r>
              <a:rPr dirty="0" smtClean="0" sz="900" spc="0" b="1">
                <a:latin typeface="Arial Black"/>
                <a:cs typeface="Arial Black"/>
              </a:rPr>
              <a:t>E</a:t>
            </a:r>
            <a:endParaRPr sz="900">
              <a:latin typeface="Arial Black"/>
              <a:cs typeface="Arial Black"/>
            </a:endParaRPr>
          </a:p>
          <a:p>
            <a:pPr marL="12700" marR="1383">
              <a:lnSpc>
                <a:spcPct val="96400"/>
              </a:lnSpc>
              <a:spcBef>
                <a:spcPts val="500"/>
              </a:spcBef>
            </a:pP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ck</a:t>
            </a:r>
            <a:r>
              <a:rPr dirty="0" smtClean="0" sz="1100" spc="15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ow</a:t>
            </a:r>
            <a:r>
              <a:rPr dirty="0" smtClean="0" sz="1100" spc="12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4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14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’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4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4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14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4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14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5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5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5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5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 </a:t>
            </a:r>
            <a:r>
              <a:rPr dirty="0" smtClean="0" sz="1100" spc="4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14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ern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cy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ot</a:t>
            </a:r>
            <a:r>
              <a:rPr dirty="0" smtClean="0" sz="1100" spc="-9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nstit</a:t>
            </a:r>
            <a:r>
              <a:rPr dirty="0" smtClean="0" sz="1100" spc="-9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so,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07744" y="6362244"/>
            <a:ext cx="326847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2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9382" y="6362244"/>
            <a:ext cx="555353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5511800" algn="l"/>
              </a:tabLst>
            </a:pPr>
            <a:r>
              <a:rPr dirty="0" smtClean="0" sz="1100" u="sng">
                <a:latin typeface="Arial"/>
                <a:cs typeface="Arial"/>
              </a:rPr>
              <a:t> </a:t>
            </a:r>
            <a:r>
              <a:rPr dirty="0" smtClean="0" sz="110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08606" y="6601512"/>
            <a:ext cx="318446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Fi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94175" y="6601512"/>
            <a:ext cx="456539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10122" y="6601512"/>
            <a:ext cx="31100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23924" y="6836208"/>
            <a:ext cx="618898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146800" algn="l"/>
              </a:tabLst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7073952"/>
            <a:ext cx="2868115" cy="11123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85365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-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st</a:t>
            </a:r>
            <a:endParaRPr sz="1100">
              <a:latin typeface="Arial"/>
              <a:cs typeface="Arial"/>
            </a:endParaRPr>
          </a:p>
          <a:p>
            <a:pPr marL="584504" marR="328830" indent="-571804">
              <a:lnSpc>
                <a:spcPts val="1296"/>
              </a:lnSpc>
              <a:spcBef>
                <a:spcPts val="533"/>
              </a:spcBef>
            </a:pP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rt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by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on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4504" marR="328830">
              <a:lnSpc>
                <a:spcPts val="1264"/>
              </a:lnSpc>
              <a:spcBef>
                <a:spcPts val="609"/>
              </a:spcBef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endParaRPr sz="1100">
              <a:latin typeface="Arial"/>
              <a:cs typeface="Arial"/>
            </a:endParaRPr>
          </a:p>
          <a:p>
            <a:pPr marL="584504" marR="21031">
              <a:lnSpc>
                <a:spcPct val="95825"/>
              </a:lnSpc>
              <a:spcBef>
                <a:spcPts val="624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2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  <a:p>
            <a:pPr marL="584504">
              <a:lnSpc>
                <a:spcPct val="95825"/>
              </a:lnSpc>
              <a:spcBef>
                <a:spcPts val="595"/>
              </a:spcBef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and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pay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f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94175" y="7073952"/>
            <a:ext cx="45653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10122" y="7073952"/>
            <a:ext cx="3110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07744" y="8256957"/>
            <a:ext cx="599086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5956300" algn="l"/>
              </a:tabLst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n):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9488691"/>
            <a:ext cx="3242516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213100" algn="l"/>
              </a:tabLst>
            </a:pP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 u="sng">
                <a:latin typeface="Arial"/>
                <a:cs typeface="Arial"/>
              </a:rPr>
              <a:t>      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05325" y="9488691"/>
            <a:ext cx="2698995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667000" algn="l"/>
              </a:tabLst>
            </a:pPr>
            <a:r>
              <a:rPr dirty="0" smtClean="0" sz="800" spc="19">
                <a:latin typeface="Arial"/>
                <a:cs typeface="Arial"/>
              </a:rPr>
              <a:t>W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0">
                <a:latin typeface="Arial"/>
                <a:cs typeface="Arial"/>
              </a:rPr>
              <a:t>s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9721863"/>
            <a:ext cx="612523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2012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57627" y="9721863"/>
            <a:ext cx="2019875" cy="245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1757" marR="347009" algn="ctr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5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Di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45402" y="9721863"/>
            <a:ext cx="562308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4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75453" y="739648"/>
            <a:ext cx="184886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568319" y="901192"/>
            <a:ext cx="35561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237353" y="3506342"/>
            <a:ext cx="184734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672082" y="6348857"/>
            <a:ext cx="55071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594358" y="6822821"/>
            <a:ext cx="55848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121662" y="8243570"/>
            <a:ext cx="494322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300767" y="9444431"/>
            <a:ext cx="45131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395875" y="9444431"/>
            <a:ext cx="13545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095139" y="9444431"/>
            <a:ext cx="2822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47194" y="9444431"/>
            <a:ext cx="112911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535940" y="766358"/>
            <a:ext cx="6620284" cy="13027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6493" marR="2985820" algn="ctr">
              <a:lnSpc>
                <a:spcPts val="1535"/>
              </a:lnSpc>
              <a:spcBef>
                <a:spcPts val="76"/>
              </a:spcBef>
            </a:pPr>
            <a:r>
              <a:rPr dirty="0" smtClean="0" sz="1400" spc="-19" b="1">
                <a:latin typeface="Arial"/>
                <a:cs typeface="Arial"/>
              </a:rPr>
              <a:t>N</a:t>
            </a:r>
            <a:r>
              <a:rPr dirty="0" smtClean="0" sz="1400" spc="-19" b="1">
                <a:latin typeface="Arial"/>
                <a:cs typeface="Arial"/>
              </a:rPr>
              <a:t>o</a:t>
            </a:r>
            <a:r>
              <a:rPr dirty="0" smtClean="0" sz="1400" spc="-9" b="1">
                <a:latin typeface="Arial"/>
                <a:cs typeface="Arial"/>
              </a:rPr>
              <a:t>t</a:t>
            </a:r>
            <a:r>
              <a:rPr dirty="0" smtClean="0" sz="1400" spc="-4" b="1">
                <a:latin typeface="Arial"/>
                <a:cs typeface="Arial"/>
              </a:rPr>
              <a:t>i</a:t>
            </a:r>
            <a:r>
              <a:rPr dirty="0" smtClean="0" sz="1400" spc="-14" b="1">
                <a:latin typeface="Arial"/>
                <a:cs typeface="Arial"/>
              </a:rPr>
              <a:t>c</a:t>
            </a:r>
            <a:r>
              <a:rPr dirty="0" smtClean="0" sz="1400" spc="0" b="1">
                <a:latin typeface="Arial"/>
                <a:cs typeface="Arial"/>
              </a:rPr>
              <a:t>e!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921"/>
              </a:lnSpc>
              <a:spcBef>
                <a:spcPts val="523"/>
              </a:spcBef>
            </a:pPr>
            <a:r>
              <a:rPr dirty="0" smtClean="0" sz="1400" spc="-19">
                <a:latin typeface="Arial"/>
                <a:cs typeface="Arial"/>
              </a:rPr>
              <a:t>H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-14">
                <a:latin typeface="Arial"/>
                <a:cs typeface="Arial"/>
              </a:rPr>
              <a:t>b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d</a:t>
            </a:r>
            <a:r>
              <a:rPr dirty="0" smtClean="0" sz="1400" spc="-29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W</a:t>
            </a:r>
            <a:r>
              <a:rPr dirty="0" smtClean="0" sz="1400" spc="-25">
                <a:latin typeface="Arial"/>
                <a:cs typeface="Arial"/>
              </a:rPr>
              <a:t>i</a:t>
            </a:r>
            <a:r>
              <a:rPr dirty="0" smtClean="0" sz="1400" spc="-4">
                <a:latin typeface="Arial"/>
                <a:cs typeface="Arial"/>
              </a:rPr>
              <a:t>f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2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-25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39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F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l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-1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25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9">
                <a:latin typeface="Arial"/>
                <a:cs typeface="Arial"/>
              </a:rPr>
              <a:t>l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-3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4">
                <a:latin typeface="Arial"/>
                <a:cs typeface="Arial"/>
              </a:rPr>
              <a:t>f</a:t>
            </a:r>
            <a:r>
              <a:rPr dirty="0" smtClean="0" sz="1400" spc="-4">
                <a:latin typeface="Arial"/>
                <a:cs typeface="Arial"/>
              </a:rPr>
              <a:t>f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1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b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9">
                <a:latin typeface="Arial"/>
                <a:cs typeface="Arial"/>
              </a:rPr>
              <a:t>l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-3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f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d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r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p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g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9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2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p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-3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p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29">
                <a:latin typeface="Arial"/>
                <a:cs typeface="Arial"/>
              </a:rPr>
              <a:t>y</a:t>
            </a:r>
            <a:r>
              <a:rPr dirty="0" smtClean="0" sz="1400" spc="-14">
                <a:latin typeface="Arial"/>
                <a:cs typeface="Arial"/>
              </a:rPr>
              <a:t>'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p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14">
                <a:latin typeface="Arial"/>
                <a:cs typeface="Arial"/>
              </a:rPr>
              <a:t>p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29">
                <a:latin typeface="Arial"/>
                <a:cs typeface="Arial"/>
              </a:rPr>
              <a:t>y</a:t>
            </a:r>
            <a:r>
              <a:rPr dirty="0" smtClean="0" sz="1400" spc="0">
                <a:latin typeface="Arial"/>
                <a:cs typeface="Arial"/>
              </a:rPr>
              <a:t>,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29">
                <a:latin typeface="Arial"/>
                <a:cs typeface="Arial"/>
              </a:rPr>
              <a:t>v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-14">
                <a:latin typeface="Arial"/>
                <a:cs typeface="Arial"/>
              </a:rPr>
              <a:t>g</a:t>
            </a:r>
            <a:r>
              <a:rPr dirty="0" smtClean="0" sz="1400" spc="0">
                <a:latin typeface="Arial"/>
                <a:cs typeface="Arial"/>
              </a:rPr>
              <a:t>h</a:t>
            </a:r>
            <a:r>
              <a:rPr dirty="0" smtClean="0" sz="1400" spc="-4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p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-34">
                <a:latin typeface="Arial"/>
                <a:cs typeface="Arial"/>
              </a:rPr>
              <a:t> 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-14">
                <a:latin typeface="Arial"/>
                <a:cs typeface="Arial"/>
              </a:rPr>
              <a:t>p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25">
                <a:latin typeface="Arial"/>
                <a:cs typeface="Arial"/>
              </a:rPr>
              <a:t>n</a:t>
            </a:r>
            <a:r>
              <a:rPr dirty="0" smtClean="0" sz="1400" spc="-19">
                <a:latin typeface="Arial"/>
                <a:cs typeface="Arial"/>
              </a:rPr>
              <a:t>s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14">
                <a:latin typeface="Arial"/>
                <a:cs typeface="Arial"/>
              </a:rPr>
              <a:t>b</a:t>
            </a:r>
            <a:r>
              <a:rPr dirty="0" smtClean="0" sz="1400" spc="-9">
                <a:latin typeface="Arial"/>
                <a:cs typeface="Arial"/>
              </a:rPr>
              <a:t>l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29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-1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f</a:t>
            </a:r>
            <a:r>
              <a:rPr dirty="0" smtClean="0" sz="1400" spc="-1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2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f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-25">
                <a:latin typeface="Arial"/>
                <a:cs typeface="Arial"/>
              </a:rPr>
              <a:t>n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,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-3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b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25">
                <a:latin typeface="Arial"/>
                <a:cs typeface="Arial"/>
              </a:rPr>
              <a:t>a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29">
                <a:latin typeface="Arial"/>
                <a:cs typeface="Arial"/>
              </a:rPr>
              <a:t>w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n</a:t>
            </a:r>
            <a:r>
              <a:rPr dirty="0" smtClean="0" sz="1400" spc="-2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1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-3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b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362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1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m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-3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b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p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9">
                <a:latin typeface="Arial"/>
                <a:cs typeface="Arial"/>
              </a:rPr>
              <a:t>y</a:t>
            </a:r>
            <a:r>
              <a:rPr dirty="0" smtClean="0" sz="1400" spc="-14">
                <a:latin typeface="Arial"/>
                <a:cs typeface="Arial"/>
              </a:rPr>
              <a:t>'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b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3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1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-29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c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9">
                <a:latin typeface="Arial"/>
                <a:cs typeface="Arial"/>
              </a:rPr>
              <a:t>l</a:t>
            </a:r>
            <a:r>
              <a:rPr dirty="0" smtClean="0" sz="1400" spc="0">
                <a:latin typeface="Arial"/>
                <a:cs typeface="Arial"/>
              </a:rPr>
              <a:t>,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9">
                <a:latin typeface="Arial"/>
                <a:cs typeface="Arial"/>
              </a:rPr>
              <a:t>l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r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f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z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2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-34">
                <a:latin typeface="Arial"/>
                <a:cs typeface="Arial"/>
              </a:rPr>
              <a:t> </a:t>
            </a:r>
            <a:r>
              <a:rPr dirty="0" smtClean="0" sz="1400" spc="-9">
                <a:latin typeface="Arial"/>
                <a:cs typeface="Arial"/>
              </a:rPr>
              <a:t>j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9">
                <a:latin typeface="Arial"/>
                <a:cs typeface="Arial"/>
              </a:rPr>
              <a:t>l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-3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9">
                <a:latin typeface="Arial"/>
                <a:cs typeface="Arial"/>
              </a:rPr>
              <a:t>l</a:t>
            </a:r>
            <a:r>
              <a:rPr dirty="0" smtClean="0" sz="1400" spc="0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362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T</a:t>
            </a:r>
            <a:r>
              <a:rPr dirty="0" smtClean="0" sz="1400" spc="-4">
                <a:latin typeface="Arial"/>
                <a:cs typeface="Arial"/>
              </a:rPr>
              <a:t>.</a:t>
            </a:r>
            <a:r>
              <a:rPr dirty="0" smtClean="0" sz="1400" spc="-19">
                <a:latin typeface="Arial"/>
                <a:cs typeface="Arial"/>
              </a:rPr>
              <a:t>C</a:t>
            </a:r>
            <a:r>
              <a:rPr dirty="0" smtClean="0" sz="1400" spc="-4">
                <a:latin typeface="Arial"/>
                <a:cs typeface="Arial"/>
              </a:rPr>
              <a:t>.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-1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§</a:t>
            </a:r>
            <a:r>
              <a:rPr dirty="0" smtClean="0" sz="1400" spc="-14">
                <a:latin typeface="Arial"/>
                <a:cs typeface="Arial"/>
              </a:rPr>
              <a:t>3</a:t>
            </a:r>
            <a:r>
              <a:rPr dirty="0" smtClean="0" sz="1400" spc="-19">
                <a:latin typeface="Arial"/>
                <a:cs typeface="Arial"/>
              </a:rPr>
              <a:t>6</a:t>
            </a:r>
            <a:r>
              <a:rPr dirty="0" smtClean="0" sz="1400" spc="-9">
                <a:latin typeface="Arial"/>
                <a:cs typeface="Arial"/>
              </a:rPr>
              <a:t>-</a:t>
            </a:r>
            <a:r>
              <a:rPr dirty="0" smtClean="0" sz="1400" spc="-14">
                <a:latin typeface="Arial"/>
                <a:cs typeface="Arial"/>
              </a:rPr>
              <a:t>4</a:t>
            </a:r>
            <a:r>
              <a:rPr dirty="0" smtClean="0" sz="1400" spc="-9">
                <a:latin typeface="Arial"/>
                <a:cs typeface="Arial"/>
              </a:rPr>
              <a:t>-</a:t>
            </a:r>
            <a:r>
              <a:rPr dirty="0" smtClean="0" sz="1400" spc="-14">
                <a:latin typeface="Arial"/>
                <a:cs typeface="Arial"/>
              </a:rPr>
              <a:t>134.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40" y="2350048"/>
            <a:ext cx="6648395" cy="613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19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5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m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5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5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54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F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l</a:t>
            </a:r>
            <a:r>
              <a:rPr dirty="0" smtClean="0" sz="1400" spc="64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5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f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D</a:t>
            </a:r>
            <a:r>
              <a:rPr dirty="0" smtClean="0" sz="1400" spc="0">
                <a:latin typeface="Arial"/>
                <a:cs typeface="Arial"/>
              </a:rPr>
              <a:t>i</a:t>
            </a:r>
            <a:r>
              <a:rPr dirty="0" smtClean="0" sz="1400" spc="-29">
                <a:latin typeface="Arial"/>
                <a:cs typeface="Arial"/>
              </a:rPr>
              <a:t>v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5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d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74">
                <a:latin typeface="Arial"/>
                <a:cs typeface="Arial"/>
              </a:rPr>
              <a:t> </a:t>
            </a:r>
            <a:r>
              <a:rPr dirty="0" smtClean="0" sz="1400" spc="-4" b="1">
                <a:latin typeface="Arial"/>
                <a:cs typeface="Arial"/>
              </a:rPr>
              <a:t>n</a:t>
            </a:r>
            <a:r>
              <a:rPr dirty="0" smtClean="0" sz="1400" spc="-19" b="1">
                <a:latin typeface="Arial"/>
                <a:cs typeface="Arial"/>
              </a:rPr>
              <a:t>o</a:t>
            </a:r>
            <a:r>
              <a:rPr dirty="0" smtClean="0" sz="1400" spc="0" b="1">
                <a:latin typeface="Arial"/>
                <a:cs typeface="Arial"/>
              </a:rPr>
              <a:t>t</a:t>
            </a:r>
            <a:r>
              <a:rPr dirty="0" smtClean="0" sz="1400" spc="54" b="1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p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59">
                <a:latin typeface="Arial"/>
                <a:cs typeface="Arial"/>
              </a:rPr>
              <a:t> </a:t>
            </a:r>
            <a:r>
              <a:rPr dirty="0" smtClean="0" sz="1400" spc="-29">
                <a:latin typeface="Arial"/>
                <a:cs typeface="Arial"/>
              </a:rPr>
              <a:t>y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u</a:t>
            </a:r>
            <a:r>
              <a:rPr dirty="0" smtClean="0" sz="1400" spc="5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g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i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5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d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12700" marR="17438">
              <a:lnSpc>
                <a:spcPts val="1610"/>
              </a:lnSpc>
              <a:spcBef>
                <a:spcPts val="38"/>
              </a:spcBef>
            </a:pP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hey</a:t>
            </a:r>
            <a:r>
              <a:rPr dirty="0" smtClean="0" sz="1400" spc="34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m</a:t>
            </a:r>
            <a:r>
              <a:rPr dirty="0" smtClean="0" sz="1400" spc="9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9">
                <a:latin typeface="Arial"/>
                <a:cs typeface="Arial"/>
              </a:rPr>
              <a:t>r</a:t>
            </a:r>
            <a:r>
              <a:rPr dirty="0" smtClean="0" sz="1400" spc="0">
                <a:latin typeface="Arial"/>
                <a:cs typeface="Arial"/>
              </a:rPr>
              <a:t>y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39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olle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3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f</a:t>
            </a:r>
            <a:r>
              <a:rPr dirty="0" smtClean="0" sz="1400" spc="0">
                <a:latin typeface="Arial"/>
                <a:cs typeface="Arial"/>
              </a:rPr>
              <a:t>rom</a:t>
            </a:r>
            <a:r>
              <a:rPr dirty="0" smtClean="0" sz="1400" spc="39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y</a:t>
            </a:r>
            <a:r>
              <a:rPr dirty="0" smtClean="0" sz="1400" spc="0">
                <a:latin typeface="Arial"/>
                <a:cs typeface="Arial"/>
              </a:rPr>
              <a:t>ou,</a:t>
            </a:r>
            <a:r>
              <a:rPr dirty="0" smtClean="0" sz="1400" spc="4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9">
                <a:latin typeface="Arial"/>
                <a:cs typeface="Arial"/>
              </a:rPr>
              <a:t>v</a:t>
            </a:r>
            <a:r>
              <a:rPr dirty="0" smtClean="0" sz="1400" spc="0">
                <a:latin typeface="Arial"/>
                <a:cs typeface="Arial"/>
              </a:rPr>
              <a:t>en</a:t>
            </a:r>
            <a:r>
              <a:rPr dirty="0" smtClean="0" sz="1400" spc="5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if</a:t>
            </a:r>
            <a:r>
              <a:rPr dirty="0" smtClean="0" sz="1400" spc="44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y</a:t>
            </a:r>
            <a:r>
              <a:rPr dirty="0" smtClean="0" sz="1400" spc="0">
                <a:latin typeface="Arial"/>
                <a:cs typeface="Arial"/>
              </a:rPr>
              <a:t>our</a:t>
            </a:r>
            <a:r>
              <a:rPr dirty="0" smtClean="0" sz="1400" spc="39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pouse</a:t>
            </a:r>
            <a:r>
              <a:rPr dirty="0" smtClean="0" sz="1400" spc="4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is</a:t>
            </a:r>
            <a:r>
              <a:rPr dirty="0" smtClean="0" sz="1400" spc="44">
                <a:latin typeface="Arial"/>
                <a:cs typeface="Arial"/>
              </a:rPr>
              <a:t> 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po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ible</a:t>
            </a:r>
            <a:r>
              <a:rPr dirty="0" smtClean="0" sz="1400" spc="3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f</a:t>
            </a:r>
            <a:r>
              <a:rPr dirty="0" smtClean="0" sz="1400" spc="0">
                <a:latin typeface="Arial"/>
                <a:cs typeface="Arial"/>
              </a:rPr>
              <a:t>or</a:t>
            </a:r>
            <a:r>
              <a:rPr dirty="0" smtClean="0" sz="1400" spc="4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debt.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79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ay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be</a:t>
            </a:r>
            <a:r>
              <a:rPr dirty="0" smtClean="0" sz="1400" spc="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b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-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el,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l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e,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or</a:t>
            </a:r>
            <a:r>
              <a:rPr dirty="0" smtClean="0" sz="1400" spc="-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f</a:t>
            </a:r>
            <a:r>
              <a:rPr dirty="0" smtClean="0" sz="1400" spc="0">
                <a:latin typeface="Arial"/>
                <a:cs typeface="Arial"/>
              </a:rPr>
              <a:t>r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4">
                <a:latin typeface="Arial"/>
                <a:cs typeface="Arial"/>
              </a:rPr>
              <a:t>z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any</a:t>
            </a:r>
            <a:r>
              <a:rPr dirty="0" smtClean="0" sz="1400" spc="-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oun</a:t>
            </a:r>
            <a:r>
              <a:rPr dirty="0" smtClean="0" sz="1400" spc="-9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y</a:t>
            </a:r>
            <a:r>
              <a:rPr dirty="0" smtClean="0" sz="1400" spc="0">
                <a:latin typeface="Arial"/>
                <a:cs typeface="Arial"/>
              </a:rPr>
              <a:t>ou</a:t>
            </a:r>
            <a:r>
              <a:rPr dirty="0" smtClean="0" sz="1400" spc="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ha</a:t>
            </a:r>
            <a:r>
              <a:rPr dirty="0" smtClean="0" sz="1400" spc="-19">
                <a:latin typeface="Arial"/>
                <a:cs typeface="Arial"/>
              </a:rPr>
              <a:t>v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ogethe</a:t>
            </a:r>
            <a:r>
              <a:rPr dirty="0" smtClean="0" sz="1400" spc="-9">
                <a:latin typeface="Arial"/>
                <a:cs typeface="Arial"/>
              </a:rPr>
              <a:t>r</a:t>
            </a:r>
            <a:r>
              <a:rPr dirty="0" smtClean="0" sz="1400" spc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3400465"/>
            <a:ext cx="6630104" cy="4795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5389" marR="2546168" algn="ctr">
              <a:lnSpc>
                <a:spcPts val="1670"/>
              </a:lnSpc>
              <a:spcBef>
                <a:spcPts val="83"/>
              </a:spcBef>
            </a:pPr>
            <a:r>
              <a:rPr dirty="0" smtClean="0" baseline="3376" sz="2100" b="1">
                <a:latin typeface="Arial Black"/>
                <a:cs typeface="Arial Black"/>
              </a:rPr>
              <a:t>E</a:t>
            </a:r>
            <a:r>
              <a:rPr dirty="0" smtClean="0" baseline="4297" sz="1650" spc="-4" b="1">
                <a:latin typeface="Arial Black"/>
                <a:cs typeface="Arial Black"/>
              </a:rPr>
              <a:t>N</a:t>
            </a:r>
            <a:r>
              <a:rPr dirty="0" smtClean="0" baseline="4297" sz="1650" spc="-14" b="1">
                <a:latin typeface="Arial Black"/>
                <a:cs typeface="Arial Black"/>
              </a:rPr>
              <a:t>T</a:t>
            </a:r>
            <a:r>
              <a:rPr dirty="0" smtClean="0" baseline="4297" sz="1650" spc="4" b="1">
                <a:latin typeface="Arial Black"/>
                <a:cs typeface="Arial Black"/>
              </a:rPr>
              <a:t>I</a:t>
            </a:r>
            <a:r>
              <a:rPr dirty="0" smtClean="0" baseline="4297" sz="1650" spc="-4" b="1">
                <a:latin typeface="Arial Black"/>
                <a:cs typeface="Arial Black"/>
              </a:rPr>
              <a:t>R</a:t>
            </a:r>
            <a:r>
              <a:rPr dirty="0" smtClean="0" baseline="4297" sz="1650" spc="0" b="1">
                <a:latin typeface="Arial Black"/>
                <a:cs typeface="Arial Black"/>
              </a:rPr>
              <a:t>E</a:t>
            </a:r>
            <a:r>
              <a:rPr dirty="0" smtClean="0" baseline="4297" sz="1650" spc="-34" b="1">
                <a:latin typeface="Arial Black"/>
                <a:cs typeface="Arial Black"/>
              </a:rPr>
              <a:t> </a:t>
            </a:r>
            <a:r>
              <a:rPr dirty="0" smtClean="0" baseline="3376" sz="2100" spc="-39" b="1">
                <a:latin typeface="Arial Black"/>
                <a:cs typeface="Arial Black"/>
              </a:rPr>
              <a:t>A</a:t>
            </a:r>
            <a:r>
              <a:rPr dirty="0" smtClean="0" baseline="4297" sz="1650" spc="4" b="1">
                <a:latin typeface="Arial Black"/>
                <a:cs typeface="Arial Black"/>
              </a:rPr>
              <a:t>G</a:t>
            </a:r>
            <a:r>
              <a:rPr dirty="0" smtClean="0" baseline="4297" sz="1650" spc="-4" b="1">
                <a:latin typeface="Arial Black"/>
                <a:cs typeface="Arial Black"/>
              </a:rPr>
              <a:t>R</a:t>
            </a:r>
            <a:r>
              <a:rPr dirty="0" smtClean="0" baseline="4297" sz="1650" spc="-4" b="1">
                <a:latin typeface="Arial Black"/>
                <a:cs typeface="Arial Black"/>
              </a:rPr>
              <a:t>E</a:t>
            </a:r>
            <a:r>
              <a:rPr dirty="0" smtClean="0" baseline="4297" sz="1650" spc="-4" b="1">
                <a:latin typeface="Arial Black"/>
                <a:cs typeface="Arial Black"/>
              </a:rPr>
              <a:t>E</a:t>
            </a:r>
            <a:r>
              <a:rPr dirty="0" smtClean="0" baseline="4297" sz="1650" spc="4" b="1">
                <a:latin typeface="Arial Black"/>
                <a:cs typeface="Arial Black"/>
              </a:rPr>
              <a:t>M</a:t>
            </a:r>
            <a:r>
              <a:rPr dirty="0" smtClean="0" baseline="4297" sz="1650" spc="-4" b="1">
                <a:latin typeface="Arial Black"/>
                <a:cs typeface="Arial Black"/>
              </a:rPr>
              <a:t>E</a:t>
            </a:r>
            <a:r>
              <a:rPr dirty="0" smtClean="0" baseline="4297" sz="1650" spc="4" b="1">
                <a:latin typeface="Arial Black"/>
                <a:cs typeface="Arial Black"/>
              </a:rPr>
              <a:t>N</a:t>
            </a:r>
            <a:r>
              <a:rPr dirty="0" smtClean="0" baseline="4297" sz="1650" spc="0" b="1">
                <a:latin typeface="Arial Black"/>
                <a:cs typeface="Arial Black"/>
              </a:rPr>
              <a:t>T</a:t>
            </a:r>
            <a:endParaRPr sz="1100">
              <a:latin typeface="Arial Black"/>
              <a:cs typeface="Arial Black"/>
            </a:endParaRPr>
          </a:p>
          <a:p>
            <a:pPr algn="ctr">
              <a:lnSpc>
                <a:spcPct val="95825"/>
              </a:lnSpc>
              <a:spcBef>
                <a:spcPts val="341"/>
              </a:spcBef>
            </a:pP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his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do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u</a:t>
            </a:r>
            <a:r>
              <a:rPr dirty="0" smtClean="0" sz="1400" spc="-4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2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19">
                <a:latin typeface="Arial"/>
                <a:cs typeface="Arial"/>
              </a:rPr>
              <a:t>y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9">
                <a:latin typeface="Arial"/>
                <a:cs typeface="Arial"/>
              </a:rPr>
              <a:t>v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9">
                <a:latin typeface="Arial"/>
                <a:cs typeface="Arial"/>
              </a:rPr>
              <a:t>r</a:t>
            </a:r>
            <a:r>
              <a:rPr dirty="0" smtClean="0" sz="1400" spc="-19">
                <a:latin typeface="Arial"/>
                <a:cs typeface="Arial"/>
              </a:rPr>
              <a:t>y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hing</a:t>
            </a:r>
            <a:r>
              <a:rPr dirty="0" smtClean="0" sz="1400" spc="1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</a:t>
            </a:r>
            <a:r>
              <a:rPr dirty="0" smtClean="0" sz="1400" spc="1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h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band</a:t>
            </a:r>
            <a:r>
              <a:rPr dirty="0" smtClean="0" sz="1400" spc="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and</a:t>
            </a:r>
            <a:r>
              <a:rPr dirty="0" smtClean="0" sz="1400" spc="14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w</a:t>
            </a:r>
            <a:r>
              <a:rPr dirty="0" smtClean="0" sz="1400" spc="0">
                <a:latin typeface="Arial"/>
                <a:cs typeface="Arial"/>
              </a:rPr>
              <a:t>i</a:t>
            </a:r>
            <a:r>
              <a:rPr dirty="0" smtClean="0" sz="1400" spc="4">
                <a:latin typeface="Arial"/>
                <a:cs typeface="Arial"/>
              </a:rPr>
              <a:t>f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1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ag</a:t>
            </a:r>
            <a:r>
              <a:rPr dirty="0" smtClean="0" sz="1400" spc="-14">
                <a:latin typeface="Arial"/>
                <a:cs typeface="Arial"/>
              </a:rPr>
              <a:t>r</a:t>
            </a:r>
            <a:r>
              <a:rPr dirty="0" smtClean="0" sz="1400" spc="0">
                <a:latin typeface="Arial"/>
                <a:cs typeface="Arial"/>
              </a:rPr>
              <a:t>eed</a:t>
            </a:r>
            <a:r>
              <a:rPr dirty="0" smtClean="0" sz="1400" spc="1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o.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7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hey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bo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</a:t>
            </a:r>
            <a:r>
              <a:rPr dirty="0" smtClean="0" sz="1400" spc="1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gi</a:t>
            </a:r>
            <a:r>
              <a:rPr dirty="0" smtClean="0" sz="1400" spc="-19">
                <a:latin typeface="Arial"/>
                <a:cs typeface="Arial"/>
              </a:rPr>
              <a:t>v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19">
                <a:latin typeface="Arial"/>
                <a:cs typeface="Arial"/>
              </a:rPr>
              <a:t> </a:t>
            </a:r>
            <a:r>
              <a:rPr dirty="0" smtClean="0" sz="1400" spc="9">
                <a:latin typeface="Arial"/>
                <a:cs typeface="Arial"/>
              </a:rPr>
              <a:t>u</a:t>
            </a:r>
            <a:r>
              <a:rPr dirty="0" smtClean="0" sz="1400" spc="0">
                <a:latin typeface="Arial"/>
                <a:cs typeface="Arial"/>
              </a:rPr>
              <a:t>p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3882049"/>
            <a:ext cx="3920181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>
                <a:latin typeface="Arial"/>
                <a:cs typeface="Arial"/>
              </a:rPr>
              <a:t>any</a:t>
            </a:r>
            <a:r>
              <a:rPr dirty="0" smtClean="0" sz="1400" spc="227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legal</a:t>
            </a:r>
            <a:r>
              <a:rPr dirty="0" smtClean="0" sz="1400" spc="247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lai</a:t>
            </a:r>
            <a:r>
              <a:rPr dirty="0" smtClean="0" sz="1400" spc="-4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252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0">
                <a:latin typeface="Arial"/>
                <a:cs typeface="Arial"/>
              </a:rPr>
              <a:t>ey</a:t>
            </a:r>
            <a:r>
              <a:rPr dirty="0" smtClean="0" sz="1400" spc="227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h</a:t>
            </a:r>
            <a:r>
              <a:rPr dirty="0" smtClean="0" sz="1400" spc="9">
                <a:latin typeface="Arial"/>
                <a:cs typeface="Arial"/>
              </a:rPr>
              <a:t>a</a:t>
            </a:r>
            <a:r>
              <a:rPr dirty="0" smtClean="0" sz="1400" spc="-19">
                <a:latin typeface="Arial"/>
                <a:cs typeface="Arial"/>
              </a:rPr>
              <a:t>v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247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against</a:t>
            </a:r>
            <a:r>
              <a:rPr dirty="0" smtClean="0" sz="1400" spc="252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ea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h</a:t>
            </a:r>
            <a:r>
              <a:rPr dirty="0" smtClean="0" sz="1400" spc="247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66285" y="3882049"/>
            <a:ext cx="2616215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>
                <a:latin typeface="Arial"/>
                <a:cs typeface="Arial"/>
              </a:rPr>
              <a:t>Any</a:t>
            </a:r>
            <a:r>
              <a:rPr dirty="0" smtClean="0" sz="1400" spc="227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her</a:t>
            </a:r>
            <a:r>
              <a:rPr dirty="0" smtClean="0" sz="1400" spc="247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agree</a:t>
            </a:r>
            <a:r>
              <a:rPr dirty="0" smtClean="0" sz="1400" spc="-4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en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252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b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-19">
                <a:latin typeface="Arial"/>
                <a:cs typeface="Arial"/>
              </a:rPr>
              <a:t>w</a:t>
            </a:r>
            <a:r>
              <a:rPr dirty="0" smtClean="0" sz="1400" spc="0">
                <a:latin typeface="Arial"/>
                <a:cs typeface="Arial"/>
              </a:rPr>
              <a:t>een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4086265"/>
            <a:ext cx="6647131" cy="4079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hem</a:t>
            </a:r>
            <a:r>
              <a:rPr dirty="0" smtClean="0" sz="1400" spc="15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16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are</a:t>
            </a:r>
            <a:r>
              <a:rPr dirty="0" smtClean="0" sz="1400" spc="16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not</a:t>
            </a:r>
            <a:r>
              <a:rPr dirty="0" smtClean="0" sz="1400" spc="164">
                <a:latin typeface="Arial"/>
                <a:cs typeface="Arial"/>
              </a:rPr>
              <a:t> 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n</a:t>
            </a:r>
            <a:r>
              <a:rPr dirty="0" smtClean="0" sz="1400" spc="16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</a:t>
            </a:r>
            <a:r>
              <a:rPr dirty="0" smtClean="0" sz="1400" spc="-14"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16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paper</a:t>
            </a:r>
            <a:r>
              <a:rPr dirty="0" smtClean="0" sz="1400" spc="15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are</a:t>
            </a:r>
            <a:r>
              <a:rPr dirty="0" smtClean="0" sz="1400" spc="14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16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longer</a:t>
            </a:r>
            <a:r>
              <a:rPr dirty="0" smtClean="0" sz="1400" spc="15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any</a:t>
            </a:r>
            <a:r>
              <a:rPr dirty="0" smtClean="0" sz="1400" spc="14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good.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337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0">
                <a:latin typeface="Arial"/>
                <a:cs typeface="Arial"/>
              </a:rPr>
              <a:t>ey</a:t>
            </a:r>
            <a:r>
              <a:rPr dirty="0" smtClean="0" sz="1400" spc="11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-14">
                <a:latin typeface="Arial"/>
                <a:cs typeface="Arial"/>
              </a:rPr>
              <a:t>o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144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m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4">
                <a:latin typeface="Arial"/>
                <a:cs typeface="Arial"/>
              </a:rPr>
              <a:t>k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139">
                <a:latin typeface="Arial"/>
                <a:cs typeface="Arial"/>
              </a:rPr>
              <a:t> 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  <a:p>
            <a:pPr marL="12700" marR="26746">
              <a:lnSpc>
                <a:spcPts val="1610"/>
              </a:lnSpc>
              <a:spcBef>
                <a:spcPts val="3"/>
              </a:spcBef>
            </a:pPr>
            <a:r>
              <a:rPr dirty="0" smtClean="0" baseline="-2070" sz="2100" spc="-14">
                <a:latin typeface="Arial"/>
                <a:cs typeface="Arial"/>
              </a:rPr>
              <a:t>o</a:t>
            </a:r>
            <a:r>
              <a:rPr dirty="0" smtClean="0" baseline="-2070" sz="2100" spc="-4">
                <a:latin typeface="Arial"/>
                <a:cs typeface="Arial"/>
              </a:rPr>
              <a:t>t</a:t>
            </a:r>
            <a:r>
              <a:rPr dirty="0" smtClean="0" baseline="-2070" sz="2100" spc="-14">
                <a:latin typeface="Arial"/>
                <a:cs typeface="Arial"/>
              </a:rPr>
              <a:t>h</a:t>
            </a:r>
            <a:r>
              <a:rPr dirty="0" smtClean="0" baseline="-2070" sz="2100" spc="-14">
                <a:latin typeface="Arial"/>
                <a:cs typeface="Arial"/>
              </a:rPr>
              <a:t>e</a:t>
            </a:r>
            <a:r>
              <a:rPr dirty="0" smtClean="0" baseline="-2070" sz="2100" spc="0">
                <a:latin typeface="Arial"/>
                <a:cs typeface="Arial"/>
              </a:rPr>
              <a:t>r</a:t>
            </a:r>
            <a:r>
              <a:rPr dirty="0" smtClean="0" baseline="-2070" sz="2100" spc="-14">
                <a:latin typeface="Arial"/>
                <a:cs typeface="Arial"/>
              </a:rPr>
              <a:t> </a:t>
            </a:r>
            <a:r>
              <a:rPr dirty="0" smtClean="0" baseline="-2070" sz="2100" spc="-9">
                <a:latin typeface="Arial"/>
                <a:cs typeface="Arial"/>
              </a:rPr>
              <a:t>l</a:t>
            </a:r>
            <a:r>
              <a:rPr dirty="0" smtClean="0" baseline="-2070" sz="2100" spc="-9">
                <a:latin typeface="Arial"/>
                <a:cs typeface="Arial"/>
              </a:rPr>
              <a:t>i</a:t>
            </a:r>
            <a:r>
              <a:rPr dirty="0" smtClean="0" baseline="-2070" sz="2100" spc="-29">
                <a:latin typeface="Arial"/>
                <a:cs typeface="Arial"/>
              </a:rPr>
              <a:t>v</a:t>
            </a:r>
            <a:r>
              <a:rPr dirty="0" smtClean="0" baseline="-2070" sz="2100" spc="0">
                <a:latin typeface="Arial"/>
                <a:cs typeface="Arial"/>
              </a:rPr>
              <a:t>e</a:t>
            </a:r>
            <a:r>
              <a:rPr dirty="0" smtClean="0" baseline="-2070" sz="2100" spc="-14">
                <a:latin typeface="Arial"/>
                <a:cs typeface="Arial"/>
              </a:rPr>
              <a:t> </a:t>
            </a:r>
            <a:r>
              <a:rPr dirty="0" smtClean="0" baseline="-2070" sz="2100" spc="-14">
                <a:latin typeface="Arial"/>
                <a:cs typeface="Arial"/>
              </a:rPr>
              <a:t>u</a:t>
            </a:r>
            <a:r>
              <a:rPr dirty="0" smtClean="0" baseline="-2070" sz="2100" spc="0">
                <a:latin typeface="Arial"/>
                <a:cs typeface="Arial"/>
              </a:rPr>
              <a:t>p</a:t>
            </a:r>
            <a:r>
              <a:rPr dirty="0" smtClean="0" baseline="-2070" sz="2100" spc="-14">
                <a:latin typeface="Arial"/>
                <a:cs typeface="Arial"/>
              </a:rPr>
              <a:t> </a:t>
            </a:r>
            <a:r>
              <a:rPr dirty="0" smtClean="0" baseline="-2070" sz="2100" spc="-4">
                <a:latin typeface="Arial"/>
                <a:cs typeface="Arial"/>
              </a:rPr>
              <a:t>t</a:t>
            </a:r>
            <a:r>
              <a:rPr dirty="0" smtClean="0" baseline="-2070" sz="2100" spc="0">
                <a:latin typeface="Arial"/>
                <a:cs typeface="Arial"/>
              </a:rPr>
              <a:t>o</a:t>
            </a:r>
            <a:r>
              <a:rPr dirty="0" smtClean="0" baseline="-2070" sz="2100" spc="-14">
                <a:latin typeface="Arial"/>
                <a:cs typeface="Arial"/>
              </a:rPr>
              <a:t> </a:t>
            </a:r>
            <a:r>
              <a:rPr dirty="0" smtClean="0" baseline="-2070" sz="2100" spc="-14">
                <a:latin typeface="Arial"/>
                <a:cs typeface="Arial"/>
              </a:rPr>
              <a:t>a</a:t>
            </a:r>
            <a:r>
              <a:rPr dirty="0" smtClean="0" baseline="-2070" sz="2100" spc="-14">
                <a:latin typeface="Arial"/>
                <a:cs typeface="Arial"/>
              </a:rPr>
              <a:t>n</a:t>
            </a:r>
            <a:r>
              <a:rPr dirty="0" smtClean="0" baseline="-2070" sz="2100" spc="0">
                <a:latin typeface="Arial"/>
                <a:cs typeface="Arial"/>
              </a:rPr>
              <a:t>y</a:t>
            </a:r>
            <a:r>
              <a:rPr dirty="0" smtClean="0" baseline="-2070" sz="2100" spc="-25">
                <a:latin typeface="Arial"/>
                <a:cs typeface="Arial"/>
              </a:rPr>
              <a:t> </a:t>
            </a:r>
            <a:r>
              <a:rPr dirty="0" smtClean="0" baseline="-2070" sz="2100" spc="-14">
                <a:latin typeface="Arial"/>
                <a:cs typeface="Arial"/>
              </a:rPr>
              <a:t>a</a:t>
            </a:r>
            <a:r>
              <a:rPr dirty="0" smtClean="0" baseline="-2070" sz="2100" spc="-14">
                <a:latin typeface="Arial"/>
                <a:cs typeface="Arial"/>
              </a:rPr>
              <a:t>g</a:t>
            </a:r>
            <a:r>
              <a:rPr dirty="0" smtClean="0" baseline="-2070" sz="2100" spc="-9">
                <a:latin typeface="Arial"/>
                <a:cs typeface="Arial"/>
              </a:rPr>
              <a:t>r</a:t>
            </a:r>
            <a:r>
              <a:rPr dirty="0" smtClean="0" baseline="-2070" sz="2100" spc="-14">
                <a:latin typeface="Arial"/>
                <a:cs typeface="Arial"/>
              </a:rPr>
              <a:t>e</a:t>
            </a:r>
            <a:r>
              <a:rPr dirty="0" smtClean="0" baseline="-2070" sz="2100" spc="-14">
                <a:latin typeface="Arial"/>
                <a:cs typeface="Arial"/>
              </a:rPr>
              <a:t>e</a:t>
            </a:r>
            <a:r>
              <a:rPr dirty="0" smtClean="0" baseline="-2070" sz="2100" spc="-14">
                <a:latin typeface="Arial"/>
                <a:cs typeface="Arial"/>
              </a:rPr>
              <a:t>m</a:t>
            </a:r>
            <a:r>
              <a:rPr dirty="0" smtClean="0" baseline="-2070" sz="2100" spc="-14">
                <a:latin typeface="Arial"/>
                <a:cs typeface="Arial"/>
              </a:rPr>
              <a:t>e</a:t>
            </a:r>
            <a:r>
              <a:rPr dirty="0" smtClean="0" baseline="-2070" sz="2100" spc="-14">
                <a:latin typeface="Arial"/>
                <a:cs typeface="Arial"/>
              </a:rPr>
              <a:t>n</a:t>
            </a:r>
            <a:r>
              <a:rPr dirty="0" smtClean="0" baseline="-2070" sz="2100" spc="-4">
                <a:latin typeface="Arial"/>
                <a:cs typeface="Arial"/>
              </a:rPr>
              <a:t>t</a:t>
            </a:r>
            <a:r>
              <a:rPr dirty="0" smtClean="0" baseline="-2070" sz="2100" spc="0">
                <a:latin typeface="Arial"/>
                <a:cs typeface="Arial"/>
              </a:rPr>
              <a:t>s</a:t>
            </a:r>
            <a:r>
              <a:rPr dirty="0" smtClean="0" baseline="-2070" sz="2100" spc="-9">
                <a:latin typeface="Arial"/>
                <a:cs typeface="Arial"/>
              </a:rPr>
              <a:t> </a:t>
            </a:r>
            <a:r>
              <a:rPr dirty="0" smtClean="0" baseline="-2070" sz="2100" spc="-4">
                <a:latin typeface="Arial"/>
                <a:cs typeface="Arial"/>
              </a:rPr>
              <a:t>t</a:t>
            </a:r>
            <a:r>
              <a:rPr dirty="0" smtClean="0" baseline="-2070" sz="2100" spc="-14">
                <a:latin typeface="Arial"/>
                <a:cs typeface="Arial"/>
              </a:rPr>
              <a:t>h</a:t>
            </a:r>
            <a:r>
              <a:rPr dirty="0" smtClean="0" baseline="-2070" sz="2100" spc="-14">
                <a:latin typeface="Arial"/>
                <a:cs typeface="Arial"/>
              </a:rPr>
              <a:t>a</a:t>
            </a:r>
            <a:r>
              <a:rPr dirty="0" smtClean="0" baseline="-2070" sz="2100" spc="0">
                <a:latin typeface="Arial"/>
                <a:cs typeface="Arial"/>
              </a:rPr>
              <a:t>t</a:t>
            </a:r>
            <a:r>
              <a:rPr dirty="0" smtClean="0" baseline="-2070" sz="2100" spc="-19">
                <a:latin typeface="Arial"/>
                <a:cs typeface="Arial"/>
              </a:rPr>
              <a:t> </a:t>
            </a:r>
            <a:r>
              <a:rPr dirty="0" smtClean="0" baseline="-2070" sz="2100" spc="-14">
                <a:latin typeface="Arial"/>
                <a:cs typeface="Arial"/>
              </a:rPr>
              <a:t>a</a:t>
            </a:r>
            <a:r>
              <a:rPr dirty="0" smtClean="0" baseline="-2070" sz="2100" spc="-25">
                <a:latin typeface="Arial"/>
                <a:cs typeface="Arial"/>
              </a:rPr>
              <a:t>r</a:t>
            </a:r>
            <a:r>
              <a:rPr dirty="0" smtClean="0" baseline="-2070" sz="2100" spc="0">
                <a:latin typeface="Arial"/>
                <a:cs typeface="Arial"/>
              </a:rPr>
              <a:t>e</a:t>
            </a:r>
            <a:r>
              <a:rPr dirty="0" smtClean="0" baseline="-2070" sz="2100" spc="-14">
                <a:latin typeface="Arial"/>
                <a:cs typeface="Arial"/>
              </a:rPr>
              <a:t> </a:t>
            </a:r>
            <a:r>
              <a:rPr dirty="0" smtClean="0" baseline="-2070" sz="2100" spc="-14">
                <a:latin typeface="Arial"/>
                <a:cs typeface="Arial"/>
              </a:rPr>
              <a:t>n</a:t>
            </a:r>
            <a:r>
              <a:rPr dirty="0" smtClean="0" baseline="-2070" sz="2100" spc="-14">
                <a:latin typeface="Arial"/>
                <a:cs typeface="Arial"/>
              </a:rPr>
              <a:t>o</a:t>
            </a:r>
            <a:r>
              <a:rPr dirty="0" smtClean="0" baseline="-2070" sz="2100" spc="0">
                <a:latin typeface="Arial"/>
                <a:cs typeface="Arial"/>
              </a:rPr>
              <a:t>t</a:t>
            </a:r>
            <a:r>
              <a:rPr dirty="0" smtClean="0" baseline="-2070" sz="2100" spc="-9">
                <a:latin typeface="Arial"/>
                <a:cs typeface="Arial"/>
              </a:rPr>
              <a:t> </a:t>
            </a:r>
            <a:r>
              <a:rPr dirty="0" smtClean="0" baseline="-2070" sz="2100" spc="-9">
                <a:latin typeface="Arial"/>
                <a:cs typeface="Arial"/>
              </a:rPr>
              <a:t>i</a:t>
            </a:r>
            <a:r>
              <a:rPr dirty="0" smtClean="0" baseline="-2070" sz="2100" spc="0">
                <a:latin typeface="Arial"/>
                <a:cs typeface="Arial"/>
              </a:rPr>
              <a:t>n</a:t>
            </a:r>
            <a:r>
              <a:rPr dirty="0" smtClean="0" baseline="-2070" sz="2100" spc="-29">
                <a:latin typeface="Arial"/>
                <a:cs typeface="Arial"/>
              </a:rPr>
              <a:t> </a:t>
            </a:r>
            <a:r>
              <a:rPr dirty="0" smtClean="0" baseline="-2070" sz="2100" spc="-4">
                <a:latin typeface="Arial"/>
                <a:cs typeface="Arial"/>
              </a:rPr>
              <a:t>t</a:t>
            </a:r>
            <a:r>
              <a:rPr dirty="0" smtClean="0" baseline="-2070" sz="2100" spc="-14">
                <a:latin typeface="Arial"/>
                <a:cs typeface="Arial"/>
              </a:rPr>
              <a:t>h</a:t>
            </a:r>
            <a:r>
              <a:rPr dirty="0" smtClean="0" baseline="-2070" sz="2100" spc="-9">
                <a:latin typeface="Arial"/>
                <a:cs typeface="Arial"/>
              </a:rPr>
              <a:t>i</a:t>
            </a:r>
            <a:r>
              <a:rPr dirty="0" smtClean="0" baseline="-2070" sz="2100" spc="0">
                <a:latin typeface="Arial"/>
                <a:cs typeface="Arial"/>
              </a:rPr>
              <a:t>s</a:t>
            </a:r>
            <a:r>
              <a:rPr dirty="0" smtClean="0" baseline="-2070" sz="2100" spc="-19">
                <a:latin typeface="Arial"/>
                <a:cs typeface="Arial"/>
              </a:rPr>
              <a:t> </a:t>
            </a:r>
            <a:r>
              <a:rPr dirty="0" smtClean="0" baseline="-2070" sz="2100" spc="-14">
                <a:latin typeface="Arial"/>
                <a:cs typeface="Arial"/>
              </a:rPr>
              <a:t>d</a:t>
            </a:r>
            <a:r>
              <a:rPr dirty="0" smtClean="0" baseline="-2070" sz="2100" spc="-14">
                <a:latin typeface="Arial"/>
                <a:cs typeface="Arial"/>
              </a:rPr>
              <a:t>o</a:t>
            </a:r>
            <a:r>
              <a:rPr dirty="0" smtClean="0" baseline="-2070" sz="2100" spc="-4">
                <a:latin typeface="Arial"/>
                <a:cs typeface="Arial"/>
              </a:rPr>
              <a:t>c</a:t>
            </a:r>
            <a:r>
              <a:rPr dirty="0" smtClean="0" baseline="-2070" sz="2100" spc="-14">
                <a:latin typeface="Arial"/>
                <a:cs typeface="Arial"/>
              </a:rPr>
              <a:t>u</a:t>
            </a:r>
            <a:r>
              <a:rPr dirty="0" smtClean="0" baseline="-2070" sz="2100" spc="-29">
                <a:latin typeface="Arial"/>
                <a:cs typeface="Arial"/>
              </a:rPr>
              <a:t>m</a:t>
            </a:r>
            <a:r>
              <a:rPr dirty="0" smtClean="0" baseline="-2070" sz="2100" spc="-14">
                <a:latin typeface="Arial"/>
                <a:cs typeface="Arial"/>
              </a:rPr>
              <a:t>e</a:t>
            </a:r>
            <a:r>
              <a:rPr dirty="0" smtClean="0" baseline="-2070" sz="2100" spc="-14">
                <a:latin typeface="Arial"/>
                <a:cs typeface="Arial"/>
              </a:rPr>
              <a:t>n</a:t>
            </a:r>
            <a:r>
              <a:rPr dirty="0" smtClean="0" baseline="-2070" sz="2100" spc="-4">
                <a:latin typeface="Arial"/>
                <a:cs typeface="Arial"/>
              </a:rPr>
              <a:t>t</a:t>
            </a:r>
            <a:r>
              <a:rPr dirty="0" smtClean="0" baseline="-2070" sz="2100" spc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5131729"/>
            <a:ext cx="6629455" cy="484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85784" marR="1895931" algn="ctr">
              <a:lnSpc>
                <a:spcPts val="1670"/>
              </a:lnSpc>
              <a:spcBef>
                <a:spcPts val="83"/>
              </a:spcBef>
            </a:pPr>
            <a:r>
              <a:rPr dirty="0" smtClean="0" baseline="3376" sz="2100" spc="9" b="1">
                <a:latin typeface="Arial Black"/>
                <a:cs typeface="Arial Black"/>
              </a:rPr>
              <a:t>W</a:t>
            </a:r>
            <a:r>
              <a:rPr dirty="0" smtClean="0" baseline="4297" sz="1650" spc="-29" b="1">
                <a:latin typeface="Arial Black"/>
                <a:cs typeface="Arial Black"/>
              </a:rPr>
              <a:t>A</a:t>
            </a:r>
            <a:r>
              <a:rPr dirty="0" smtClean="0" baseline="4297" sz="1650" spc="4" b="1">
                <a:latin typeface="Arial Black"/>
                <a:cs typeface="Arial Black"/>
              </a:rPr>
              <a:t>R</a:t>
            </a:r>
            <a:r>
              <a:rPr dirty="0" smtClean="0" baseline="4297" sz="1650" spc="-4" b="1">
                <a:latin typeface="Arial Black"/>
                <a:cs typeface="Arial Black"/>
              </a:rPr>
              <a:t>N</a:t>
            </a:r>
            <a:r>
              <a:rPr dirty="0" smtClean="0" baseline="4297" sz="1650" spc="4" b="1">
                <a:latin typeface="Arial Black"/>
                <a:cs typeface="Arial Black"/>
              </a:rPr>
              <a:t>I</a:t>
            </a:r>
            <a:r>
              <a:rPr dirty="0" smtClean="0" baseline="4297" sz="1650" spc="-4" b="1">
                <a:latin typeface="Arial Black"/>
                <a:cs typeface="Arial Black"/>
              </a:rPr>
              <a:t>N</a:t>
            </a:r>
            <a:r>
              <a:rPr dirty="0" smtClean="0" baseline="4297" sz="1650" spc="0" b="1">
                <a:latin typeface="Arial Black"/>
                <a:cs typeface="Arial Black"/>
              </a:rPr>
              <a:t>G</a:t>
            </a:r>
            <a:r>
              <a:rPr dirty="0" smtClean="0" baseline="4297" sz="1650" spc="-44" b="1">
                <a:latin typeface="Arial Black"/>
                <a:cs typeface="Arial Black"/>
              </a:rPr>
              <a:t> </a:t>
            </a:r>
            <a:r>
              <a:rPr dirty="0" smtClean="0" baseline="3376" sz="2100" spc="0" b="1">
                <a:latin typeface="Arial Black"/>
                <a:cs typeface="Arial Black"/>
              </a:rPr>
              <a:t>-</a:t>
            </a:r>
            <a:r>
              <a:rPr dirty="0" smtClean="0" baseline="3376" sz="2100" spc="-154" b="1">
                <a:latin typeface="Arial Black"/>
                <a:cs typeface="Arial Black"/>
              </a:rPr>
              <a:t> </a:t>
            </a:r>
            <a:r>
              <a:rPr dirty="0" smtClean="0" baseline="3376" sz="2100" spc="-4" b="1">
                <a:latin typeface="Arial Black"/>
                <a:cs typeface="Arial Black"/>
              </a:rPr>
              <a:t>C</a:t>
            </a:r>
            <a:r>
              <a:rPr dirty="0" smtClean="0" baseline="4297" sz="1650" spc="4" b="1">
                <a:latin typeface="Arial Black"/>
                <a:cs typeface="Arial Black"/>
              </a:rPr>
              <a:t>H</a:t>
            </a:r>
            <a:r>
              <a:rPr dirty="0" smtClean="0" baseline="4297" sz="1650" spc="-35" b="1">
                <a:latin typeface="Arial Black"/>
                <a:cs typeface="Arial Black"/>
              </a:rPr>
              <a:t>A</a:t>
            </a:r>
            <a:r>
              <a:rPr dirty="0" smtClean="0" baseline="4297" sz="1650" spc="-4" b="1">
                <a:latin typeface="Arial Black"/>
                <a:cs typeface="Arial Black"/>
              </a:rPr>
              <a:t>N</a:t>
            </a:r>
            <a:r>
              <a:rPr dirty="0" smtClean="0" baseline="4297" sz="1650" spc="4" b="1">
                <a:latin typeface="Arial Black"/>
                <a:cs typeface="Arial Black"/>
              </a:rPr>
              <a:t>G</a:t>
            </a:r>
            <a:r>
              <a:rPr dirty="0" smtClean="0" baseline="4297" sz="1650" spc="4" b="1">
                <a:latin typeface="Arial Black"/>
                <a:cs typeface="Arial Black"/>
              </a:rPr>
              <a:t>E</a:t>
            </a:r>
            <a:r>
              <a:rPr dirty="0" smtClean="0" baseline="4297" sz="1650" spc="0" b="1">
                <a:latin typeface="Arial Black"/>
                <a:cs typeface="Arial Black"/>
              </a:rPr>
              <a:t>S</a:t>
            </a:r>
            <a:r>
              <a:rPr dirty="0" smtClean="0" baseline="4297" sz="1650" spc="40" b="1">
                <a:latin typeface="Arial Black"/>
                <a:cs typeface="Arial Black"/>
              </a:rPr>
              <a:t> </a:t>
            </a:r>
            <a:r>
              <a:rPr dirty="0" smtClean="0" baseline="3376" sz="2100" spc="-9" b="1">
                <a:latin typeface="Arial Black"/>
                <a:cs typeface="Arial Black"/>
              </a:rPr>
              <a:t>(</a:t>
            </a:r>
            <a:r>
              <a:rPr dirty="0" smtClean="0" baseline="3376" sz="2100" spc="9" b="1">
                <a:latin typeface="Arial Black"/>
                <a:cs typeface="Arial Black"/>
              </a:rPr>
              <a:t>M</a:t>
            </a:r>
            <a:r>
              <a:rPr dirty="0" smtClean="0" baseline="4297" sz="1650" spc="4" b="1">
                <a:latin typeface="Arial Black"/>
                <a:cs typeface="Arial Black"/>
              </a:rPr>
              <a:t>O</a:t>
            </a:r>
            <a:r>
              <a:rPr dirty="0" smtClean="0" baseline="4297" sz="1650" spc="-4" b="1">
                <a:latin typeface="Arial Black"/>
                <a:cs typeface="Arial Black"/>
              </a:rPr>
              <a:t>D</a:t>
            </a:r>
            <a:r>
              <a:rPr dirty="0" smtClean="0" baseline="4297" sz="1650" spc="4" b="1">
                <a:latin typeface="Arial Black"/>
                <a:cs typeface="Arial Black"/>
              </a:rPr>
              <a:t>I</a:t>
            </a:r>
            <a:r>
              <a:rPr dirty="0" smtClean="0" baseline="4297" sz="1650" spc="-14" b="1">
                <a:latin typeface="Arial Black"/>
                <a:cs typeface="Arial Black"/>
              </a:rPr>
              <a:t>F</a:t>
            </a:r>
            <a:r>
              <a:rPr dirty="0" smtClean="0" baseline="4297" sz="1650" spc="4" b="1">
                <a:latin typeface="Arial Black"/>
                <a:cs typeface="Arial Black"/>
              </a:rPr>
              <a:t>I</a:t>
            </a:r>
            <a:r>
              <a:rPr dirty="0" smtClean="0" baseline="4297" sz="1650" spc="4" b="1">
                <a:latin typeface="Arial Black"/>
                <a:cs typeface="Arial Black"/>
              </a:rPr>
              <a:t>C</a:t>
            </a:r>
            <a:r>
              <a:rPr dirty="0" smtClean="0" baseline="4297" sz="1650" spc="-29" b="1">
                <a:latin typeface="Arial Black"/>
                <a:cs typeface="Arial Black"/>
              </a:rPr>
              <a:t>A</a:t>
            </a:r>
            <a:r>
              <a:rPr dirty="0" smtClean="0" baseline="4297" sz="1650" spc="-14" b="1">
                <a:latin typeface="Arial Black"/>
                <a:cs typeface="Arial Black"/>
              </a:rPr>
              <a:t>T</a:t>
            </a:r>
            <a:r>
              <a:rPr dirty="0" smtClean="0" baseline="4297" sz="1650" spc="4" b="1">
                <a:latin typeface="Arial Black"/>
                <a:cs typeface="Arial Black"/>
              </a:rPr>
              <a:t>I</a:t>
            </a:r>
            <a:r>
              <a:rPr dirty="0" smtClean="0" baseline="4297" sz="1650" spc="4" b="1">
                <a:latin typeface="Arial Black"/>
                <a:cs typeface="Arial Black"/>
              </a:rPr>
              <a:t>O</a:t>
            </a:r>
            <a:r>
              <a:rPr dirty="0" smtClean="0" baseline="4297" sz="1650" spc="0" b="1">
                <a:latin typeface="Arial Black"/>
                <a:cs typeface="Arial Black"/>
              </a:rPr>
              <a:t>N</a:t>
            </a:r>
            <a:r>
              <a:rPr dirty="0" smtClean="0" baseline="3376" sz="2100" spc="0" b="1">
                <a:latin typeface="Arial Black"/>
                <a:cs typeface="Arial Black"/>
              </a:rPr>
              <a:t>)</a:t>
            </a:r>
            <a:endParaRPr sz="1400">
              <a:latin typeface="Arial Black"/>
              <a:cs typeface="Arial Black"/>
            </a:endParaRPr>
          </a:p>
          <a:p>
            <a:pPr algn="ctr">
              <a:lnSpc>
                <a:spcPct val="95825"/>
              </a:lnSpc>
              <a:spcBef>
                <a:spcPts val="376"/>
              </a:spcBef>
            </a:pP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4">
                <a:latin typeface="Arial"/>
                <a:cs typeface="Arial"/>
              </a:rPr>
              <a:t>f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r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di</a:t>
            </a:r>
            <a:r>
              <a:rPr dirty="0" smtClean="0" sz="1400" spc="-19">
                <a:latin typeface="Arial"/>
                <a:cs typeface="Arial"/>
              </a:rPr>
              <a:t>v</a:t>
            </a:r>
            <a:r>
              <a:rPr dirty="0" smtClean="0" sz="1400" spc="0">
                <a:latin typeface="Arial"/>
                <a:cs typeface="Arial"/>
              </a:rPr>
              <a:t>or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is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f</a:t>
            </a:r>
            <a:r>
              <a:rPr dirty="0" smtClean="0" sz="1400" spc="0">
                <a:latin typeface="Arial"/>
                <a:cs typeface="Arial"/>
              </a:rPr>
              <a:t>ina</a:t>
            </a:r>
            <a:r>
              <a:rPr dirty="0" smtClean="0" sz="1400" spc="-14">
                <a:latin typeface="Arial"/>
                <a:cs typeface="Arial"/>
              </a:rPr>
              <a:t>l</a:t>
            </a:r>
            <a:r>
              <a:rPr dirty="0" smtClean="0" sz="1400" spc="0">
                <a:latin typeface="Arial"/>
                <a:cs typeface="Arial"/>
              </a:rPr>
              <a:t>,</a:t>
            </a:r>
            <a:r>
              <a:rPr dirty="0" smtClean="0" sz="1400" spc="34">
                <a:latin typeface="Arial"/>
                <a:cs typeface="Arial"/>
              </a:rPr>
              <a:t> </a:t>
            </a:r>
            <a:r>
              <a:rPr dirty="0" smtClean="0" sz="1400" spc="29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pou</a:t>
            </a:r>
            <a:r>
              <a:rPr dirty="0" smtClean="0" sz="1400" spc="-9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es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ay</a:t>
            </a:r>
            <a:r>
              <a:rPr dirty="0" smtClean="0" sz="1400" spc="2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la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er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w</a:t>
            </a:r>
            <a:r>
              <a:rPr dirty="0" smtClean="0" sz="1400" spc="0">
                <a:latin typeface="Arial"/>
                <a:cs typeface="Arial"/>
              </a:rPr>
              <a:t>ant</a:t>
            </a:r>
            <a:r>
              <a:rPr dirty="0" smtClean="0" sz="1400" spc="3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hange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or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drop</a:t>
            </a:r>
            <a:r>
              <a:rPr dirty="0" smtClean="0" sz="1400" spc="29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par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3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of</a:t>
            </a:r>
            <a:r>
              <a:rPr dirty="0" smtClean="0" sz="1400" spc="3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-14">
                <a:latin typeface="Arial"/>
                <a:cs typeface="Arial"/>
              </a:rPr>
              <a:t>h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5618139"/>
            <a:ext cx="952244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>
                <a:latin typeface="Arial"/>
                <a:cs typeface="Arial"/>
              </a:rPr>
              <a:t>agree</a:t>
            </a:r>
            <a:r>
              <a:rPr dirty="0" smtClean="0" sz="1400" spc="-4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en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04518" y="5618139"/>
            <a:ext cx="3851511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ha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ges</a:t>
            </a:r>
            <a:r>
              <a:rPr dirty="0" smtClean="0" sz="1400" spc="272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m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4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262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be</a:t>
            </a:r>
            <a:r>
              <a:rPr dirty="0" smtClean="0" sz="1400" spc="267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p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272">
                <a:latin typeface="Arial"/>
                <a:cs typeface="Arial"/>
              </a:rPr>
              <a:t> </a:t>
            </a:r>
            <a:r>
              <a:rPr dirty="0" smtClean="0" sz="1400" spc="-9"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n</a:t>
            </a:r>
            <a:r>
              <a:rPr dirty="0" smtClean="0" sz="1400" spc="272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w</a:t>
            </a:r>
            <a:r>
              <a:rPr dirty="0" smtClean="0" sz="1400" spc="0">
                <a:latin typeface="Arial"/>
                <a:cs typeface="Arial"/>
              </a:rPr>
              <a:t>ri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ing</a:t>
            </a:r>
            <a:r>
              <a:rPr dirty="0" smtClean="0" sz="1400" spc="267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and</a:t>
            </a:r>
            <a:r>
              <a:rPr dirty="0" smtClean="0" sz="1400" spc="277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f</a:t>
            </a:r>
            <a:r>
              <a:rPr dirty="0" smtClean="0" sz="1400" spc="0">
                <a:latin typeface="Arial"/>
                <a:cs typeface="Arial"/>
              </a:rPr>
              <a:t>iled</a:t>
            </a:r>
            <a:r>
              <a:rPr dirty="0" smtClean="0" sz="1400" spc="257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w</a:t>
            </a:r>
            <a:r>
              <a:rPr dirty="0" smtClean="0" sz="1400" spc="0">
                <a:latin typeface="Arial"/>
                <a:cs typeface="Arial"/>
              </a:rPr>
              <a:t>i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87509" y="5618139"/>
            <a:ext cx="300529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19340" y="5618139"/>
            <a:ext cx="485791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ou</a:t>
            </a:r>
            <a:r>
              <a:rPr dirty="0" smtClean="0" sz="1400" spc="-14">
                <a:latin typeface="Arial"/>
                <a:cs typeface="Arial"/>
              </a:rPr>
              <a:t>r</a:t>
            </a:r>
            <a:r>
              <a:rPr dirty="0" smtClean="0" sz="1400" spc="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37147" y="5618139"/>
            <a:ext cx="465999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">
                <a:latin typeface="Arial"/>
                <a:cs typeface="Arial"/>
              </a:rPr>
              <a:t>C</a:t>
            </a:r>
            <a:r>
              <a:rPr dirty="0" smtClean="0" sz="1400" spc="-9">
                <a:latin typeface="Arial"/>
                <a:cs typeface="Arial"/>
              </a:rPr>
              <a:t>l</a:t>
            </a:r>
            <a:r>
              <a:rPr dirty="0" smtClean="0" sz="1400" spc="0">
                <a:latin typeface="Arial"/>
                <a:cs typeface="Arial"/>
              </a:rPr>
              <a:t>erk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35161" y="5618139"/>
            <a:ext cx="346354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14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5822355"/>
            <a:ext cx="1861437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>
                <a:latin typeface="Arial"/>
                <a:cs typeface="Arial"/>
              </a:rPr>
              <a:t>appro</a:t>
            </a:r>
            <a:r>
              <a:rPr dirty="0" smtClean="0" sz="1400" spc="-19">
                <a:latin typeface="Arial"/>
                <a:cs typeface="Arial"/>
              </a:rPr>
              <a:t>v</a:t>
            </a:r>
            <a:r>
              <a:rPr dirty="0" smtClean="0" sz="1400" spc="0">
                <a:latin typeface="Arial"/>
                <a:cs typeface="Arial"/>
              </a:rPr>
              <a:t>ed</a:t>
            </a:r>
            <a:r>
              <a:rPr dirty="0" smtClean="0" sz="1400" spc="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by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he</a:t>
            </a:r>
            <a:r>
              <a:rPr dirty="0" smtClean="0" sz="1400" spc="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j</a:t>
            </a:r>
            <a:r>
              <a:rPr dirty="0" smtClean="0" sz="1400" spc="-14">
                <a:latin typeface="Arial"/>
                <a:cs typeface="Arial"/>
              </a:rPr>
              <a:t>u</a:t>
            </a:r>
            <a:r>
              <a:rPr dirty="0" smtClean="0" sz="1400" spc="0">
                <a:latin typeface="Arial"/>
                <a:cs typeface="Arial"/>
              </a:rPr>
              <a:t>dge.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44370" y="5822355"/>
            <a:ext cx="2886217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9">
                <a:latin typeface="Arial"/>
                <a:cs typeface="Arial"/>
              </a:rPr>
              <a:t>Y</a:t>
            </a:r>
            <a:r>
              <a:rPr dirty="0" smtClean="0" sz="1400" spc="0">
                <a:latin typeface="Arial"/>
                <a:cs typeface="Arial"/>
              </a:rPr>
              <a:t>ou</a:t>
            </a:r>
            <a:r>
              <a:rPr dirty="0" smtClean="0" sz="1400" spc="19">
                <a:latin typeface="Arial"/>
                <a:cs typeface="Arial"/>
              </a:rPr>
              <a:t> </a:t>
            </a:r>
            <a:r>
              <a:rPr dirty="0" smtClean="0" sz="1400" spc="-4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ay</a:t>
            </a:r>
            <a:r>
              <a:rPr dirty="0" smtClean="0" sz="1400" spc="-9">
                <a:latin typeface="Arial"/>
                <a:cs typeface="Arial"/>
              </a:rPr>
              <a:t> </a:t>
            </a:r>
            <a:r>
              <a:rPr dirty="0" smtClean="0" sz="1400" spc="-19">
                <a:latin typeface="Arial"/>
                <a:cs typeface="Arial"/>
              </a:rPr>
              <a:t>w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9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-4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14">
                <a:latin typeface="Arial"/>
                <a:cs typeface="Arial"/>
              </a:rPr>
              <a:t>l</a:t>
            </a:r>
            <a:r>
              <a:rPr dirty="0" smtClean="0" sz="1400" spc="0">
                <a:latin typeface="Arial"/>
                <a:cs typeface="Arial"/>
              </a:rPr>
              <a:t>k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</a:t>
            </a:r>
            <a:r>
              <a:rPr dirty="0" smtClean="0" sz="1400" spc="-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an</a:t>
            </a:r>
            <a:r>
              <a:rPr dirty="0" smtClean="0" sz="1400" spc="-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4">
                <a:latin typeface="Arial"/>
                <a:cs typeface="Arial"/>
              </a:rPr>
              <a:t>t</a:t>
            </a:r>
            <a:r>
              <a:rPr dirty="0" smtClean="0" sz="1400" spc="4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or</a:t>
            </a:r>
            <a:r>
              <a:rPr dirty="0" smtClean="0" sz="1400" spc="-14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e</a:t>
            </a:r>
            <a:r>
              <a:rPr dirty="0" smtClean="0" sz="1400" spc="-19">
                <a:latin typeface="Arial"/>
                <a:cs typeface="Arial"/>
              </a:rPr>
              <a:t>y</a:t>
            </a:r>
            <a:r>
              <a:rPr dirty="0" smtClean="0" sz="1400" spc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9488691"/>
            <a:ext cx="3242516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213100" algn="l"/>
              </a:tabLst>
            </a:pP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 u="sng">
                <a:latin typeface="Arial"/>
                <a:cs typeface="Arial"/>
              </a:rPr>
              <a:t>      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5325" y="9488691"/>
            <a:ext cx="2698995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667000" algn="l"/>
              </a:tabLst>
            </a:pPr>
            <a:r>
              <a:rPr dirty="0" smtClean="0" sz="800" spc="19">
                <a:latin typeface="Arial"/>
                <a:cs typeface="Arial"/>
              </a:rPr>
              <a:t>W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0">
                <a:latin typeface="Arial"/>
                <a:cs typeface="Arial"/>
              </a:rPr>
              <a:t>s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9721863"/>
            <a:ext cx="612523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2012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57627" y="9721863"/>
            <a:ext cx="2019875" cy="245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1757" marR="347009" algn="ctr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5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Di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45402" y="9721863"/>
            <a:ext cx="562308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5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0767" y="9444431"/>
            <a:ext cx="45131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395875" y="9444431"/>
            <a:ext cx="13545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095139" y="9444431"/>
            <a:ext cx="2822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47194" y="9444431"/>
            <a:ext cx="112911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48"/>
          <p:cNvSpPr/>
          <p:nvPr/>
        </p:nvSpPr>
        <p:spPr>
          <a:xfrm>
            <a:off x="478536" y="5228717"/>
            <a:ext cx="3265042" cy="0"/>
          </a:xfrm>
          <a:custGeom>
            <a:avLst/>
            <a:gdLst/>
            <a:ahLst/>
            <a:cxnLst/>
            <a:rect l="l" t="t" r="r" b="b"/>
            <a:pathLst>
              <a:path w="3265042" h="0">
                <a:moveTo>
                  <a:pt x="0" y="0"/>
                </a:moveTo>
                <a:lnTo>
                  <a:pt x="326504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478536" y="5710555"/>
            <a:ext cx="3265042" cy="0"/>
          </a:xfrm>
          <a:custGeom>
            <a:avLst/>
            <a:gdLst/>
            <a:ahLst/>
            <a:cxnLst/>
            <a:rect l="l" t="t" r="r" b="b"/>
            <a:pathLst>
              <a:path w="3265042" h="0">
                <a:moveTo>
                  <a:pt x="0" y="0"/>
                </a:moveTo>
                <a:lnTo>
                  <a:pt x="326504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24256" y="6192139"/>
            <a:ext cx="1829054" cy="0"/>
          </a:xfrm>
          <a:custGeom>
            <a:avLst/>
            <a:gdLst/>
            <a:ahLst/>
            <a:cxnLst/>
            <a:rect l="l" t="t" r="r" b="b"/>
            <a:pathLst>
              <a:path w="1829054" h="0">
                <a:moveTo>
                  <a:pt x="0" y="0"/>
                </a:moveTo>
                <a:lnTo>
                  <a:pt x="182905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959987" y="5266817"/>
            <a:ext cx="3219322" cy="0"/>
          </a:xfrm>
          <a:custGeom>
            <a:avLst/>
            <a:gdLst/>
            <a:ahLst/>
            <a:cxnLst/>
            <a:rect l="l" t="t" r="r" b="b"/>
            <a:pathLst>
              <a:path w="3219322" h="0">
                <a:moveTo>
                  <a:pt x="0" y="0"/>
                </a:moveTo>
                <a:lnTo>
                  <a:pt x="321932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959987" y="5748655"/>
            <a:ext cx="3219322" cy="0"/>
          </a:xfrm>
          <a:custGeom>
            <a:avLst/>
            <a:gdLst/>
            <a:ahLst/>
            <a:cxnLst/>
            <a:rect l="l" t="t" r="r" b="b"/>
            <a:pathLst>
              <a:path w="3219322" h="0">
                <a:moveTo>
                  <a:pt x="0" y="0"/>
                </a:moveTo>
                <a:lnTo>
                  <a:pt x="321932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959987" y="6230239"/>
            <a:ext cx="2019935" cy="0"/>
          </a:xfrm>
          <a:custGeom>
            <a:avLst/>
            <a:gdLst/>
            <a:ahLst/>
            <a:cxnLst/>
            <a:rect l="l" t="t" r="r" b="b"/>
            <a:pathLst>
              <a:path w="2019935" h="0">
                <a:moveTo>
                  <a:pt x="0" y="0"/>
                </a:moveTo>
                <a:lnTo>
                  <a:pt x="2019935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09956" y="286511"/>
            <a:ext cx="0" cy="6096"/>
          </a:xfrm>
          <a:custGeom>
            <a:avLst/>
            <a:gdLst/>
            <a:ahLst/>
            <a:cxnLst/>
            <a:rect l="l" t="t" r="r" b="b"/>
            <a:pathLst>
              <a:path w="0" h="6096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09956" y="286511"/>
            <a:ext cx="0" cy="6096"/>
          </a:xfrm>
          <a:custGeom>
            <a:avLst/>
            <a:gdLst/>
            <a:ahLst/>
            <a:cxnLst/>
            <a:rect l="l" t="t" r="r" b="b"/>
            <a:pathLst>
              <a:path w="0" h="6096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13004" y="289559"/>
            <a:ext cx="3429635" cy="0"/>
          </a:xfrm>
          <a:custGeom>
            <a:avLst/>
            <a:gdLst/>
            <a:ahLst/>
            <a:cxnLst/>
            <a:rect l="l" t="t" r="r" b="b"/>
            <a:pathLst>
              <a:path w="3429635" h="0">
                <a:moveTo>
                  <a:pt x="0" y="0"/>
                </a:moveTo>
                <a:lnTo>
                  <a:pt x="3429635" y="0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848735" y="289559"/>
            <a:ext cx="3429635" cy="0"/>
          </a:xfrm>
          <a:custGeom>
            <a:avLst/>
            <a:gdLst/>
            <a:ahLst/>
            <a:cxnLst/>
            <a:rect l="l" t="t" r="r" b="b"/>
            <a:pathLst>
              <a:path w="3429635" h="0">
                <a:moveTo>
                  <a:pt x="0" y="0"/>
                </a:moveTo>
                <a:lnTo>
                  <a:pt x="3429635" y="0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281418" y="286511"/>
            <a:ext cx="0" cy="6096"/>
          </a:xfrm>
          <a:custGeom>
            <a:avLst/>
            <a:gdLst/>
            <a:ahLst/>
            <a:cxnLst/>
            <a:rect l="l" t="t" r="r" b="b"/>
            <a:pathLst>
              <a:path w="0" h="6096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281418" y="286511"/>
            <a:ext cx="0" cy="6096"/>
          </a:xfrm>
          <a:custGeom>
            <a:avLst/>
            <a:gdLst/>
            <a:ahLst/>
            <a:cxnLst/>
            <a:rect l="l" t="t" r="r" b="b"/>
            <a:pathLst>
              <a:path w="0" h="6096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09956" y="292607"/>
            <a:ext cx="0" cy="7487158"/>
          </a:xfrm>
          <a:custGeom>
            <a:avLst/>
            <a:gdLst/>
            <a:ahLst/>
            <a:cxnLst/>
            <a:rect l="l" t="t" r="r" b="b"/>
            <a:pathLst>
              <a:path w="0" h="7487158">
                <a:moveTo>
                  <a:pt x="0" y="0"/>
                </a:moveTo>
                <a:lnTo>
                  <a:pt x="0" y="7487158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13004" y="7776718"/>
            <a:ext cx="3429635" cy="0"/>
          </a:xfrm>
          <a:custGeom>
            <a:avLst/>
            <a:gdLst/>
            <a:ahLst/>
            <a:cxnLst/>
            <a:rect l="l" t="t" r="r" b="b"/>
            <a:pathLst>
              <a:path w="3429635" h="0">
                <a:moveTo>
                  <a:pt x="0" y="0"/>
                </a:moveTo>
                <a:lnTo>
                  <a:pt x="3429635" y="0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845687" y="286511"/>
            <a:ext cx="0" cy="7493254"/>
          </a:xfrm>
          <a:custGeom>
            <a:avLst/>
            <a:gdLst/>
            <a:ahLst/>
            <a:cxnLst/>
            <a:rect l="l" t="t" r="r" b="b"/>
            <a:pathLst>
              <a:path w="0" h="7493254">
                <a:moveTo>
                  <a:pt x="0" y="0"/>
                </a:moveTo>
                <a:lnTo>
                  <a:pt x="0" y="7493254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848735" y="7776718"/>
            <a:ext cx="3429635" cy="0"/>
          </a:xfrm>
          <a:custGeom>
            <a:avLst/>
            <a:gdLst/>
            <a:ahLst/>
            <a:cxnLst/>
            <a:rect l="l" t="t" r="r" b="b"/>
            <a:pathLst>
              <a:path w="3429635" h="0">
                <a:moveTo>
                  <a:pt x="0" y="0"/>
                </a:moveTo>
                <a:lnTo>
                  <a:pt x="3429635" y="0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281418" y="292607"/>
            <a:ext cx="0" cy="7487158"/>
          </a:xfrm>
          <a:custGeom>
            <a:avLst/>
            <a:gdLst/>
            <a:ahLst/>
            <a:cxnLst/>
            <a:rect l="l" t="t" r="r" b="b"/>
            <a:pathLst>
              <a:path w="0" h="7487158">
                <a:moveTo>
                  <a:pt x="0" y="0"/>
                </a:moveTo>
                <a:lnTo>
                  <a:pt x="0" y="7487158"/>
                </a:lnTo>
              </a:path>
            </a:pathLst>
          </a:custGeom>
          <a:ln w="6096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901566" y="1327837"/>
            <a:ext cx="19875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j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9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61587" y="1734745"/>
            <a:ext cx="32600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61587" y="2141653"/>
            <a:ext cx="318274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proper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61587" y="2463217"/>
            <a:ext cx="100980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61587" y="3115489"/>
            <a:ext cx="152169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70857" y="3835198"/>
            <a:ext cx="92749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47287" y="5923332"/>
            <a:ext cx="173135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com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on: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40" y="9488691"/>
            <a:ext cx="3242516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213100" algn="l"/>
              </a:tabLst>
            </a:pP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 u="sng">
                <a:latin typeface="Arial"/>
                <a:cs typeface="Arial"/>
              </a:rPr>
              <a:t>      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05325" y="9488691"/>
            <a:ext cx="2698995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667000" algn="l"/>
              </a:tabLst>
            </a:pPr>
            <a:r>
              <a:rPr dirty="0" smtClean="0" sz="800" spc="19">
                <a:latin typeface="Arial"/>
                <a:cs typeface="Arial"/>
              </a:rPr>
              <a:t>W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ia</a:t>
            </a:r>
            <a:r>
              <a:rPr dirty="0" smtClean="0" sz="800" spc="-9">
                <a:latin typeface="Arial"/>
                <a:cs typeface="Arial"/>
              </a:rPr>
              <a:t>l</a:t>
            </a:r>
            <a:r>
              <a:rPr dirty="0" smtClean="0" sz="800" spc="0">
                <a:latin typeface="Arial"/>
                <a:cs typeface="Arial"/>
              </a:rPr>
              <a:t>s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        </a:t>
            </a:r>
            <a:r>
              <a:rPr dirty="0" smtClean="0" sz="800" spc="4" u="sng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9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ig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: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 </a:t>
            </a:r>
            <a:r>
              <a:rPr dirty="0" smtClean="0" sz="800" spc="0" u="sng"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9721863"/>
            <a:ext cx="612523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2012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57627" y="9721863"/>
            <a:ext cx="2019875" cy="245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1757" marR="347009" algn="ctr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5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Di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45402" y="9721863"/>
            <a:ext cx="562308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6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9956" y="289559"/>
            <a:ext cx="3435730" cy="74871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91439" marR="291261" algn="just">
              <a:lnSpc>
                <a:spcPct val="95825"/>
              </a:lnSpc>
            </a:pP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bel</a:t>
            </a:r>
            <a:r>
              <a:rPr dirty="0" smtClean="0" sz="1100" spc="-25" b="1">
                <a:latin typeface="Arial"/>
                <a:cs typeface="Arial"/>
              </a:rPr>
              <a:t>o</a:t>
            </a:r>
            <a:r>
              <a:rPr dirty="0" smtClean="0" sz="1100" spc="14" b="1">
                <a:latin typeface="Arial"/>
                <a:cs typeface="Arial"/>
              </a:rPr>
              <a:t>w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b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sign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9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ro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f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-25" b="1">
                <a:latin typeface="Arial"/>
                <a:cs typeface="Arial"/>
              </a:rPr>
              <a:t>y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303419" marR="523799" indent="0" algn="ctr">
              <a:lnSpc>
                <a:spcPts val="1260"/>
              </a:lnSpc>
              <a:spcBef>
                <a:spcPts val="93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9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86154" marR="1505917" algn="ctr">
              <a:lnSpc>
                <a:spcPct val="95825"/>
              </a:lnSpc>
              <a:spcBef>
                <a:spcPts val="513"/>
              </a:spcBef>
            </a:pPr>
            <a:r>
              <a:rPr dirty="0" smtClean="0" sz="1100" spc="-4" b="1">
                <a:latin typeface="Arial"/>
                <a:cs typeface="Arial"/>
              </a:rPr>
              <a:t>Husband</a:t>
            </a:r>
            <a:endParaRPr sz="1100">
              <a:latin typeface="Arial"/>
              <a:cs typeface="Arial"/>
            </a:endParaRPr>
          </a:p>
          <a:p>
            <a:pPr marL="68579" marR="46764">
              <a:lnSpc>
                <a:spcPct val="96400"/>
              </a:lnSpc>
              <a:spcBef>
                <a:spcPts val="309"/>
              </a:spcBef>
            </a:pP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28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27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29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ssee</a:t>
            </a:r>
            <a:r>
              <a:rPr dirty="0" smtClean="0" sz="1100" spc="2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29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9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2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nst</a:t>
            </a:r>
            <a:r>
              <a:rPr dirty="0" smtClean="0" sz="1100" spc="29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29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j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9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 marL="228600" marR="47423" indent="-114300" algn="just">
              <a:lnSpc>
                <a:spcPct val="96304"/>
              </a:lnSpc>
              <a:spcBef>
                <a:spcPts val="591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</a:t>
            </a:r>
            <a:r>
              <a:rPr dirty="0" smtClean="0" sz="1100" spc="0">
                <a:latin typeface="Segoe Fluent Icons"/>
                <a:cs typeface="Segoe Fluent Icons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ar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ati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228600" marR="46679" indent="-114300" algn="just">
              <a:lnSpc>
                <a:spcPct val="96016"/>
              </a:lnSpc>
              <a:spcBef>
                <a:spcPts val="592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</a:t>
            </a:r>
            <a:r>
              <a:rPr dirty="0" smtClean="0" sz="1100" spc="90">
                <a:latin typeface="Segoe Fluent Icons"/>
                <a:cs typeface="Segoe Fluent Icons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1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proper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bts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secr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14300" marR="872590" algn="just">
              <a:lnSpc>
                <a:spcPct val="95825"/>
              </a:lnSpc>
              <a:spcBef>
                <a:spcPts val="596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</a:t>
            </a:r>
            <a:r>
              <a:rPr dirty="0" smtClean="0" sz="1100" spc="95">
                <a:latin typeface="Segoe Fluent Icons"/>
                <a:cs typeface="Segoe Fluent Icons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228600" marR="46862" indent="-114300" algn="just">
              <a:lnSpc>
                <a:spcPct val="96304"/>
              </a:lnSpc>
              <a:spcBef>
                <a:spcPts val="598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</a:t>
            </a:r>
            <a:r>
              <a:rPr dirty="0" smtClean="0" sz="1100" spc="90">
                <a:latin typeface="Segoe Fluent Icons"/>
                <a:cs typeface="Segoe Fluent Icons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ve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25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14300" marR="487570" algn="just">
              <a:lnSpc>
                <a:spcPct val="95825"/>
              </a:lnSpc>
              <a:spcBef>
                <a:spcPts val="591"/>
              </a:spcBef>
            </a:pPr>
            <a:r>
              <a:rPr dirty="0" smtClean="0" sz="1100" spc="-29">
                <a:latin typeface="Arial"/>
                <a:cs typeface="Arial"/>
              </a:rPr>
              <a:t>S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ore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  <a:p>
            <a:pPr marL="776020" marR="95105" indent="-661720">
              <a:lnSpc>
                <a:spcPct val="96400"/>
              </a:lnSpc>
              <a:spcBef>
                <a:spcPts val="1267"/>
              </a:spcBef>
              <a:tabLst>
                <a:tab pos="3314700" algn="l"/>
              </a:tabLst>
            </a:pP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9">
                <a:latin typeface="Arial"/>
                <a:cs typeface="Arial"/>
              </a:rPr>
              <a:t>: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	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  <a:p>
            <a:pPr marL="114300" marR="78138" indent="-6096" algn="just">
              <a:lnSpc>
                <a:spcPts val="1264"/>
              </a:lnSpc>
              <a:spcBef>
                <a:spcPts val="1259"/>
              </a:spcBef>
              <a:tabLst>
                <a:tab pos="33274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9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14300" marR="78138" algn="just">
              <a:lnSpc>
                <a:spcPts val="1264"/>
              </a:lnSpc>
              <a:spcBef>
                <a:spcPts val="1261"/>
              </a:spcBef>
              <a:tabLst>
                <a:tab pos="33274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ess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14300" marR="78138" algn="just">
              <a:lnSpc>
                <a:spcPts val="1264"/>
              </a:lnSpc>
              <a:spcBef>
                <a:spcPts val="1261"/>
              </a:spcBef>
              <a:tabLst>
                <a:tab pos="3327400" algn="l"/>
              </a:tabLst>
            </a:pP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d):</a:t>
            </a:r>
            <a:endParaRPr sz="1100">
              <a:latin typeface="Arial"/>
              <a:cs typeface="Arial"/>
            </a:endParaRPr>
          </a:p>
          <a:p>
            <a:pPr marL="114300" marR="383265" algn="just">
              <a:lnSpc>
                <a:spcPct val="95825"/>
              </a:lnSpc>
              <a:spcBef>
                <a:spcPts val="6368"/>
              </a:spcBef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ary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ssee</a:t>
            </a:r>
            <a:endParaRPr sz="1100">
              <a:latin typeface="Arial"/>
              <a:cs typeface="Arial"/>
            </a:endParaRPr>
          </a:p>
          <a:p>
            <a:pPr marL="114300" marR="1616081" algn="just">
              <a:lnSpc>
                <a:spcPts val="1260"/>
              </a:lnSpc>
              <a:spcBef>
                <a:spcPts val="63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com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 marL="614476">
              <a:lnSpc>
                <a:spcPct val="95825"/>
              </a:lnSpc>
              <a:spcBef>
                <a:spcPts val="1204"/>
              </a:spcBef>
            </a:pP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  <a:p>
            <a:pPr marL="68579" marR="2445002" algn="just">
              <a:lnSpc>
                <a:spcPct val="95825"/>
              </a:lnSpc>
              <a:spcBef>
                <a:spcPts val="2527"/>
              </a:spcBef>
            </a:pP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ota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’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45687" y="289559"/>
            <a:ext cx="3435731" cy="74871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91439" marR="291261" algn="just">
              <a:lnSpc>
                <a:spcPct val="95825"/>
              </a:lnSpc>
            </a:pP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bel</a:t>
            </a:r>
            <a:r>
              <a:rPr dirty="0" smtClean="0" sz="1100" spc="-25" b="1">
                <a:latin typeface="Arial"/>
                <a:cs typeface="Arial"/>
              </a:rPr>
              <a:t>o</a:t>
            </a:r>
            <a:r>
              <a:rPr dirty="0" smtClean="0" sz="1100" spc="14" b="1">
                <a:latin typeface="Arial"/>
                <a:cs typeface="Arial"/>
              </a:rPr>
              <a:t>w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b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sign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9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ro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f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-25" b="1">
                <a:latin typeface="Arial"/>
                <a:cs typeface="Arial"/>
              </a:rPr>
              <a:t>y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303419" marR="524321" algn="ctr">
              <a:lnSpc>
                <a:spcPts val="1260"/>
              </a:lnSpc>
              <a:spcBef>
                <a:spcPts val="93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546758" marR="1545440" algn="ctr">
              <a:lnSpc>
                <a:spcPct val="95825"/>
              </a:lnSpc>
              <a:spcBef>
                <a:spcPts val="513"/>
              </a:spcBef>
            </a:pPr>
            <a:r>
              <a:rPr dirty="0" smtClean="0" sz="1100" spc="0" b="1">
                <a:latin typeface="Arial"/>
                <a:cs typeface="Arial"/>
              </a:rPr>
              <a:t>W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  <a:p>
            <a:pPr marL="68579" marR="44114" algn="just">
              <a:lnSpc>
                <a:spcPct val="95825"/>
              </a:lnSpc>
              <a:spcBef>
                <a:spcPts val="609"/>
              </a:spcBef>
            </a:pP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28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27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29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ssee</a:t>
            </a:r>
            <a:r>
              <a:rPr dirty="0" smtClean="0" sz="1100" spc="2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29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9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2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nst</a:t>
            </a:r>
            <a:r>
              <a:rPr dirty="0" smtClean="0" sz="1100" spc="29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29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  <a:p>
            <a:pPr marL="114300" marR="42341" algn="just">
              <a:lnSpc>
                <a:spcPct val="95825"/>
              </a:lnSpc>
              <a:spcBef>
                <a:spcPts val="1870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</a:t>
            </a:r>
            <a:r>
              <a:rPr dirty="0" smtClean="0" sz="1100" spc="95">
                <a:latin typeface="Segoe Fluent Icons"/>
                <a:cs typeface="Segoe Fluent Icons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ar</a:t>
            </a:r>
            <a:r>
              <a:rPr dirty="0" smtClean="0" sz="1100" spc="18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8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16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8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18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ati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8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18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7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17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  <a:p>
            <a:pPr marL="228600" marR="43994" indent="-114300">
              <a:lnSpc>
                <a:spcPts val="1395"/>
              </a:lnSpc>
              <a:spcBef>
                <a:spcPts val="1870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</a:t>
            </a:r>
            <a:r>
              <a:rPr dirty="0" smtClean="0" sz="1100" spc="95">
                <a:latin typeface="Segoe Fluent Icons"/>
                <a:cs typeface="Segoe Fluent Icons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1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228600" marR="43994">
              <a:lnSpc>
                <a:spcPts val="1264"/>
              </a:lnSpc>
              <a:spcBef>
                <a:spcPts val="1325"/>
              </a:spcBef>
            </a:pP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bts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secr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8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ed</a:t>
            </a:r>
            <a:endParaRPr sz="1100">
              <a:latin typeface="Arial"/>
              <a:cs typeface="Arial"/>
            </a:endParaRPr>
          </a:p>
          <a:p>
            <a:pPr marL="114300" marR="866875" algn="just">
              <a:lnSpc>
                <a:spcPct val="95825"/>
              </a:lnSpc>
              <a:spcBef>
                <a:spcPts val="1905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</a:t>
            </a:r>
            <a:r>
              <a:rPr dirty="0" smtClean="0" sz="1100" spc="95">
                <a:latin typeface="Segoe Fluent Icons"/>
                <a:cs typeface="Segoe Fluent Icons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14300" marR="41915" algn="just">
              <a:lnSpc>
                <a:spcPct val="95825"/>
              </a:lnSpc>
              <a:spcBef>
                <a:spcPts val="598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</a:t>
            </a:r>
            <a:r>
              <a:rPr dirty="0" smtClean="0" sz="1100" spc="95">
                <a:latin typeface="Segoe Fluent Icons"/>
                <a:cs typeface="Segoe Fluent Icons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ny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ve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25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  <a:p>
            <a:pPr marL="114300" marR="483654" algn="just">
              <a:lnSpc>
                <a:spcPct val="95825"/>
              </a:lnSpc>
              <a:spcBef>
                <a:spcPts val="1870"/>
              </a:spcBef>
            </a:pPr>
            <a:r>
              <a:rPr dirty="0" smtClean="0" sz="1100" spc="-29">
                <a:latin typeface="Arial"/>
                <a:cs typeface="Arial"/>
              </a:rPr>
              <a:t>S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ore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  <a:p>
            <a:pPr marL="114300" marR="54406" algn="just">
              <a:lnSpc>
                <a:spcPct val="100000"/>
              </a:lnSpc>
              <a:spcBef>
                <a:spcPts val="1267"/>
              </a:spcBef>
              <a:tabLst>
                <a:tab pos="3352800" algn="l"/>
              </a:tabLst>
            </a:pP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  <a:p>
            <a:pPr marL="114300" marR="75488" algn="just">
              <a:lnSpc>
                <a:spcPts val="1264"/>
              </a:lnSpc>
              <a:spcBef>
                <a:spcPts val="2539"/>
              </a:spcBef>
              <a:tabLst>
                <a:tab pos="33274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14300" marR="75488" algn="just">
              <a:lnSpc>
                <a:spcPts val="1264"/>
              </a:lnSpc>
              <a:spcBef>
                <a:spcPts val="1261"/>
              </a:spcBef>
              <a:tabLst>
                <a:tab pos="33274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ess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14300" marR="75488" algn="just">
              <a:lnSpc>
                <a:spcPts val="1264"/>
              </a:lnSpc>
              <a:spcBef>
                <a:spcPts val="1261"/>
              </a:spcBef>
              <a:tabLst>
                <a:tab pos="3327400" algn="l"/>
              </a:tabLst>
            </a:pP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9">
                <a:latin typeface="Arial"/>
                <a:cs typeface="Arial"/>
              </a:rPr>
              <a:t>(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):</a:t>
            </a:r>
            <a:endParaRPr sz="1100">
              <a:latin typeface="Arial"/>
              <a:cs typeface="Arial"/>
            </a:endParaRPr>
          </a:p>
          <a:p>
            <a:pPr marL="114300" marR="380445" algn="just">
              <a:lnSpc>
                <a:spcPct val="95825"/>
              </a:lnSpc>
              <a:spcBef>
                <a:spcPts val="6368"/>
              </a:spcBef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ary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c,</a:t>
            </a:r>
            <a:r>
              <a:rPr dirty="0" smtClean="0" sz="1100" spc="2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ssee</a:t>
            </a:r>
            <a:endParaRPr sz="1100">
              <a:latin typeface="Arial"/>
              <a:cs typeface="Arial"/>
            </a:endParaRPr>
          </a:p>
          <a:p>
            <a:pPr marL="820000" marR="1679572" algn="ctr">
              <a:lnSpc>
                <a:spcPct val="95825"/>
              </a:lnSpc>
              <a:spcBef>
                <a:spcPts val="2527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  <a:p>
            <a:pPr marL="68579" marR="2439287" algn="just">
              <a:lnSpc>
                <a:spcPct val="95825"/>
              </a:lnSpc>
              <a:spcBef>
                <a:spcPts val="2527"/>
              </a:spcBef>
            </a:pP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ota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’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29944" y="3622166"/>
            <a:ext cx="27965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4403725" y="3660266"/>
            <a:ext cx="27965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1527302" y="4105275"/>
            <a:ext cx="22161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969129" y="4143375"/>
            <a:ext cx="22100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2450846" y="4425315"/>
            <a:ext cx="129260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5886577" y="4463415"/>
            <a:ext cx="129260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78536" y="5089017"/>
            <a:ext cx="326504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959987" y="5127117"/>
            <a:ext cx="321932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78536" y="5570855"/>
            <a:ext cx="326504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959987" y="5608955"/>
            <a:ext cx="321932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24256" y="6052439"/>
            <a:ext cx="18290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959987" y="6090539"/>
            <a:ext cx="201993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300767" y="9444431"/>
            <a:ext cx="45131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395875" y="9444431"/>
            <a:ext cx="13545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095139" y="9444431"/>
            <a:ext cx="2822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47194" y="9444431"/>
            <a:ext cx="112911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