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tcadsv.org" TargetMode="External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Relationship Id="rId9" Type="http://schemas.openxmlformats.org/officeDocument/2006/relationships/image" Target="../media/image17.png"/><Relationship Id="rId10" Type="http://schemas.openxmlformats.org/officeDocument/2006/relationships/image" Target="../media/image18.png"/><Relationship Id="rId11" Type="http://schemas.openxmlformats.org/officeDocument/2006/relationships/image" Target="../media/image19.png"/><Relationship Id="rId12" Type="http://schemas.openxmlformats.org/officeDocument/2006/relationships/image" Target="../media/image20.png"/><Relationship Id="rId13" Type="http://schemas.openxmlformats.org/officeDocument/2006/relationships/image" Target="../media/image21.png"/><Relationship Id="rId14" Type="http://schemas.openxmlformats.org/officeDocument/2006/relationships/image" Target="../media/image22.png"/><Relationship Id="rId15" Type="http://schemas.openxmlformats.org/officeDocument/2006/relationships/image" Target="../media/image23.png"/><Relationship Id="rId16" Type="http://schemas.openxmlformats.org/officeDocument/2006/relationships/image" Target="../media/image24.png"/></Relationships>

</file>

<file path=ppt/slides/_rels/slide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5.jp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jpg"/><Relationship Id="rId8" Type="http://schemas.openxmlformats.org/officeDocument/2006/relationships/image" Target="../media/image31.png"/><Relationship Id="rId9" Type="http://schemas.openxmlformats.org/officeDocument/2006/relationships/image" Target="../media/image32.png"/><Relationship Id="rId10" Type="http://schemas.openxmlformats.org/officeDocument/2006/relationships/image" Target="../media/image33.jpg"/><Relationship Id="rId11" Type="http://schemas.openxmlformats.org/officeDocument/2006/relationships/image" Target="../media/image34.png"/><Relationship Id="rId12" Type="http://schemas.openxmlformats.org/officeDocument/2006/relationships/image" Target="../media/image35.png"/><Relationship Id="rId13" Type="http://schemas.openxmlformats.org/officeDocument/2006/relationships/image" Target="../media/image36.png"/><Relationship Id="rId14" Type="http://schemas.openxmlformats.org/officeDocument/2006/relationships/image" Target="../media/image37.png"/><Relationship Id="rId15" Type="http://schemas.openxmlformats.org/officeDocument/2006/relationships/image" Target="../media/image38.png"/><Relationship Id="rId16" Type="http://schemas.openxmlformats.org/officeDocument/2006/relationships/image" Target="../media/image39.png"/><Relationship Id="rId17" Type="http://schemas.openxmlformats.org/officeDocument/2006/relationships/image" Target="../media/image40.png"/><Relationship Id="rId18" Type="http://schemas.openxmlformats.org/officeDocument/2006/relationships/image" Target="../media/image41.png"/></Relationships>

</file>

<file path=ppt/slides/_rels/slide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bject 62"/>
          <p:cNvSpPr/>
          <p:nvPr/>
        </p:nvSpPr>
        <p:spPr>
          <a:xfrm>
            <a:off x="983284" y="4944491"/>
            <a:ext cx="228600" cy="17068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983284" y="5157851"/>
            <a:ext cx="228600" cy="17068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983284" y="5371465"/>
            <a:ext cx="228600" cy="17068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983284" y="5863717"/>
            <a:ext cx="228600" cy="17068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983284" y="6474841"/>
            <a:ext cx="228600" cy="1706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983284" y="6688201"/>
            <a:ext cx="228600" cy="17068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2624963" y="7935213"/>
            <a:ext cx="217169" cy="1569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2986151" y="7935213"/>
            <a:ext cx="207263" cy="1569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983284" y="8741359"/>
            <a:ext cx="228600" cy="1706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983284" y="8954719"/>
            <a:ext cx="228600" cy="1706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574548" y="755903"/>
            <a:ext cx="1822958" cy="0"/>
          </a:xfrm>
          <a:custGeom>
            <a:avLst/>
            <a:gdLst/>
            <a:ahLst/>
            <a:cxnLst/>
            <a:rect l="l" t="t" r="r" b="b"/>
            <a:pathLst>
              <a:path w="1822958" h="0">
                <a:moveTo>
                  <a:pt x="0" y="0"/>
                </a:moveTo>
                <a:lnTo>
                  <a:pt x="182295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2403602" y="755903"/>
            <a:ext cx="2051939" cy="0"/>
          </a:xfrm>
          <a:custGeom>
            <a:avLst/>
            <a:gdLst/>
            <a:ahLst/>
            <a:cxnLst/>
            <a:rect l="l" t="t" r="r" b="b"/>
            <a:pathLst>
              <a:path w="2051939" h="0">
                <a:moveTo>
                  <a:pt x="0" y="0"/>
                </a:moveTo>
                <a:lnTo>
                  <a:pt x="205193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4461637" y="755903"/>
            <a:ext cx="2665730" cy="0"/>
          </a:xfrm>
          <a:custGeom>
            <a:avLst/>
            <a:gdLst/>
            <a:ahLst/>
            <a:cxnLst/>
            <a:rect l="l" t="t" r="r" b="b"/>
            <a:pathLst>
              <a:path w="2665730" h="0">
                <a:moveTo>
                  <a:pt x="0" y="0"/>
                </a:moveTo>
                <a:lnTo>
                  <a:pt x="266573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2400554" y="752855"/>
            <a:ext cx="0" cy="401066"/>
          </a:xfrm>
          <a:custGeom>
            <a:avLst/>
            <a:gdLst/>
            <a:ahLst/>
            <a:cxnLst/>
            <a:rect l="l" t="t" r="r" b="b"/>
            <a:pathLst>
              <a:path w="0" h="401066">
                <a:moveTo>
                  <a:pt x="0" y="0"/>
                </a:moveTo>
                <a:lnTo>
                  <a:pt x="0" y="401066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574548" y="1150874"/>
            <a:ext cx="1822958" cy="0"/>
          </a:xfrm>
          <a:custGeom>
            <a:avLst/>
            <a:gdLst/>
            <a:ahLst/>
            <a:cxnLst/>
            <a:rect l="l" t="t" r="r" b="b"/>
            <a:pathLst>
              <a:path w="1822958" h="0">
                <a:moveTo>
                  <a:pt x="0" y="0"/>
                </a:moveTo>
                <a:lnTo>
                  <a:pt x="182295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2403602" y="1150874"/>
            <a:ext cx="2051939" cy="0"/>
          </a:xfrm>
          <a:custGeom>
            <a:avLst/>
            <a:gdLst/>
            <a:ahLst/>
            <a:cxnLst/>
            <a:rect l="l" t="t" r="r" b="b"/>
            <a:pathLst>
              <a:path w="2051939" h="0">
                <a:moveTo>
                  <a:pt x="0" y="0"/>
                </a:moveTo>
                <a:lnTo>
                  <a:pt x="2051939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4461637" y="1150874"/>
            <a:ext cx="2665730" cy="0"/>
          </a:xfrm>
          <a:custGeom>
            <a:avLst/>
            <a:gdLst/>
            <a:ahLst/>
            <a:cxnLst/>
            <a:rect l="l" t="t" r="r" b="b"/>
            <a:pathLst>
              <a:path w="2665730" h="0">
                <a:moveTo>
                  <a:pt x="0" y="0"/>
                </a:moveTo>
                <a:lnTo>
                  <a:pt x="266573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4458589" y="752855"/>
            <a:ext cx="0" cy="1214882"/>
          </a:xfrm>
          <a:custGeom>
            <a:avLst/>
            <a:gdLst/>
            <a:ahLst/>
            <a:cxnLst/>
            <a:rect l="l" t="t" r="r" b="b"/>
            <a:pathLst>
              <a:path w="0" h="1214882">
                <a:moveTo>
                  <a:pt x="0" y="0"/>
                </a:moveTo>
                <a:lnTo>
                  <a:pt x="0" y="1214882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574548" y="1964690"/>
            <a:ext cx="3880992" cy="0"/>
          </a:xfrm>
          <a:custGeom>
            <a:avLst/>
            <a:gdLst/>
            <a:ahLst/>
            <a:cxnLst/>
            <a:rect l="l" t="t" r="r" b="b"/>
            <a:pathLst>
              <a:path w="3880992" h="0">
                <a:moveTo>
                  <a:pt x="0" y="0"/>
                </a:moveTo>
                <a:lnTo>
                  <a:pt x="388099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4461637" y="1964690"/>
            <a:ext cx="2665730" cy="0"/>
          </a:xfrm>
          <a:custGeom>
            <a:avLst/>
            <a:gdLst/>
            <a:ahLst/>
            <a:cxnLst/>
            <a:rect l="l" t="t" r="r" b="b"/>
            <a:pathLst>
              <a:path w="2665730" h="0">
                <a:moveTo>
                  <a:pt x="0" y="0"/>
                </a:moveTo>
                <a:lnTo>
                  <a:pt x="266573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571500" y="752855"/>
            <a:ext cx="0" cy="2092705"/>
          </a:xfrm>
          <a:custGeom>
            <a:avLst/>
            <a:gdLst/>
            <a:ahLst/>
            <a:cxnLst/>
            <a:rect l="l" t="t" r="r" b="b"/>
            <a:pathLst>
              <a:path w="0" h="2092705">
                <a:moveTo>
                  <a:pt x="0" y="0"/>
                </a:moveTo>
                <a:lnTo>
                  <a:pt x="0" y="2092705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574548" y="2842513"/>
            <a:ext cx="6552946" cy="0"/>
          </a:xfrm>
          <a:custGeom>
            <a:avLst/>
            <a:gdLst/>
            <a:ahLst/>
            <a:cxnLst/>
            <a:rect l="l" t="t" r="r" b="b"/>
            <a:pathLst>
              <a:path w="6552946" h="0">
                <a:moveTo>
                  <a:pt x="0" y="0"/>
                </a:moveTo>
                <a:lnTo>
                  <a:pt x="6552946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7130541" y="752856"/>
            <a:ext cx="0" cy="2092705"/>
          </a:xfrm>
          <a:custGeom>
            <a:avLst/>
            <a:gdLst/>
            <a:ahLst/>
            <a:cxnLst/>
            <a:rect l="l" t="t" r="r" b="b"/>
            <a:pathLst>
              <a:path w="0" h="2092705">
                <a:moveTo>
                  <a:pt x="0" y="0"/>
                </a:moveTo>
                <a:lnTo>
                  <a:pt x="0" y="2092705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5085969" y="969889"/>
            <a:ext cx="1242885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4">
                <a:latin typeface="Arial"/>
                <a:cs typeface="Arial"/>
              </a:rPr>
              <a:t>(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24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B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Co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4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et</a:t>
            </a:r>
            <a:r>
              <a:rPr dirty="0" smtClean="0" sz="1000" spc="4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d)</a:t>
            </a:r>
            <a:endParaRPr sz="10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560189" y="1567894"/>
            <a:ext cx="2288793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tabLst>
                <a:tab pos="2247900" algn="l"/>
              </a:tabLst>
            </a:pPr>
            <a:r>
              <a:rPr dirty="0" smtClean="0" sz="1200" b="1">
                <a:latin typeface="Arial"/>
                <a:cs typeface="Arial"/>
              </a:rPr>
              <a:t>D</a:t>
            </a:r>
            <a:r>
              <a:rPr dirty="0" smtClean="0" sz="1200" spc="9" b="1">
                <a:latin typeface="Arial"/>
                <a:cs typeface="Arial"/>
              </a:rPr>
              <a:t>i</a:t>
            </a:r>
            <a:r>
              <a:rPr dirty="0" smtClean="0" sz="1200" spc="-19" b="1">
                <a:latin typeface="Arial"/>
                <a:cs typeface="Arial"/>
              </a:rPr>
              <a:t>v</a:t>
            </a:r>
            <a:r>
              <a:rPr dirty="0" smtClean="0" sz="1200" spc="0" b="1">
                <a:latin typeface="Arial"/>
                <a:cs typeface="Arial"/>
              </a:rPr>
              <a:t>i</a:t>
            </a:r>
            <a:r>
              <a:rPr dirty="0" smtClean="0" sz="1200" spc="4" b="1">
                <a:latin typeface="Arial"/>
                <a:cs typeface="Arial"/>
              </a:rPr>
              <a:t>s</a:t>
            </a:r>
            <a:r>
              <a:rPr dirty="0" smtClean="0" sz="1200" spc="0" b="1">
                <a:latin typeface="Arial"/>
                <a:cs typeface="Arial"/>
              </a:rPr>
              <a:t>ion</a:t>
            </a:r>
            <a:r>
              <a:rPr dirty="0" smtClean="0" sz="1200" spc="4" b="1">
                <a:latin typeface="Arial"/>
                <a:cs typeface="Arial"/>
              </a:rPr>
              <a:t> </a:t>
            </a:r>
            <a:r>
              <a:rPr dirty="0" smtClean="0" sz="1200" spc="0" b="1" u="heavy">
                <a:latin typeface="Arial"/>
                <a:cs typeface="Arial"/>
              </a:rPr>
              <a:t> </a:t>
            </a:r>
            <a:r>
              <a:rPr dirty="0" smtClean="0" sz="1200" spc="0" b="1" u="heavy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27380" y="2886889"/>
            <a:ext cx="6622258" cy="17814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396">
              <a:lnSpc>
                <a:spcPts val="1230"/>
              </a:lnSpc>
              <a:spcBef>
                <a:spcPts val="61"/>
              </a:spcBef>
            </a:pP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000" spc="0" b="1">
                <a:latin typeface="Arial"/>
                <a:cs typeface="Arial"/>
              </a:rPr>
              <a:t>only</a:t>
            </a:r>
            <a:r>
              <a:rPr dirty="0" smtClean="0" sz="1000" spc="-35" b="1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  <a:p>
            <a:pPr marL="470204" marR="11396">
              <a:lnSpc>
                <a:spcPct val="95825"/>
              </a:lnSpc>
              <a:spcBef>
                <a:spcPts val="233"/>
              </a:spcBef>
            </a:pPr>
            <a:r>
              <a:rPr dirty="0" smtClean="0" sz="1100" spc="0">
                <a:latin typeface="Segoe Fluent Icons"/>
                <a:cs typeface="Segoe Fluent Icons"/>
              </a:rPr>
              <a:t></a:t>
            </a:r>
            <a:r>
              <a:rPr dirty="0" smtClean="0" sz="1100" spc="0">
                <a:latin typeface="Segoe Fluent Icons"/>
                <a:cs typeface="Segoe Fluent Icons"/>
              </a:rPr>
              <a:t>       </a:t>
            </a:r>
            <a:r>
              <a:rPr dirty="0" smtClean="0" sz="1100" spc="107">
                <a:latin typeface="Segoe Fluent Icons"/>
                <a:cs typeface="Segoe Fluent Icons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no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dren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ho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are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1</a:t>
            </a:r>
            <a:r>
              <a:rPr dirty="0" smtClean="0" sz="1100" spc="-14">
                <a:latin typeface="Arial"/>
                <a:cs typeface="Arial"/>
              </a:rPr>
              <a:t>8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sch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sa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698754" indent="-228549">
              <a:lnSpc>
                <a:spcPts val="1260"/>
              </a:lnSpc>
              <a:spcBef>
                <a:spcPts val="468"/>
              </a:spcBef>
              <a:tabLst>
                <a:tab pos="698500" algn="l"/>
              </a:tabLst>
            </a:pPr>
            <a:r>
              <a:rPr dirty="0" smtClean="0" sz="1100" spc="0">
                <a:latin typeface="Segoe Fluent Icons"/>
                <a:cs typeface="Segoe Fluent Icons"/>
              </a:rPr>
              <a:t></a:t>
            </a:r>
            <a:r>
              <a:rPr dirty="0" smtClean="0" sz="1100" spc="0">
                <a:latin typeface="Segoe Fluent Icons"/>
                <a:cs typeface="Segoe Fluent Icons"/>
              </a:rPr>
              <a:t>	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ee</a:t>
            </a:r>
            <a:r>
              <a:rPr dirty="0" smtClean="0" sz="1100" spc="13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w</a:t>
            </a:r>
            <a:r>
              <a:rPr dirty="0" smtClean="0" sz="1100" spc="11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13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de</a:t>
            </a:r>
            <a:r>
              <a:rPr dirty="0" smtClean="0" sz="1100" spc="14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13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proper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12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13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bt,</a:t>
            </a:r>
            <a:r>
              <a:rPr dirty="0" smtClean="0" sz="1100" spc="14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13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3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no</a:t>
            </a:r>
            <a:r>
              <a:rPr dirty="0" smtClean="0" sz="1100" spc="14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19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14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13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sse</a:t>
            </a:r>
            <a:r>
              <a:rPr dirty="0" smtClean="0" sz="1100" spc="4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14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12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s.</a:t>
            </a:r>
            <a:endParaRPr sz="1100">
              <a:latin typeface="Arial"/>
              <a:cs typeface="Arial"/>
            </a:endParaRPr>
          </a:p>
          <a:p>
            <a:pPr marL="698754" marR="3100" indent="-228549">
              <a:lnSpc>
                <a:spcPts val="1260"/>
              </a:lnSpc>
              <a:spcBef>
                <a:spcPts val="384"/>
              </a:spcBef>
              <a:tabLst>
                <a:tab pos="698500" algn="l"/>
              </a:tabLst>
            </a:pPr>
            <a:r>
              <a:rPr dirty="0" smtClean="0" sz="1100" spc="0">
                <a:latin typeface="Segoe Fluent Icons"/>
                <a:cs typeface="Segoe Fluent Icons"/>
              </a:rPr>
              <a:t></a:t>
            </a:r>
            <a:r>
              <a:rPr dirty="0" smtClean="0" sz="1100" spc="0">
                <a:latin typeface="Segoe Fluent Icons"/>
                <a:cs typeface="Segoe Fluent Icons"/>
              </a:rPr>
              <a:t>	</a:t>
            </a:r>
            <a:r>
              <a:rPr dirty="0" smtClean="0" sz="1100" spc="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ne</a:t>
            </a:r>
            <a:r>
              <a:rPr dirty="0" smtClean="0" sz="1100" spc="75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7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6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6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ved</a:t>
            </a:r>
            <a:r>
              <a:rPr dirty="0" smtClean="0" sz="1100" spc="7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74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ssee</a:t>
            </a:r>
            <a:r>
              <a:rPr dirty="0" smtClean="0" sz="1100" spc="6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7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8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st</a:t>
            </a:r>
            <a:r>
              <a:rPr dirty="0" smtClean="0" sz="1100" spc="8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6</a:t>
            </a:r>
            <a:r>
              <a:rPr dirty="0" smtClean="0" sz="1100" spc="6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hs</a:t>
            </a:r>
            <a:r>
              <a:rPr dirty="0" smtClean="0" sz="1100" spc="75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/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6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ey</a:t>
            </a:r>
            <a:r>
              <a:rPr dirty="0" smtClean="0" sz="1100" spc="6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75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75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ssee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orce.</a:t>
            </a:r>
            <a:endParaRPr sz="1100">
              <a:latin typeface="Arial"/>
              <a:cs typeface="Arial"/>
            </a:endParaRPr>
          </a:p>
          <a:p>
            <a:pPr marL="12700" marR="11396">
              <a:lnSpc>
                <a:spcPct val="95825"/>
              </a:lnSpc>
              <a:spcBef>
                <a:spcPts val="222"/>
              </a:spcBef>
            </a:pP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do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-1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es,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-29">
                <a:latin typeface="Arial"/>
                <a:cs typeface="Arial"/>
              </a:rPr>
              <a:t> </a:t>
            </a:r>
            <a:r>
              <a:rPr dirty="0" smtClean="0" sz="1000" spc="0" b="1">
                <a:latin typeface="Arial"/>
                <a:cs typeface="Arial"/>
              </a:rPr>
              <a:t>c</a:t>
            </a:r>
            <a:r>
              <a:rPr dirty="0" smtClean="0" sz="1000" spc="-4" b="1">
                <a:latin typeface="Arial"/>
                <a:cs typeface="Arial"/>
              </a:rPr>
              <a:t>a</a:t>
            </a:r>
            <a:r>
              <a:rPr dirty="0" smtClean="0" sz="1000" spc="0" b="1">
                <a:latin typeface="Arial"/>
                <a:cs typeface="Arial"/>
              </a:rPr>
              <a:t>nnot</a:t>
            </a:r>
            <a:r>
              <a:rPr dirty="0" smtClean="0" sz="1000" spc="12" b="1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s.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9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k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w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er.</a:t>
            </a:r>
            <a:endParaRPr sz="1100">
              <a:latin typeface="Arial"/>
              <a:cs typeface="Arial"/>
            </a:endParaRPr>
          </a:p>
          <a:p>
            <a:pPr marL="1283970" marR="11396">
              <a:lnSpc>
                <a:spcPct val="117513"/>
              </a:lnSpc>
              <a:spcBef>
                <a:spcPts val="405"/>
              </a:spcBef>
            </a:pPr>
            <a:r>
              <a:rPr dirty="0" smtClean="0" sz="1100" spc="-4" b="1">
                <a:latin typeface="Arial Black"/>
                <a:cs typeface="Arial Black"/>
              </a:rPr>
              <a:t>B</a:t>
            </a:r>
            <a:r>
              <a:rPr dirty="0" smtClean="0" sz="1100" spc="4" b="1">
                <a:latin typeface="Arial Black"/>
                <a:cs typeface="Arial Black"/>
              </a:rPr>
              <a:t>O</a:t>
            </a:r>
            <a:r>
              <a:rPr dirty="0" smtClean="0" sz="1100" spc="-13" b="1">
                <a:latin typeface="Arial Black"/>
                <a:cs typeface="Arial Black"/>
              </a:rPr>
              <a:t>T</a:t>
            </a:r>
            <a:r>
              <a:rPr dirty="0" smtClean="0" sz="1100" spc="0" b="1">
                <a:latin typeface="Arial Black"/>
                <a:cs typeface="Arial Black"/>
              </a:rPr>
              <a:t>H</a:t>
            </a:r>
            <a:r>
              <a:rPr dirty="0" smtClean="0" sz="1100" spc="-8" b="1">
                <a:latin typeface="Arial Black"/>
                <a:cs typeface="Arial Black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SP</a:t>
            </a:r>
            <a:r>
              <a:rPr dirty="0" smtClean="0" sz="900" spc="-4">
                <a:latin typeface="Arial"/>
                <a:cs typeface="Arial"/>
              </a:rPr>
              <a:t>O</a:t>
            </a:r>
            <a:r>
              <a:rPr dirty="0" smtClean="0" sz="900" spc="0">
                <a:latin typeface="Arial"/>
                <a:cs typeface="Arial"/>
              </a:rPr>
              <a:t>USES</a:t>
            </a:r>
            <a:r>
              <a:rPr dirty="0" smtClean="0" sz="900" spc="4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SI</a:t>
            </a:r>
            <a:r>
              <a:rPr dirty="0" smtClean="0" sz="900" spc="-4" b="1">
                <a:latin typeface="Arial"/>
                <a:cs typeface="Arial"/>
              </a:rPr>
              <a:t>G</a:t>
            </a:r>
            <a:r>
              <a:rPr dirty="0" smtClean="0" sz="900" spc="0" b="1">
                <a:latin typeface="Arial"/>
                <a:cs typeface="Arial"/>
              </a:rPr>
              <a:t>NED</a:t>
            </a:r>
            <a:r>
              <a:rPr dirty="0" smtClean="0" sz="900" spc="9" b="1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AND</a:t>
            </a:r>
            <a:r>
              <a:rPr dirty="0" smtClean="0" sz="900" spc="0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N</a:t>
            </a:r>
            <a:r>
              <a:rPr dirty="0" smtClean="0" sz="900" spc="-4" b="1">
                <a:latin typeface="Arial"/>
                <a:cs typeface="Arial"/>
              </a:rPr>
              <a:t>O</a:t>
            </a:r>
            <a:r>
              <a:rPr dirty="0" smtClean="0" sz="900" spc="14" b="1">
                <a:latin typeface="Arial"/>
                <a:cs typeface="Arial"/>
              </a:rPr>
              <a:t>T</a:t>
            </a:r>
            <a:r>
              <a:rPr dirty="0" smtClean="0" sz="900" spc="-14" b="1">
                <a:latin typeface="Arial"/>
                <a:cs typeface="Arial"/>
              </a:rPr>
              <a:t>A</a:t>
            </a:r>
            <a:r>
              <a:rPr dirty="0" smtClean="0" sz="900" spc="0" b="1">
                <a:latin typeface="Arial"/>
                <a:cs typeface="Arial"/>
              </a:rPr>
              <a:t>RIZED</a:t>
            </a:r>
            <a:r>
              <a:rPr dirty="0" smtClean="0" sz="900" spc="4" b="1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THE</a:t>
            </a:r>
            <a:r>
              <a:rPr dirty="0" smtClean="0" sz="900" spc="4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D</a:t>
            </a:r>
            <a:r>
              <a:rPr dirty="0" smtClean="0" sz="900" spc="0" b="1">
                <a:latin typeface="Arial"/>
                <a:cs typeface="Arial"/>
              </a:rPr>
              <a:t>IV</a:t>
            </a:r>
            <a:r>
              <a:rPr dirty="0" smtClean="0" sz="900" spc="9" b="1">
                <a:latin typeface="Arial"/>
                <a:cs typeface="Arial"/>
              </a:rPr>
              <a:t>O</a:t>
            </a:r>
            <a:r>
              <a:rPr dirty="0" smtClean="0" sz="900" spc="0" b="1">
                <a:latin typeface="Arial"/>
                <a:cs typeface="Arial"/>
              </a:rPr>
              <a:t>R</a:t>
            </a:r>
            <a:r>
              <a:rPr dirty="0" smtClean="0" sz="900" spc="-4" b="1">
                <a:latin typeface="Arial"/>
                <a:cs typeface="Arial"/>
              </a:rPr>
              <a:t>C</a:t>
            </a:r>
            <a:r>
              <a:rPr dirty="0" smtClean="0" sz="900" spc="0" b="1">
                <a:latin typeface="Arial"/>
                <a:cs typeface="Arial"/>
              </a:rPr>
              <a:t>E</a:t>
            </a:r>
            <a:r>
              <a:rPr dirty="0" smtClean="0" sz="900" spc="14" b="1">
                <a:latin typeface="Arial"/>
                <a:cs typeface="Arial"/>
              </a:rPr>
              <a:t> </a:t>
            </a:r>
            <a:r>
              <a:rPr dirty="0" smtClean="0" sz="1100" spc="-29" b="1">
                <a:latin typeface="Arial"/>
                <a:cs typeface="Arial"/>
              </a:rPr>
              <a:t>A</a:t>
            </a:r>
            <a:r>
              <a:rPr dirty="0" smtClean="0" sz="900" spc="4" b="1">
                <a:latin typeface="Arial"/>
                <a:cs typeface="Arial"/>
              </a:rPr>
              <a:t>G</a:t>
            </a:r>
            <a:r>
              <a:rPr dirty="0" smtClean="0" sz="900" spc="0" b="1">
                <a:latin typeface="Arial"/>
                <a:cs typeface="Arial"/>
              </a:rPr>
              <a:t>REE</a:t>
            </a:r>
            <a:r>
              <a:rPr dirty="0" smtClean="0" sz="900" spc="4" b="1">
                <a:latin typeface="Arial"/>
                <a:cs typeface="Arial"/>
              </a:rPr>
              <a:t>M</a:t>
            </a:r>
            <a:r>
              <a:rPr dirty="0" smtClean="0" sz="900" spc="0" b="1">
                <a:latin typeface="Arial"/>
                <a:cs typeface="Arial"/>
              </a:rPr>
              <a:t>ENT</a:t>
            </a:r>
            <a:endParaRPr sz="900">
              <a:latin typeface="Arial"/>
              <a:cs typeface="Arial"/>
            </a:endParaRPr>
          </a:p>
          <a:p>
            <a:pPr marL="12700" marR="11396">
              <a:lnSpc>
                <a:spcPct val="95825"/>
              </a:lnSpc>
              <a:spcBef>
                <a:spcPts val="484"/>
              </a:spcBef>
            </a:pPr>
            <a:r>
              <a:rPr dirty="0" smtClean="0" sz="1100" spc="-29" b="1">
                <a:latin typeface="Arial"/>
                <a:cs typeface="Arial"/>
              </a:rPr>
              <a:t>A</a:t>
            </a:r>
            <a:r>
              <a:rPr dirty="0" smtClean="0" sz="900" spc="9" b="1">
                <a:latin typeface="Arial"/>
                <a:cs typeface="Arial"/>
              </a:rPr>
              <a:t>N</a:t>
            </a:r>
            <a:r>
              <a:rPr dirty="0" smtClean="0" sz="900" spc="0" b="1">
                <a:latin typeface="Arial"/>
                <a:cs typeface="Arial"/>
              </a:rPr>
              <a:t>SWER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14" b="1">
                <a:latin typeface="Arial"/>
                <a:cs typeface="Arial"/>
              </a:rPr>
              <a:t>E</a:t>
            </a:r>
            <a:r>
              <a:rPr dirty="0" smtClean="0" sz="900" spc="0" b="1">
                <a:latin typeface="Arial"/>
                <a:cs typeface="Arial"/>
              </a:rPr>
              <a:t>A</a:t>
            </a:r>
            <a:r>
              <a:rPr dirty="0" smtClean="0" sz="900" spc="-4" b="1">
                <a:latin typeface="Arial"/>
                <a:cs typeface="Arial"/>
              </a:rPr>
              <a:t>C</a:t>
            </a:r>
            <a:r>
              <a:rPr dirty="0" smtClean="0" sz="900" spc="0" b="1">
                <a:latin typeface="Arial"/>
                <a:cs typeface="Arial"/>
              </a:rPr>
              <a:t>H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-4" b="1">
                <a:latin typeface="Arial"/>
                <a:cs typeface="Arial"/>
              </a:rPr>
              <a:t>Q</a:t>
            </a:r>
            <a:r>
              <a:rPr dirty="0" smtClean="0" sz="900" spc="0" b="1">
                <a:latin typeface="Arial"/>
                <a:cs typeface="Arial"/>
              </a:rPr>
              <a:t>UESTION</a:t>
            </a:r>
            <a:r>
              <a:rPr dirty="0" smtClean="0" sz="1100" spc="0" b="1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27380" y="4659016"/>
            <a:ext cx="26360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dirty="0" smtClean="0" baseline="1085" sz="2700" spc="0">
                <a:latin typeface="TITUS Cyberbit Basic"/>
                <a:cs typeface="TITUS Cyberbit Basic"/>
              </a:rPr>
              <a:t></a:t>
            </a:r>
            <a:endParaRPr sz="1800">
              <a:latin typeface="TITUS Cyberbit Basic"/>
              <a:cs typeface="TITUS Cyberbit Basic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70584" y="4728262"/>
            <a:ext cx="6277381" cy="15146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1">
              <a:lnSpc>
                <a:spcPts val="1275"/>
              </a:lnSpc>
              <a:spcBef>
                <a:spcPts val="63"/>
              </a:spcBef>
            </a:pPr>
            <a:r>
              <a:rPr dirty="0" smtClean="0" sz="1100" spc="-4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s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d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4" b="1">
                <a:latin typeface="Arial"/>
                <a:cs typeface="Arial"/>
              </a:rPr>
              <a:t>c</a:t>
            </a:r>
            <a:r>
              <a:rPr dirty="0" smtClean="0" sz="1100" spc="0" b="1">
                <a:latin typeface="Arial"/>
                <a:cs typeface="Arial"/>
              </a:rPr>
              <a:t>y</a:t>
            </a:r>
            <a:r>
              <a:rPr dirty="0" smtClean="0" sz="1100" spc="-14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-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900" spc="0" b="1">
                <a:latin typeface="Arial Black"/>
                <a:cs typeface="Arial Black"/>
              </a:rPr>
              <a:t>C</a:t>
            </a:r>
            <a:r>
              <a:rPr dirty="0" smtClean="0" sz="900" spc="-4" b="1">
                <a:latin typeface="Arial Black"/>
                <a:cs typeface="Arial Black"/>
              </a:rPr>
              <a:t>H</a:t>
            </a:r>
            <a:r>
              <a:rPr dirty="0" smtClean="0" sz="900" spc="0" b="1">
                <a:latin typeface="Arial Black"/>
                <a:cs typeface="Arial Black"/>
              </a:rPr>
              <a:t>ECK</a:t>
            </a:r>
            <a:r>
              <a:rPr dirty="0" smtClean="0" sz="900" spc="39" b="1">
                <a:latin typeface="Arial Black"/>
                <a:cs typeface="Arial Black"/>
              </a:rPr>
              <a:t> </a:t>
            </a:r>
            <a:r>
              <a:rPr dirty="0" smtClean="0" sz="900" spc="-8" b="1">
                <a:latin typeface="Arial Black"/>
                <a:cs typeface="Arial Black"/>
              </a:rPr>
              <a:t>A</a:t>
            </a:r>
            <a:r>
              <a:rPr dirty="0" smtClean="0" sz="900" spc="0" b="1">
                <a:latin typeface="Arial Black"/>
                <a:cs typeface="Arial Black"/>
              </a:rPr>
              <a:t>LL</a:t>
            </a:r>
            <a:r>
              <a:rPr dirty="0" smtClean="0" sz="900" spc="31" b="1">
                <a:latin typeface="Arial Black"/>
                <a:cs typeface="Arial Black"/>
              </a:rPr>
              <a:t> </a:t>
            </a:r>
            <a:r>
              <a:rPr dirty="0" smtClean="0" sz="900" spc="4" b="1">
                <a:latin typeface="Arial Black"/>
                <a:cs typeface="Arial Black"/>
              </a:rPr>
              <a:t>T</a:t>
            </a:r>
            <a:r>
              <a:rPr dirty="0" smtClean="0" sz="900" spc="0" b="1">
                <a:latin typeface="Arial Black"/>
                <a:cs typeface="Arial Black"/>
              </a:rPr>
              <a:t>H</a:t>
            </a:r>
            <a:r>
              <a:rPr dirty="0" smtClean="0" sz="900" spc="-13" b="1">
                <a:latin typeface="Arial Black"/>
                <a:cs typeface="Arial Black"/>
              </a:rPr>
              <a:t>A</a:t>
            </a:r>
            <a:r>
              <a:rPr dirty="0" smtClean="0" sz="900" spc="0" b="1">
                <a:latin typeface="Arial Black"/>
                <a:cs typeface="Arial Black"/>
              </a:rPr>
              <a:t>T</a:t>
            </a:r>
            <a:r>
              <a:rPr dirty="0" smtClean="0" sz="900" spc="-68" b="1">
                <a:latin typeface="Arial Black"/>
                <a:cs typeface="Arial Black"/>
              </a:rPr>
              <a:t> </a:t>
            </a:r>
            <a:r>
              <a:rPr dirty="0" smtClean="0" sz="900" spc="-14" b="1">
                <a:latin typeface="Arial Black"/>
                <a:cs typeface="Arial Black"/>
              </a:rPr>
              <a:t>A</a:t>
            </a:r>
            <a:r>
              <a:rPr dirty="0" smtClean="0" sz="900" spc="0" b="1">
                <a:latin typeface="Arial Black"/>
                <a:cs typeface="Arial Black"/>
              </a:rPr>
              <a:t>PPL</a:t>
            </a:r>
            <a:r>
              <a:rPr dirty="0" smtClean="0" sz="900" spc="4" b="1">
                <a:latin typeface="Arial Black"/>
                <a:cs typeface="Arial Black"/>
              </a:rPr>
              <a:t>Y</a:t>
            </a:r>
            <a:r>
              <a:rPr dirty="0" smtClean="0" sz="1100" spc="4" b="1">
                <a:latin typeface="Arial"/>
                <a:cs typeface="Arial"/>
              </a:rPr>
              <a:t>):</a:t>
            </a:r>
            <a:endParaRPr sz="1100">
              <a:latin typeface="Arial"/>
              <a:cs typeface="Arial"/>
            </a:endParaRPr>
          </a:p>
          <a:p>
            <a:pPr marL="241300" marR="21031">
              <a:lnSpc>
                <a:spcPct val="95825"/>
              </a:lnSpc>
              <a:spcBef>
                <a:spcPts val="411"/>
              </a:spcBef>
            </a:pP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ssee</a:t>
            </a:r>
            <a:r>
              <a:rPr dirty="0" smtClean="0" sz="1100" spc="-19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6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241300" marR="21031">
              <a:lnSpc>
                <a:spcPct val="95825"/>
              </a:lnSpc>
              <a:spcBef>
                <a:spcPts val="415"/>
              </a:spcBef>
            </a:pP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as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ss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as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9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orce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241300" marR="21031">
              <a:lnSpc>
                <a:spcPct val="95825"/>
              </a:lnSpc>
              <a:spcBef>
                <a:spcPts val="415"/>
              </a:spcBef>
            </a:pP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ur</a:t>
            </a:r>
            <a:r>
              <a:rPr dirty="0" smtClean="0" sz="1100" spc="2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19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ere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ces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ose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sse</a:t>
            </a:r>
            <a:r>
              <a:rPr dirty="0" smtClean="0" sz="1100" spc="-9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12700" marR="21031">
              <a:lnSpc>
                <a:spcPct val="106830"/>
              </a:lnSpc>
              <a:spcBef>
                <a:spcPts val="754"/>
              </a:spcBef>
            </a:pPr>
            <a:r>
              <a:rPr dirty="0" smtClean="0" sz="1100" spc="-4" b="1">
                <a:latin typeface="Arial"/>
                <a:cs typeface="Arial"/>
              </a:rPr>
              <a:t>V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ue</a:t>
            </a:r>
            <a:r>
              <a:rPr dirty="0" smtClean="0" sz="1100" spc="-34" b="1">
                <a:latin typeface="Arial"/>
                <a:cs typeface="Arial"/>
              </a:rPr>
              <a:t> </a:t>
            </a:r>
            <a:r>
              <a:rPr dirty="0" smtClean="0" sz="1000" spc="0" b="1">
                <a:latin typeface="Arial"/>
                <a:cs typeface="Arial"/>
              </a:rPr>
              <a:t>–</a:t>
            </a:r>
            <a:r>
              <a:rPr dirty="0" smtClean="0" sz="1000" spc="-10" b="1">
                <a:latin typeface="Arial"/>
                <a:cs typeface="Arial"/>
              </a:rPr>
              <a:t> </a:t>
            </a:r>
            <a:r>
              <a:rPr dirty="0" smtClean="0" sz="1000" spc="4" b="1">
                <a:latin typeface="Arial"/>
                <a:cs typeface="Arial"/>
              </a:rPr>
              <a:t>(</a:t>
            </a:r>
            <a:r>
              <a:rPr dirty="0" smtClean="0" sz="1000" spc="0" b="1">
                <a:latin typeface="Arial Black"/>
                <a:cs typeface="Arial Black"/>
              </a:rPr>
              <a:t>CH</a:t>
            </a:r>
            <a:r>
              <a:rPr dirty="0" smtClean="0" sz="1000" spc="8" b="1">
                <a:latin typeface="Arial Black"/>
                <a:cs typeface="Arial Black"/>
              </a:rPr>
              <a:t>E</a:t>
            </a:r>
            <a:r>
              <a:rPr dirty="0" smtClean="0" sz="1000" spc="0" b="1">
                <a:latin typeface="Arial Black"/>
                <a:cs typeface="Arial Black"/>
              </a:rPr>
              <a:t>CK</a:t>
            </a:r>
            <a:r>
              <a:rPr dirty="0" smtClean="0" sz="1000" spc="-51" b="1">
                <a:latin typeface="Arial Black"/>
                <a:cs typeface="Arial Black"/>
              </a:rPr>
              <a:t> </a:t>
            </a:r>
            <a:r>
              <a:rPr dirty="0" smtClean="0" sz="1000" spc="4" b="1">
                <a:latin typeface="Arial Black"/>
                <a:cs typeface="Arial Black"/>
              </a:rPr>
              <a:t>O</a:t>
            </a:r>
            <a:r>
              <a:rPr dirty="0" smtClean="0" sz="1000" spc="0" b="1">
                <a:latin typeface="Arial Black"/>
                <a:cs typeface="Arial Black"/>
              </a:rPr>
              <a:t>NE</a:t>
            </a:r>
            <a:r>
              <a:rPr dirty="0" smtClean="0" sz="1000" spc="0" b="1">
                <a:latin typeface="Arial"/>
                <a:cs typeface="Arial"/>
              </a:rPr>
              <a:t>)</a:t>
            </a:r>
            <a:r>
              <a:rPr dirty="0" smtClean="0" sz="1000" spc="57" b="1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am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orce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9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nty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ca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000" spc="0"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marL="241300" marR="21031">
              <a:lnSpc>
                <a:spcPct val="95825"/>
              </a:lnSpc>
              <a:spcBef>
                <a:spcPts val="445"/>
              </a:spcBef>
            </a:pP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nty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separa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330"/>
              </a:spcBef>
              <a:tabLst>
                <a:tab pos="6235700" algn="l"/>
              </a:tabLst>
            </a:pP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ess</a:t>
            </a:r>
            <a:r>
              <a:rPr dirty="0" smtClean="0" sz="1100" spc="-9">
                <a:latin typeface="Arial"/>
                <a:cs typeface="Arial"/>
              </a:rPr>
              <a:t>: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27380" y="5578242"/>
            <a:ext cx="26360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dirty="0" smtClean="0" baseline="1085" sz="2700" spc="0">
                <a:latin typeface="TITUS Cyberbit Basic"/>
                <a:cs typeface="TITUS Cyberbit Basic"/>
              </a:rPr>
              <a:t></a:t>
            </a:r>
            <a:endParaRPr sz="1800">
              <a:latin typeface="TITUS Cyberbit Basic"/>
              <a:cs typeface="TITUS Cyberbit Basic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99184" y="6275376"/>
            <a:ext cx="1964861" cy="3759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4149" marR="21031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s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28"/>
              </a:spcBef>
            </a:pP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nt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143881" y="6275376"/>
            <a:ext cx="287028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y</a:t>
            </a:r>
            <a:endParaRPr sz="11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343650" y="6275376"/>
            <a:ext cx="373816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ate</a:t>
            </a:r>
            <a:endParaRPr sz="11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008114" y="6275376"/>
            <a:ext cx="240198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0">
                <a:latin typeface="Arial"/>
                <a:cs typeface="Arial"/>
              </a:rPr>
              <a:t>Z</a:t>
            </a:r>
            <a:r>
              <a:rPr dirty="0" smtClean="0" sz="1100" spc="-9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p</a:t>
            </a:r>
            <a:endParaRPr sz="11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70584" y="6699048"/>
            <a:ext cx="6279394" cy="12099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8084" marR="1425201" algn="ctr">
              <a:lnSpc>
                <a:spcPts val="1230"/>
              </a:lnSpc>
              <a:spcBef>
                <a:spcPts val="61"/>
              </a:spcBef>
            </a:pP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nty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000" spc="0" b="1">
                <a:latin typeface="Arial"/>
                <a:cs typeface="Arial"/>
              </a:rPr>
              <a:t>and</a:t>
            </a:r>
            <a:r>
              <a:rPr dirty="0" smtClean="0" sz="1000" spc="2" b="1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j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12700" marR="261548" algn="just">
              <a:lnSpc>
                <a:spcPct val="95825"/>
              </a:lnSpc>
              <a:spcBef>
                <a:spcPts val="761"/>
              </a:spcBef>
            </a:pPr>
            <a:r>
              <a:rPr dirty="0" smtClean="0" sz="1100" spc="-4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-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f</a:t>
            </a:r>
            <a:r>
              <a:rPr dirty="0" smtClean="0" sz="1100" spc="0" b="1">
                <a:latin typeface="Arial"/>
                <a:cs typeface="Arial"/>
              </a:rPr>
              <a:t>or</a:t>
            </a:r>
            <a:r>
              <a:rPr dirty="0" smtClean="0" sz="1100" spc="-4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D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-14" b="1">
                <a:latin typeface="Arial"/>
                <a:cs typeface="Arial"/>
              </a:rPr>
              <a:t>v</a:t>
            </a:r>
            <a:r>
              <a:rPr dirty="0" smtClean="0" sz="1100" spc="0" b="1">
                <a:latin typeface="Arial"/>
                <a:cs typeface="Arial"/>
              </a:rPr>
              <a:t>orce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-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-25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000" spc="0" b="1">
                <a:latin typeface="Arial"/>
                <a:cs typeface="Arial"/>
              </a:rPr>
              <a:t>m</a:t>
            </a:r>
            <a:r>
              <a:rPr dirty="0" smtClean="0" sz="1000" spc="4" b="1">
                <a:latin typeface="Arial"/>
                <a:cs typeface="Arial"/>
              </a:rPr>
              <a:t>u</a:t>
            </a:r>
            <a:r>
              <a:rPr dirty="0" smtClean="0" sz="1000" spc="0" b="1">
                <a:latin typeface="Arial"/>
                <a:cs typeface="Arial"/>
              </a:rPr>
              <a:t>st</a:t>
            </a:r>
            <a:r>
              <a:rPr dirty="0" smtClean="0" sz="1000" spc="16" b="1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and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ari</a:t>
            </a:r>
            <a:r>
              <a:rPr dirty="0" smtClean="0" sz="1100" spc="-14">
                <a:latin typeface="Arial"/>
                <a:cs typeface="Arial"/>
              </a:rPr>
              <a:t>z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orce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gr</a:t>
            </a:r>
            <a:r>
              <a:rPr dirty="0" smtClean="0" sz="1100" spc="-9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ement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4" i="1">
                <a:latin typeface="Arial"/>
                <a:cs typeface="Arial"/>
              </a:rPr>
              <a:t>):</a:t>
            </a:r>
            <a:endParaRPr sz="1100">
              <a:latin typeface="Arial"/>
              <a:cs typeface="Arial"/>
            </a:endParaRPr>
          </a:p>
          <a:p>
            <a:pPr marL="12700" marR="1228881" algn="just">
              <a:lnSpc>
                <a:spcPct val="95825"/>
              </a:lnSpc>
              <a:spcBef>
                <a:spcPts val="140"/>
              </a:spcBef>
            </a:pP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can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no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ir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ec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nc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ces.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ts val="1264"/>
              </a:lnSpc>
              <a:spcBef>
                <a:spcPts val="787"/>
              </a:spcBef>
            </a:pPr>
            <a:r>
              <a:rPr dirty="0" smtClean="0" sz="1100" spc="-4" b="1">
                <a:latin typeface="Arial"/>
                <a:cs typeface="Arial"/>
              </a:rPr>
              <a:t>C</a:t>
            </a:r>
            <a:r>
              <a:rPr dirty="0" smtClean="0" sz="1100" spc="0" b="1">
                <a:latin typeface="Arial"/>
                <a:cs typeface="Arial"/>
              </a:rPr>
              <a:t>hi</a:t>
            </a:r>
            <a:r>
              <a:rPr dirty="0" smtClean="0" sz="1100" spc="4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dren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-</a:t>
            </a:r>
            <a:r>
              <a:rPr dirty="0" smtClean="0" sz="1100" spc="10" b="1">
                <a:latin typeface="Arial"/>
                <a:cs typeface="Arial"/>
              </a:rPr>
              <a:t> </a:t>
            </a: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nd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no</a:t>
            </a:r>
            <a:r>
              <a:rPr dirty="0" smtClean="0" sz="1100" spc="1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dren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ether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ho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are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1</a:t>
            </a:r>
            <a:r>
              <a:rPr dirty="0" smtClean="0" sz="1100" spc="-4">
                <a:latin typeface="Arial"/>
                <a:cs typeface="Arial"/>
              </a:rPr>
              <a:t>8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sch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25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1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sa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9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dren</a:t>
            </a:r>
            <a:r>
              <a:rPr dirty="0" smtClean="0" sz="1100" spc="28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28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28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9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dren</a:t>
            </a:r>
            <a:r>
              <a:rPr dirty="0" smtClean="0" sz="1100" spc="28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23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23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33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13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23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18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58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0">
                <a:latin typeface="Arial"/>
                <a:cs typeface="Arial"/>
              </a:rPr>
              <a:t>ND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13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38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dren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g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27380" y="6894978"/>
            <a:ext cx="263601" cy="6929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40"/>
              </a:lnSpc>
              <a:spcBef>
                <a:spcPts val="122"/>
              </a:spcBef>
            </a:pPr>
            <a:r>
              <a:rPr dirty="0" smtClean="0" baseline="8683" sz="2700" spc="0">
                <a:latin typeface="TITUS Cyberbit Basic"/>
                <a:cs typeface="TITUS Cyberbit Basic"/>
              </a:rPr>
              <a:t></a:t>
            </a:r>
            <a:endParaRPr sz="1800">
              <a:latin typeface="TITUS Cyberbit Basic"/>
              <a:cs typeface="TITUS Cyberbit Basic"/>
            </a:endParaRPr>
          </a:p>
          <a:p>
            <a:pPr marL="12700">
              <a:lnSpc>
                <a:spcPts val="2635"/>
              </a:lnSpc>
              <a:spcBef>
                <a:spcPts val="394"/>
              </a:spcBef>
            </a:pPr>
            <a:r>
              <a:rPr dirty="0" smtClean="0" baseline="-1085" sz="2700" spc="0">
                <a:latin typeface="TITUS Cyberbit Basic"/>
                <a:cs typeface="TITUS Cyberbit Basic"/>
              </a:rPr>
              <a:t></a:t>
            </a:r>
            <a:endParaRPr sz="1800">
              <a:latin typeface="TITUS Cyberbit Basic"/>
              <a:cs typeface="TITUS Cyberbit Basic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70584" y="7939965"/>
            <a:ext cx="1571813" cy="589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75"/>
              </a:lnSpc>
              <a:spcBef>
                <a:spcPts val="63"/>
              </a:spcBef>
            </a:pPr>
            <a:r>
              <a:rPr dirty="0" smtClean="0" sz="1100" spc="-1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he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W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4" b="1">
                <a:latin typeface="Arial"/>
                <a:cs typeface="Arial"/>
              </a:rPr>
              <a:t>f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-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900" spc="0" b="1">
                <a:latin typeface="Arial Black"/>
                <a:cs typeface="Arial Black"/>
              </a:rPr>
              <a:t>C</a:t>
            </a:r>
            <a:r>
              <a:rPr dirty="0" smtClean="0" sz="900" spc="-4" b="1">
                <a:latin typeface="Arial Black"/>
                <a:cs typeface="Arial Black"/>
              </a:rPr>
              <a:t>H</a:t>
            </a:r>
            <a:r>
              <a:rPr dirty="0" smtClean="0" sz="900" spc="0" b="1">
                <a:latin typeface="Arial Black"/>
                <a:cs typeface="Arial Black"/>
              </a:rPr>
              <a:t>ECK</a:t>
            </a:r>
            <a:r>
              <a:rPr dirty="0" smtClean="0" sz="900" spc="-2" b="1">
                <a:latin typeface="Arial Black"/>
                <a:cs typeface="Arial Black"/>
              </a:rPr>
              <a:t> </a:t>
            </a:r>
            <a:r>
              <a:rPr dirty="0" smtClean="0" sz="900" spc="0" b="1">
                <a:latin typeface="Arial Black"/>
                <a:cs typeface="Arial Black"/>
              </a:rPr>
              <a:t>O</a:t>
            </a:r>
            <a:r>
              <a:rPr dirty="0" smtClean="0" sz="900" spc="-4" b="1">
                <a:latin typeface="Arial Black"/>
                <a:cs typeface="Arial Black"/>
              </a:rPr>
              <a:t>N</a:t>
            </a:r>
            <a:r>
              <a:rPr dirty="0" smtClean="0" sz="900" spc="0" b="1">
                <a:latin typeface="Arial Black"/>
                <a:cs typeface="Arial Black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):</a:t>
            </a:r>
            <a:endParaRPr sz="1100">
              <a:latin typeface="Arial"/>
              <a:cs typeface="Arial"/>
            </a:endParaRPr>
          </a:p>
          <a:p>
            <a:pPr marL="12700" marR="21031">
              <a:lnSpc>
                <a:spcPts val="1240"/>
              </a:lnSpc>
            </a:pP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-4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  <a:p>
            <a:pPr marL="12700" marR="21031">
              <a:lnSpc>
                <a:spcPct val="95825"/>
              </a:lnSpc>
              <a:spcBef>
                <a:spcPts val="725"/>
              </a:spcBef>
            </a:pPr>
            <a:r>
              <a:rPr dirty="0" smtClean="0" sz="1100" spc="-4" b="1">
                <a:latin typeface="Arial"/>
                <a:cs typeface="Arial"/>
              </a:rPr>
              <a:t>D</a:t>
            </a:r>
            <a:r>
              <a:rPr dirty="0" smtClean="0" sz="1100" spc="0" b="1">
                <a:latin typeface="Arial"/>
                <a:cs typeface="Arial"/>
              </a:rPr>
              <a:t>ate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of</a:t>
            </a:r>
            <a:r>
              <a:rPr dirty="0" smtClean="0" sz="1100" spc="-4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S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p</a:t>
            </a:r>
            <a:r>
              <a:rPr dirty="0" smtClean="0" sz="1100" spc="0" b="1">
                <a:latin typeface="Arial"/>
                <a:cs typeface="Arial"/>
              </a:rPr>
              <a:t>ar</a:t>
            </a:r>
            <a:r>
              <a:rPr dirty="0" smtClean="0" sz="1100" spc="-14" b="1">
                <a:latin typeface="Arial"/>
                <a:cs typeface="Arial"/>
              </a:rPr>
              <a:t>a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on</a:t>
            </a:r>
            <a:r>
              <a:rPr dirty="0" smtClean="0" sz="1100" spc="-4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-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757043" y="7939965"/>
            <a:ext cx="146960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16707" y="7939965"/>
            <a:ext cx="3814284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pr</a:t>
            </a:r>
            <a:r>
              <a:rPr dirty="0" smtClean="0" sz="1100" spc="-9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(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29">
                <a:latin typeface="Arial"/>
                <a:cs typeface="Arial"/>
              </a:rPr>
              <a:t> </a:t>
            </a:r>
            <a:r>
              <a:rPr dirty="0" smtClean="0" sz="1100" spc="34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c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ot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7380" y="8294391"/>
            <a:ext cx="26360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dirty="0" smtClean="0" baseline="1085" sz="2700" spc="0">
                <a:latin typeface="TITUS Cyberbit Basic"/>
                <a:cs typeface="TITUS Cyberbit Basic"/>
              </a:rPr>
              <a:t></a:t>
            </a:r>
            <a:endParaRPr sz="1800">
              <a:latin typeface="TITUS Cyberbit Basic"/>
              <a:cs typeface="TITUS Cyberbit Basic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75156" y="8540421"/>
            <a:ext cx="6272809" cy="5907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1">
              <a:lnSpc>
                <a:spcPts val="1230"/>
              </a:lnSpc>
              <a:spcBef>
                <a:spcPts val="61"/>
              </a:spcBef>
            </a:pP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orce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-4" b="1">
                <a:latin typeface="Arial"/>
                <a:cs typeface="Arial"/>
              </a:rPr>
              <a:t>C</a:t>
            </a:r>
            <a:r>
              <a:rPr dirty="0" smtClean="0" sz="900" spc="0" b="1">
                <a:latin typeface="Arial"/>
                <a:cs typeface="Arial"/>
              </a:rPr>
              <a:t>HE</a:t>
            </a:r>
            <a:r>
              <a:rPr dirty="0" smtClean="0" sz="900" spc="-4" b="1">
                <a:latin typeface="Arial"/>
                <a:cs typeface="Arial"/>
              </a:rPr>
              <a:t>C</a:t>
            </a:r>
            <a:r>
              <a:rPr dirty="0" smtClean="0" sz="900" spc="0" b="1">
                <a:latin typeface="Arial"/>
                <a:cs typeface="Arial"/>
              </a:rPr>
              <a:t>K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O</a:t>
            </a:r>
            <a:r>
              <a:rPr dirty="0" smtClean="0" sz="900" spc="0" b="1">
                <a:latin typeface="Arial"/>
                <a:cs typeface="Arial"/>
              </a:rPr>
              <a:t>NE</a:t>
            </a:r>
            <a:r>
              <a:rPr dirty="0" smtClean="0" sz="1100" spc="4">
                <a:latin typeface="Arial"/>
                <a:cs typeface="Arial"/>
              </a:rPr>
              <a:t>):</a:t>
            </a:r>
            <a:endParaRPr sz="1100">
              <a:latin typeface="Arial"/>
              <a:cs typeface="Arial"/>
            </a:endParaRPr>
          </a:p>
          <a:p>
            <a:pPr marL="236728" marR="21031">
              <a:lnSpc>
                <a:spcPct val="117513"/>
              </a:lnSpc>
              <a:spcBef>
                <a:spcPts val="158"/>
              </a:spcBef>
            </a:pP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3">
                <a:latin typeface="Arial"/>
                <a:cs typeface="Arial"/>
              </a:rPr>
              <a:t>(</a:t>
            </a:r>
            <a:r>
              <a:rPr dirty="0" smtClean="0" sz="1100" spc="-4" b="1">
                <a:latin typeface="Arial Black"/>
                <a:cs typeface="Arial Black"/>
              </a:rPr>
              <a:t>R</a:t>
            </a:r>
            <a:r>
              <a:rPr dirty="0" smtClean="0" sz="900" spc="0" b="1">
                <a:latin typeface="Arial Black"/>
                <a:cs typeface="Arial Black"/>
              </a:rPr>
              <a:t>E</a:t>
            </a:r>
            <a:r>
              <a:rPr dirty="0" smtClean="0" sz="900" spc="-4" b="1">
                <a:latin typeface="Arial Black"/>
                <a:cs typeface="Arial Black"/>
              </a:rPr>
              <a:t>Q</a:t>
            </a:r>
            <a:r>
              <a:rPr dirty="0" smtClean="0" sz="900" spc="0" b="1">
                <a:latin typeface="Arial Black"/>
                <a:cs typeface="Arial Black"/>
              </a:rPr>
              <a:t>UEST</a:t>
            </a:r>
            <a:r>
              <a:rPr dirty="0" smtClean="0" sz="900" spc="-39" b="1">
                <a:latin typeface="Arial Black"/>
                <a:cs typeface="Arial Black"/>
              </a:rPr>
              <a:t> </a:t>
            </a:r>
            <a:r>
              <a:rPr dirty="0" smtClean="0" sz="900" spc="4" b="1">
                <a:latin typeface="Arial Black"/>
                <a:cs typeface="Arial Black"/>
              </a:rPr>
              <a:t>F</a:t>
            </a:r>
            <a:r>
              <a:rPr dirty="0" smtClean="0" sz="900" spc="-4" b="1">
                <a:latin typeface="Arial Black"/>
                <a:cs typeface="Arial Black"/>
              </a:rPr>
              <a:t>O</a:t>
            </a:r>
            <a:r>
              <a:rPr dirty="0" smtClean="0" sz="900" spc="0" b="1">
                <a:latin typeface="Arial Black"/>
                <a:cs typeface="Arial Black"/>
              </a:rPr>
              <a:t>R</a:t>
            </a:r>
            <a:r>
              <a:rPr dirty="0" smtClean="0" sz="900" spc="0" b="1">
                <a:latin typeface="Arial Black"/>
                <a:cs typeface="Arial Black"/>
              </a:rPr>
              <a:t> </a:t>
            </a:r>
            <a:r>
              <a:rPr dirty="0" smtClean="0" sz="1100" spc="-4" b="1">
                <a:latin typeface="Arial Black"/>
                <a:cs typeface="Arial Black"/>
              </a:rPr>
              <a:t>D</a:t>
            </a:r>
            <a:r>
              <a:rPr dirty="0" smtClean="0" sz="900" spc="0" b="1">
                <a:latin typeface="Arial Black"/>
                <a:cs typeface="Arial Black"/>
              </a:rPr>
              <a:t>IVO</a:t>
            </a:r>
            <a:r>
              <a:rPr dirty="0" smtClean="0" sz="900" spc="8" b="1">
                <a:latin typeface="Arial Black"/>
                <a:cs typeface="Arial Black"/>
              </a:rPr>
              <a:t>R</a:t>
            </a:r>
            <a:r>
              <a:rPr dirty="0" smtClean="0" sz="900" spc="0" b="1">
                <a:latin typeface="Arial Black"/>
                <a:cs typeface="Arial Black"/>
              </a:rPr>
              <a:t>CE</a:t>
            </a:r>
            <a:r>
              <a:rPr dirty="0" smtClean="0" sz="1100" spc="4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;</a:t>
            </a:r>
            <a:r>
              <a:rPr dirty="0" smtClean="0" sz="1100" spc="46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endParaRPr sz="1100">
              <a:latin typeface="Arial"/>
              <a:cs typeface="Arial"/>
            </a:endParaRPr>
          </a:p>
          <a:p>
            <a:pPr marL="236728">
              <a:lnSpc>
                <a:spcPct val="100000"/>
              </a:lnSpc>
              <a:spcBef>
                <a:spcPts val="305"/>
              </a:spcBef>
              <a:tabLst>
                <a:tab pos="6235700" algn="l"/>
              </a:tabLst>
            </a:pP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apa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4">
                <a:latin typeface="Arial"/>
                <a:cs typeface="Arial"/>
              </a:rPr>
              <a:t>/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/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14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-59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70584" y="9168258"/>
            <a:ext cx="6333769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6299200" algn="l"/>
              </a:tabLst>
            </a:pPr>
            <a:r>
              <a:rPr dirty="0" smtClean="0" sz="1100" spc="25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ere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4">
                <a:latin typeface="Arial"/>
                <a:cs typeface="Arial"/>
              </a:rPr>
              <a:t>/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/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4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                       </a:t>
            </a:r>
            <a:r>
              <a:rPr dirty="0" smtClean="0" sz="1100" spc="-44" u="sng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n: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628769" y="9328278"/>
            <a:ext cx="2656589" cy="394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nt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ate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ore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9">
                <a:latin typeface="Arial"/>
                <a:cs typeface="Arial"/>
              </a:rPr>
              <a:t>t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  <a:p>
            <a:pPr marR="12700" algn="r">
              <a:lnSpc>
                <a:spcPct val="95825"/>
              </a:lnSpc>
              <a:spcBef>
                <a:spcPts val="815"/>
              </a:spcBef>
            </a:pPr>
            <a:r>
              <a:rPr dirty="0" smtClean="0" sz="800" spc="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ag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1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14">
                <a:latin typeface="Arial"/>
                <a:cs typeface="Arial"/>
              </a:rPr>
              <a:t>o</a:t>
            </a:r>
            <a:r>
              <a:rPr dirty="0" smtClean="0" sz="800" spc="0">
                <a:latin typeface="Arial"/>
                <a:cs typeface="Arial"/>
              </a:rPr>
              <a:t>f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4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7380" y="9595371"/>
            <a:ext cx="476887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z="800" spc="4">
                <a:latin typeface="Arial"/>
                <a:cs typeface="Arial"/>
              </a:rPr>
              <a:t>J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0">
                <a:latin typeface="Arial"/>
                <a:cs typeface="Arial"/>
              </a:rPr>
              <a:t>ly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2011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85871" y="9595371"/>
            <a:ext cx="1357243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z="800" spc="-4">
                <a:latin typeface="Arial"/>
                <a:cs typeface="Arial"/>
              </a:rPr>
              <a:t>(</a:t>
            </a:r>
            <a:r>
              <a:rPr dirty="0" smtClean="0" sz="800" spc="0">
                <a:latin typeface="Arial"/>
                <a:cs typeface="Arial"/>
              </a:rPr>
              <a:t>Fo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m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1</a:t>
            </a:r>
            <a:r>
              <a:rPr dirty="0" smtClean="0" sz="800" spc="0">
                <a:latin typeface="Arial"/>
                <a:cs typeface="Arial"/>
              </a:rPr>
              <a:t>)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q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s</a:t>
            </a:r>
            <a:r>
              <a:rPr dirty="0" smtClean="0" sz="800" spc="0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f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0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v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4">
                <a:latin typeface="Arial"/>
                <a:cs typeface="Arial"/>
              </a:rPr>
              <a:t>c</a:t>
            </a:r>
            <a:r>
              <a:rPr dirty="0" smtClean="0" sz="800" spc="0">
                <a:latin typeface="Arial"/>
                <a:cs typeface="Arial"/>
              </a:rPr>
              <a:t>e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49067" y="9711195"/>
            <a:ext cx="2027533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v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d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b</a:t>
            </a:r>
            <a:r>
              <a:rPr dirty="0" smtClean="0" sz="800" spc="0">
                <a:latin typeface="Arial"/>
                <a:cs typeface="Arial"/>
              </a:rPr>
              <a:t>y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-4">
                <a:latin typeface="Arial"/>
                <a:cs typeface="Arial"/>
              </a:rPr>
              <a:t>h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Te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14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1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14">
                <a:latin typeface="Arial"/>
                <a:cs typeface="Arial"/>
              </a:rPr>
              <a:t>m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C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1500" y="755903"/>
            <a:ext cx="1829054" cy="3949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38"/>
              </a:spcBef>
            </a:pPr>
            <a:endParaRPr sz="700"/>
          </a:p>
          <a:p>
            <a:pPr marL="126492">
              <a:lnSpc>
                <a:spcPct val="95825"/>
              </a:lnSpc>
            </a:pPr>
            <a:r>
              <a:rPr dirty="0" smtClean="0" sz="1400" spc="0" b="1">
                <a:latin typeface="Arial"/>
                <a:cs typeface="Arial"/>
              </a:rPr>
              <a:t>State</a:t>
            </a:r>
            <a:r>
              <a:rPr dirty="0" smtClean="0" sz="1400" spc="4" b="1">
                <a:latin typeface="Arial"/>
                <a:cs typeface="Arial"/>
              </a:rPr>
              <a:t> </a:t>
            </a:r>
            <a:r>
              <a:rPr dirty="0" smtClean="0" sz="1400" spc="-4" b="1">
                <a:latin typeface="Arial"/>
                <a:cs typeface="Arial"/>
              </a:rPr>
              <a:t>o</a:t>
            </a:r>
            <a:r>
              <a:rPr dirty="0" smtClean="0" sz="1400" spc="0" b="1">
                <a:latin typeface="Arial"/>
                <a:cs typeface="Arial"/>
              </a:rPr>
              <a:t>f</a:t>
            </a:r>
            <a:r>
              <a:rPr dirty="0" smtClean="0" sz="1400" spc="-4" b="1">
                <a:latin typeface="Arial"/>
                <a:cs typeface="Arial"/>
              </a:rPr>
              <a:t> </a:t>
            </a:r>
            <a:r>
              <a:rPr dirty="0" smtClean="0" sz="1400" spc="-4" b="1">
                <a:latin typeface="Arial"/>
                <a:cs typeface="Arial"/>
              </a:rPr>
              <a:t>T</a:t>
            </a:r>
            <a:r>
              <a:rPr dirty="0" smtClean="0" sz="1400" spc="0" b="1">
                <a:latin typeface="Arial"/>
                <a:cs typeface="Arial"/>
              </a:rPr>
              <a:t>e</a:t>
            </a:r>
            <a:r>
              <a:rPr dirty="0" smtClean="0" sz="1400" spc="-4" b="1">
                <a:latin typeface="Arial"/>
                <a:cs typeface="Arial"/>
              </a:rPr>
              <a:t>n</a:t>
            </a:r>
            <a:r>
              <a:rPr dirty="0" smtClean="0" sz="1400" spc="-4" b="1">
                <a:latin typeface="Arial"/>
                <a:cs typeface="Arial"/>
              </a:rPr>
              <a:t>n</a:t>
            </a:r>
            <a:r>
              <a:rPr dirty="0" smtClean="0" sz="1400" spc="0" b="1">
                <a:latin typeface="Arial"/>
                <a:cs typeface="Arial"/>
              </a:rPr>
              <a:t>essee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00554" y="755903"/>
            <a:ext cx="2058035" cy="3949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4299">
              <a:lnSpc>
                <a:spcPct val="100000"/>
              </a:lnSpc>
              <a:spcBef>
                <a:spcPts val="265"/>
              </a:spcBef>
              <a:tabLst>
                <a:tab pos="1816100" algn="l"/>
              </a:tabLst>
            </a:pPr>
            <a:r>
              <a:rPr dirty="0" smtClean="0" sz="1200" b="1">
                <a:latin typeface="Arial"/>
                <a:cs typeface="Arial"/>
              </a:rPr>
              <a:t>C</a:t>
            </a:r>
            <a:r>
              <a:rPr dirty="0" smtClean="0" sz="1200" spc="-4" b="1">
                <a:latin typeface="Arial"/>
                <a:cs typeface="Arial"/>
              </a:rPr>
              <a:t>o</a:t>
            </a:r>
            <a:r>
              <a:rPr dirty="0" smtClean="0" sz="1200" spc="0" b="1">
                <a:latin typeface="Arial"/>
                <a:cs typeface="Arial"/>
              </a:rPr>
              <a:t>urt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0" b="1" u="heavy">
                <a:latin typeface="Arial"/>
                <a:cs typeface="Arial"/>
              </a:rPr>
              <a:t> </a:t>
            </a:r>
            <a:r>
              <a:rPr dirty="0" smtClean="0" sz="1200" spc="0" b="1" u="heavy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  <a:p>
            <a:pPr marL="526160">
              <a:lnSpc>
                <a:spcPct val="95825"/>
              </a:lnSpc>
              <a:spcBef>
                <a:spcPts val="5"/>
              </a:spcBef>
            </a:pPr>
            <a:r>
              <a:rPr dirty="0" smtClean="0" sz="1000" spc="4">
                <a:latin typeface="Arial"/>
                <a:cs typeface="Arial"/>
              </a:rPr>
              <a:t>(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24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B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Co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4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et</a:t>
            </a:r>
            <a:r>
              <a:rPr dirty="0" smtClean="0" sz="1000" spc="4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d)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58589" y="755903"/>
            <a:ext cx="2671952" cy="3949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0000"/>
              </a:lnSpc>
              <a:spcBef>
                <a:spcPts val="265"/>
              </a:spcBef>
              <a:tabLst>
                <a:tab pos="2349500" algn="l"/>
              </a:tabLst>
            </a:pPr>
            <a:r>
              <a:rPr dirty="0" smtClean="0" sz="1200" b="1">
                <a:latin typeface="Arial"/>
                <a:cs typeface="Arial"/>
              </a:rPr>
              <a:t>C</a:t>
            </a:r>
            <a:r>
              <a:rPr dirty="0" smtClean="0" sz="1200" spc="-4" b="1">
                <a:latin typeface="Arial"/>
                <a:cs typeface="Arial"/>
              </a:rPr>
              <a:t>o</a:t>
            </a:r>
            <a:r>
              <a:rPr dirty="0" smtClean="0" sz="1200" spc="0" b="1">
                <a:latin typeface="Arial"/>
                <a:cs typeface="Arial"/>
              </a:rPr>
              <a:t>un</a:t>
            </a:r>
            <a:r>
              <a:rPr dirty="0" smtClean="0" sz="1200" spc="4" b="1">
                <a:latin typeface="Arial"/>
                <a:cs typeface="Arial"/>
              </a:rPr>
              <a:t>t</a:t>
            </a:r>
            <a:r>
              <a:rPr dirty="0" smtClean="0" sz="1200" spc="0" b="1">
                <a:latin typeface="Arial"/>
                <a:cs typeface="Arial"/>
              </a:rPr>
              <a:t>y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0" b="1" u="heavy">
                <a:latin typeface="Arial"/>
                <a:cs typeface="Arial"/>
              </a:rPr>
              <a:t> </a:t>
            </a:r>
            <a:r>
              <a:rPr dirty="0" smtClean="0" sz="1200" spc="0" b="1" u="heavy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1500" y="1150873"/>
            <a:ext cx="3887089" cy="813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602284">
              <a:lnSpc>
                <a:spcPct val="95825"/>
              </a:lnSpc>
              <a:spcBef>
                <a:spcPts val="1142"/>
              </a:spcBef>
            </a:pPr>
            <a:r>
              <a:rPr dirty="0" smtClean="0" sz="1400" spc="-4" b="1">
                <a:latin typeface="Arial"/>
                <a:cs typeface="Arial"/>
              </a:rPr>
              <a:t>R</a:t>
            </a:r>
            <a:r>
              <a:rPr dirty="0" smtClean="0" sz="1400" spc="0" b="1">
                <a:latin typeface="Arial"/>
                <a:cs typeface="Arial"/>
              </a:rPr>
              <a:t>e</a:t>
            </a:r>
            <a:r>
              <a:rPr dirty="0" smtClean="0" sz="1400" spc="-4" b="1">
                <a:latin typeface="Arial"/>
                <a:cs typeface="Arial"/>
              </a:rPr>
              <a:t>q</a:t>
            </a:r>
            <a:r>
              <a:rPr dirty="0" smtClean="0" sz="1400" spc="-4" b="1">
                <a:latin typeface="Arial"/>
                <a:cs typeface="Arial"/>
              </a:rPr>
              <a:t>u</a:t>
            </a:r>
            <a:r>
              <a:rPr dirty="0" smtClean="0" sz="1400" spc="0" b="1">
                <a:latin typeface="Arial"/>
                <a:cs typeface="Arial"/>
              </a:rPr>
              <a:t>est</a:t>
            </a:r>
            <a:r>
              <a:rPr dirty="0" smtClean="0" sz="1400" spc="4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f</a:t>
            </a:r>
            <a:r>
              <a:rPr dirty="0" smtClean="0" sz="1400" spc="-4" b="1">
                <a:latin typeface="Arial"/>
                <a:cs typeface="Arial"/>
              </a:rPr>
              <a:t>o</a:t>
            </a:r>
            <a:r>
              <a:rPr dirty="0" smtClean="0" sz="1400" spc="0" b="1">
                <a:latin typeface="Arial"/>
                <a:cs typeface="Arial"/>
              </a:rPr>
              <a:t>r</a:t>
            </a:r>
            <a:r>
              <a:rPr dirty="0" smtClean="0" sz="1400" spc="9" b="1">
                <a:latin typeface="Arial"/>
                <a:cs typeface="Arial"/>
              </a:rPr>
              <a:t> </a:t>
            </a:r>
            <a:r>
              <a:rPr dirty="0" smtClean="0" sz="1400" spc="-19" b="1">
                <a:latin typeface="Arial"/>
                <a:cs typeface="Arial"/>
              </a:rPr>
              <a:t>D</a:t>
            </a:r>
            <a:r>
              <a:rPr dirty="0" smtClean="0" sz="1400" spc="4" b="1">
                <a:latin typeface="Arial"/>
                <a:cs typeface="Arial"/>
              </a:rPr>
              <a:t>i</a:t>
            </a:r>
            <a:r>
              <a:rPr dirty="0" smtClean="0" sz="1400" spc="-14" b="1">
                <a:latin typeface="Arial"/>
                <a:cs typeface="Arial"/>
              </a:rPr>
              <a:t>v</a:t>
            </a:r>
            <a:r>
              <a:rPr dirty="0" smtClean="0" sz="1400" spc="-4" b="1">
                <a:latin typeface="Arial"/>
                <a:cs typeface="Arial"/>
              </a:rPr>
              <a:t>o</a:t>
            </a:r>
            <a:r>
              <a:rPr dirty="0" smtClean="0" sz="1400" spc="4" b="1">
                <a:latin typeface="Arial"/>
                <a:cs typeface="Arial"/>
              </a:rPr>
              <a:t>r</a:t>
            </a:r>
            <a:r>
              <a:rPr dirty="0" smtClean="0" sz="1400" spc="0" b="1">
                <a:latin typeface="Arial"/>
                <a:cs typeface="Arial"/>
              </a:rPr>
              <a:t>ce</a:t>
            </a:r>
            <a:r>
              <a:rPr dirty="0" smtClean="0" sz="1400" spc="4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(</a:t>
            </a:r>
            <a:r>
              <a:rPr dirty="0" smtClean="0" sz="1400" spc="-4" b="1">
                <a:latin typeface="Arial"/>
                <a:cs typeface="Arial"/>
              </a:rPr>
              <a:t>C</a:t>
            </a:r>
            <a:r>
              <a:rPr dirty="0" smtClean="0" sz="1400" spc="-4" b="1">
                <a:latin typeface="Arial"/>
                <a:cs typeface="Arial"/>
              </a:rPr>
              <a:t>o</a:t>
            </a:r>
            <a:r>
              <a:rPr dirty="0" smtClean="0" sz="1400" spc="0" b="1">
                <a:latin typeface="Arial"/>
                <a:cs typeface="Arial"/>
              </a:rPr>
              <a:t>m</a:t>
            </a:r>
            <a:r>
              <a:rPr dirty="0" smtClean="0" sz="1400" spc="-4" b="1">
                <a:latin typeface="Arial"/>
                <a:cs typeface="Arial"/>
              </a:rPr>
              <a:t>p</a:t>
            </a:r>
            <a:r>
              <a:rPr dirty="0" smtClean="0" sz="1400" spc="4" b="1">
                <a:latin typeface="Arial"/>
                <a:cs typeface="Arial"/>
              </a:rPr>
              <a:t>l</a:t>
            </a:r>
            <a:r>
              <a:rPr dirty="0" smtClean="0" sz="1400" spc="-14" b="1">
                <a:latin typeface="Arial"/>
                <a:cs typeface="Arial"/>
              </a:rPr>
              <a:t>a</a:t>
            </a:r>
            <a:r>
              <a:rPr dirty="0" smtClean="0" sz="1400" spc="4" b="1">
                <a:latin typeface="Arial"/>
                <a:cs typeface="Arial"/>
              </a:rPr>
              <a:t>i</a:t>
            </a:r>
            <a:r>
              <a:rPr dirty="0" smtClean="0" sz="1400" spc="-4" b="1">
                <a:latin typeface="Arial"/>
                <a:cs typeface="Arial"/>
              </a:rPr>
              <a:t>n</a:t>
            </a:r>
            <a:r>
              <a:rPr dirty="0" smtClean="0" sz="1400" spc="0" b="1">
                <a:latin typeface="Arial"/>
                <a:cs typeface="Arial"/>
              </a:rPr>
              <a:t>t)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58589" y="1150873"/>
            <a:ext cx="2671952" cy="813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48"/>
              </a:spcBef>
            </a:pPr>
            <a:endParaRPr sz="650"/>
          </a:p>
          <a:p>
            <a:pPr marL="114299">
              <a:lnSpc>
                <a:spcPct val="100000"/>
              </a:lnSpc>
              <a:tabLst>
                <a:tab pos="2349500" algn="l"/>
              </a:tabLst>
            </a:pPr>
            <a:r>
              <a:rPr dirty="0" smtClean="0" sz="1200" b="1">
                <a:latin typeface="Arial"/>
                <a:cs typeface="Arial"/>
              </a:rPr>
              <a:t>File</a:t>
            </a:r>
            <a:r>
              <a:rPr dirty="0" smtClean="0" sz="1200" spc="9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No.</a:t>
            </a:r>
            <a:r>
              <a:rPr dirty="0" smtClean="0" sz="1200" spc="-4" b="1">
                <a:latin typeface="Arial"/>
                <a:cs typeface="Arial"/>
              </a:rPr>
              <a:t> </a:t>
            </a:r>
            <a:r>
              <a:rPr dirty="0" smtClean="0" sz="1200" spc="0" b="1" u="heavy">
                <a:latin typeface="Arial"/>
                <a:cs typeface="Arial"/>
              </a:rPr>
              <a:t> </a:t>
            </a:r>
            <a:r>
              <a:rPr dirty="0" smtClean="0" sz="1200" spc="0" b="1" u="heavy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  <a:p>
            <a:pPr marL="754379">
              <a:lnSpc>
                <a:spcPct val="95825"/>
              </a:lnSpc>
              <a:spcBef>
                <a:spcPts val="5"/>
              </a:spcBef>
            </a:pPr>
            <a:r>
              <a:rPr dirty="0" smtClean="0" sz="1000" spc="4">
                <a:latin typeface="Arial"/>
                <a:cs typeface="Arial"/>
              </a:rPr>
              <a:t>(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24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B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Co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4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et</a:t>
            </a:r>
            <a:r>
              <a:rPr dirty="0" smtClean="0" sz="1000" spc="4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d)</a:t>
            </a:r>
            <a:endParaRPr sz="1000">
              <a:latin typeface="Arial"/>
              <a:cs typeface="Arial"/>
            </a:endParaRPr>
          </a:p>
          <a:p>
            <a:pPr marL="754379">
              <a:lnSpc>
                <a:spcPct val="95825"/>
              </a:lnSpc>
              <a:spcBef>
                <a:spcPts val="1382"/>
              </a:spcBef>
            </a:pPr>
            <a:r>
              <a:rPr dirty="0" smtClean="0" sz="1000" spc="4">
                <a:latin typeface="Arial"/>
                <a:cs typeface="Arial"/>
              </a:rPr>
              <a:t>(</a:t>
            </a:r>
            <a:r>
              <a:rPr dirty="0" smtClean="0" sz="1000" spc="0">
                <a:latin typeface="Arial"/>
                <a:cs typeface="Arial"/>
              </a:rPr>
              <a:t>L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ge</a:t>
            </a:r>
            <a:r>
              <a:rPr dirty="0" smtClean="0" sz="1000" spc="-33">
                <a:latin typeface="Arial"/>
                <a:cs typeface="Arial"/>
              </a:rPr>
              <a:t> </a:t>
            </a:r>
            <a:r>
              <a:rPr dirty="0" smtClean="0" sz="1000" spc="9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9">
                <a:latin typeface="Arial"/>
                <a:cs typeface="Arial"/>
              </a:rPr>
              <a:t>t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l</a:t>
            </a:r>
            <a:r>
              <a:rPr dirty="0" smtClean="0" sz="1000" spc="-19">
                <a:latin typeface="Arial"/>
                <a:cs typeface="Arial"/>
              </a:rPr>
              <a:t>y</a:t>
            </a:r>
            <a:r>
              <a:rPr dirty="0" smtClean="0" sz="1000" spc="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1500" y="1964690"/>
            <a:ext cx="6559041" cy="8778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00"/>
              </a:lnSpc>
              <a:spcBef>
                <a:spcPts val="2"/>
              </a:spcBef>
            </a:pPr>
            <a:endParaRPr sz="600"/>
          </a:p>
          <a:p>
            <a:pPr marL="114300">
              <a:lnSpc>
                <a:spcPct val="100000"/>
              </a:lnSpc>
              <a:tabLst>
                <a:tab pos="6299200" algn="l"/>
              </a:tabLst>
            </a:pPr>
            <a:r>
              <a:rPr dirty="0" smtClean="0" sz="1200" b="1">
                <a:latin typeface="Arial"/>
                <a:cs typeface="Arial"/>
              </a:rPr>
              <a:t>Pl</a:t>
            </a:r>
            <a:r>
              <a:rPr dirty="0" smtClean="0" sz="1200" spc="4" b="1">
                <a:latin typeface="Arial"/>
                <a:cs typeface="Arial"/>
              </a:rPr>
              <a:t>a</a:t>
            </a:r>
            <a:r>
              <a:rPr dirty="0" smtClean="0" sz="1200" spc="0" b="1">
                <a:latin typeface="Arial"/>
                <a:cs typeface="Arial"/>
              </a:rPr>
              <a:t>intiff</a:t>
            </a:r>
            <a:r>
              <a:rPr dirty="0" smtClean="0" sz="1200" spc="-9" b="1">
                <a:latin typeface="Arial"/>
                <a:cs typeface="Arial"/>
              </a:rPr>
              <a:t> </a:t>
            </a:r>
            <a:r>
              <a:rPr dirty="0" smtClean="0" sz="1200" spc="0" b="1" u="heavy">
                <a:latin typeface="Arial"/>
                <a:cs typeface="Arial"/>
              </a:rPr>
              <a:t> </a:t>
            </a:r>
            <a:r>
              <a:rPr dirty="0" smtClean="0" sz="1200" spc="0" b="1" u="heavy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  <a:p>
            <a:pPr marL="964946">
              <a:lnSpc>
                <a:spcPct val="95825"/>
              </a:lnSpc>
              <a:spcBef>
                <a:spcPts val="5"/>
              </a:spcBef>
            </a:pPr>
            <a:r>
              <a:rPr dirty="0" smtClean="0" sz="1000" spc="4">
                <a:latin typeface="Arial"/>
                <a:cs typeface="Arial"/>
              </a:rPr>
              <a:t>(</a:t>
            </a:r>
            <a:r>
              <a:rPr dirty="0" smtClean="0" sz="1000" spc="0">
                <a:latin typeface="Arial"/>
                <a:cs typeface="Arial"/>
              </a:rPr>
              <a:t>Na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37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F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t,</a:t>
            </a:r>
            <a:r>
              <a:rPr dirty="0" smtClean="0" sz="1000" spc="-22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d</a:t>
            </a:r>
            <a:r>
              <a:rPr dirty="0" smtClean="0" sz="1000" spc="-4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e,</a:t>
            </a:r>
            <a:r>
              <a:rPr dirty="0" smtClean="0" sz="1000" spc="-27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L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t)</a:t>
            </a:r>
            <a:r>
              <a:rPr dirty="0" smtClean="0" sz="1000" spc="-1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of</a:t>
            </a:r>
            <a:r>
              <a:rPr dirty="0" smtClean="0" sz="1000" spc="1">
                <a:latin typeface="Arial"/>
                <a:cs typeface="Arial"/>
              </a:rPr>
              <a:t> </a:t>
            </a:r>
            <a:r>
              <a:rPr dirty="0" smtClean="0" sz="1000" spc="9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u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3">
                <a:latin typeface="Arial"/>
                <a:cs typeface="Arial"/>
              </a:rPr>
              <a:t> </a:t>
            </a:r>
            <a:r>
              <a:rPr dirty="0" smtClean="0" sz="1000" spc="14">
                <a:latin typeface="Arial"/>
                <a:cs typeface="Arial"/>
              </a:rPr>
              <a:t>F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l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g</a:t>
            </a:r>
            <a:r>
              <a:rPr dirty="0" smtClean="0" sz="1000" spc="-23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t</a:t>
            </a:r>
            <a:r>
              <a:rPr dirty="0" smtClean="0" sz="1000" spc="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8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v</a:t>
            </a:r>
            <a:r>
              <a:rPr dirty="0" smtClean="0" sz="1000" spc="0">
                <a:latin typeface="Arial"/>
                <a:cs typeface="Arial"/>
              </a:rPr>
              <a:t>or</a:t>
            </a:r>
            <a:r>
              <a:rPr dirty="0" smtClean="0" sz="1000" spc="9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e)</a:t>
            </a:r>
            <a:endParaRPr sz="1000">
              <a:latin typeface="Arial"/>
              <a:cs typeface="Arial"/>
            </a:endParaRPr>
          </a:p>
          <a:p>
            <a:pPr marL="114300">
              <a:lnSpc>
                <a:spcPct val="100000"/>
              </a:lnSpc>
              <a:spcBef>
                <a:spcPts val="594"/>
              </a:spcBef>
              <a:tabLst>
                <a:tab pos="6299200" algn="l"/>
              </a:tabLst>
            </a:pPr>
            <a:r>
              <a:rPr dirty="0" smtClean="0" sz="1200" b="1">
                <a:latin typeface="Arial"/>
                <a:cs typeface="Arial"/>
              </a:rPr>
              <a:t>D</a:t>
            </a:r>
            <a:r>
              <a:rPr dirty="0" smtClean="0" sz="1200" spc="4" b="1">
                <a:latin typeface="Arial"/>
                <a:cs typeface="Arial"/>
              </a:rPr>
              <a:t>e</a:t>
            </a:r>
            <a:r>
              <a:rPr dirty="0" smtClean="0" sz="1200" spc="0" b="1">
                <a:latin typeface="Arial"/>
                <a:cs typeface="Arial"/>
              </a:rPr>
              <a:t>fendant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-139" b="1">
                <a:latin typeface="Arial"/>
                <a:cs typeface="Arial"/>
              </a:rPr>
              <a:t> </a:t>
            </a:r>
            <a:r>
              <a:rPr dirty="0" smtClean="0" sz="1200" spc="0" b="1" u="heavy">
                <a:latin typeface="Arial"/>
                <a:cs typeface="Arial"/>
              </a:rPr>
              <a:t> </a:t>
            </a:r>
            <a:r>
              <a:rPr dirty="0" smtClean="0" sz="1200" spc="0" b="1" u="heavy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  <a:p>
            <a:pPr marL="1018286">
              <a:lnSpc>
                <a:spcPct val="95825"/>
              </a:lnSpc>
              <a:spcBef>
                <a:spcPts val="5"/>
              </a:spcBef>
            </a:pPr>
            <a:r>
              <a:rPr dirty="0" smtClean="0" sz="1000" spc="4">
                <a:latin typeface="Arial"/>
                <a:cs typeface="Arial"/>
              </a:rPr>
              <a:t>(</a:t>
            </a:r>
            <a:r>
              <a:rPr dirty="0" smtClean="0" sz="1000" spc="0">
                <a:latin typeface="Arial"/>
                <a:cs typeface="Arial"/>
              </a:rPr>
              <a:t>Na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37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F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t,</a:t>
            </a:r>
            <a:r>
              <a:rPr dirty="0" smtClean="0" sz="1000" spc="-22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d</a:t>
            </a:r>
            <a:r>
              <a:rPr dirty="0" smtClean="0" sz="1000" spc="-4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e,</a:t>
            </a:r>
            <a:r>
              <a:rPr dirty="0" smtClean="0" sz="1000" spc="-2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L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8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of</a:t>
            </a:r>
            <a:r>
              <a:rPr dirty="0" smtClean="0" sz="1000" spc="1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4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ther</a:t>
            </a:r>
            <a:r>
              <a:rPr dirty="0" smtClean="0" sz="1000" spc="-9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S</a:t>
            </a:r>
            <a:r>
              <a:rPr dirty="0" smtClean="0" sz="1000" spc="9">
                <a:latin typeface="Arial"/>
                <a:cs typeface="Arial"/>
              </a:rPr>
              <a:t>p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63291" y="792988"/>
            <a:ext cx="125912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5094097" y="792988"/>
            <a:ext cx="17193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5165725" y="1242822"/>
            <a:ext cx="164769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5208397" y="1564385"/>
            <a:ext cx="1605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1286510" y="2044446"/>
            <a:ext cx="558482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498346" y="2442209"/>
            <a:ext cx="537298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763522" y="6063869"/>
            <a:ext cx="545071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4327525" y="8952179"/>
            <a:ext cx="288670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336671" y="9154871"/>
            <a:ext cx="96194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524121" y="9154871"/>
            <a:ext cx="27465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object 104"/>
          <p:cNvSpPr/>
          <p:nvPr/>
        </p:nvSpPr>
        <p:spPr>
          <a:xfrm>
            <a:off x="983284" y="1137157"/>
            <a:ext cx="210312" cy="15697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983284" y="1335277"/>
            <a:ext cx="210312" cy="15697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983284" y="1534922"/>
            <a:ext cx="210312" cy="15697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983284" y="2389885"/>
            <a:ext cx="210312" cy="15697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983284" y="2748026"/>
            <a:ext cx="210312" cy="15697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983284" y="3096259"/>
            <a:ext cx="6333109" cy="0"/>
          </a:xfrm>
          <a:custGeom>
            <a:avLst/>
            <a:gdLst/>
            <a:ahLst/>
            <a:cxnLst/>
            <a:rect l="l" t="t" r="r" b="b"/>
            <a:pathLst>
              <a:path w="6333109" h="0">
                <a:moveTo>
                  <a:pt x="0" y="0"/>
                </a:moveTo>
                <a:lnTo>
                  <a:pt x="6333109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983284" y="3294608"/>
            <a:ext cx="6333109" cy="0"/>
          </a:xfrm>
          <a:custGeom>
            <a:avLst/>
            <a:gdLst/>
            <a:ahLst/>
            <a:cxnLst/>
            <a:rect l="l" t="t" r="r" b="b"/>
            <a:pathLst>
              <a:path w="6333109" h="0">
                <a:moveTo>
                  <a:pt x="0" y="0"/>
                </a:moveTo>
                <a:lnTo>
                  <a:pt x="6333109" y="0"/>
                </a:lnTo>
              </a:path>
            </a:pathLst>
          </a:custGeom>
          <a:ln w="1224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1399286" y="6070981"/>
            <a:ext cx="823849" cy="15697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2888615" y="6070981"/>
            <a:ext cx="883005" cy="15697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3789299" y="6070981"/>
            <a:ext cx="1312545" cy="15697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1051864" y="6900799"/>
            <a:ext cx="1760474" cy="0"/>
          </a:xfrm>
          <a:custGeom>
            <a:avLst/>
            <a:gdLst/>
            <a:ahLst/>
            <a:cxnLst/>
            <a:rect l="l" t="t" r="r" b="b"/>
            <a:pathLst>
              <a:path w="1760474" h="0">
                <a:moveTo>
                  <a:pt x="0" y="0"/>
                </a:moveTo>
                <a:lnTo>
                  <a:pt x="1760474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5385181" y="6753733"/>
            <a:ext cx="819759" cy="15697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984808" y="6401688"/>
            <a:ext cx="2092706" cy="0"/>
          </a:xfrm>
          <a:custGeom>
            <a:avLst/>
            <a:gdLst/>
            <a:ahLst/>
            <a:cxnLst/>
            <a:rect l="l" t="t" r="r" b="b"/>
            <a:pathLst>
              <a:path w="2092706" h="0">
                <a:moveTo>
                  <a:pt x="0" y="0"/>
                </a:moveTo>
                <a:lnTo>
                  <a:pt x="2092706" y="0"/>
                </a:lnTo>
              </a:path>
            </a:pathLst>
          </a:custGeom>
          <a:ln w="4318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3080639" y="6401688"/>
            <a:ext cx="2092706" cy="0"/>
          </a:xfrm>
          <a:custGeom>
            <a:avLst/>
            <a:gdLst/>
            <a:ahLst/>
            <a:cxnLst/>
            <a:rect l="l" t="t" r="r" b="b"/>
            <a:pathLst>
              <a:path w="2092706" h="0">
                <a:moveTo>
                  <a:pt x="0" y="0"/>
                </a:moveTo>
                <a:lnTo>
                  <a:pt x="2092706" y="0"/>
                </a:lnTo>
              </a:path>
            </a:pathLst>
          </a:custGeom>
          <a:ln w="4318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5176393" y="6401688"/>
            <a:ext cx="2150617" cy="0"/>
          </a:xfrm>
          <a:custGeom>
            <a:avLst/>
            <a:gdLst/>
            <a:ahLst/>
            <a:cxnLst/>
            <a:rect l="l" t="t" r="r" b="b"/>
            <a:pathLst>
              <a:path w="2150617" h="0">
                <a:moveTo>
                  <a:pt x="0" y="0"/>
                </a:moveTo>
                <a:lnTo>
                  <a:pt x="2150617" y="0"/>
                </a:lnTo>
              </a:path>
            </a:pathLst>
          </a:custGeom>
          <a:ln w="4318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983284" y="6400164"/>
            <a:ext cx="0" cy="565404"/>
          </a:xfrm>
          <a:custGeom>
            <a:avLst/>
            <a:gdLst/>
            <a:ahLst/>
            <a:cxnLst/>
            <a:rect l="l" t="t" r="r" b="b"/>
            <a:pathLst>
              <a:path w="0" h="565404">
                <a:moveTo>
                  <a:pt x="0" y="0"/>
                </a:moveTo>
                <a:lnTo>
                  <a:pt x="0" y="565404"/>
                </a:lnTo>
              </a:path>
            </a:pathLst>
          </a:custGeom>
          <a:ln w="4317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984808" y="6964045"/>
            <a:ext cx="2092706" cy="0"/>
          </a:xfrm>
          <a:custGeom>
            <a:avLst/>
            <a:gdLst/>
            <a:ahLst/>
            <a:cxnLst/>
            <a:rect l="l" t="t" r="r" b="b"/>
            <a:pathLst>
              <a:path w="2092706" h="0">
                <a:moveTo>
                  <a:pt x="0" y="0"/>
                </a:moveTo>
                <a:lnTo>
                  <a:pt x="2092706" y="0"/>
                </a:lnTo>
              </a:path>
            </a:pathLst>
          </a:custGeom>
          <a:ln w="4317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3079115" y="6400164"/>
            <a:ext cx="0" cy="565404"/>
          </a:xfrm>
          <a:custGeom>
            <a:avLst/>
            <a:gdLst/>
            <a:ahLst/>
            <a:cxnLst/>
            <a:rect l="l" t="t" r="r" b="b"/>
            <a:pathLst>
              <a:path w="0" h="565404">
                <a:moveTo>
                  <a:pt x="0" y="0"/>
                </a:moveTo>
                <a:lnTo>
                  <a:pt x="0" y="565404"/>
                </a:lnTo>
              </a:path>
            </a:pathLst>
          </a:custGeom>
          <a:ln w="4318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3080639" y="6964045"/>
            <a:ext cx="2092706" cy="0"/>
          </a:xfrm>
          <a:custGeom>
            <a:avLst/>
            <a:gdLst/>
            <a:ahLst/>
            <a:cxnLst/>
            <a:rect l="l" t="t" r="r" b="b"/>
            <a:pathLst>
              <a:path w="2092706" h="0">
                <a:moveTo>
                  <a:pt x="0" y="0"/>
                </a:moveTo>
                <a:lnTo>
                  <a:pt x="2092706" y="0"/>
                </a:lnTo>
              </a:path>
            </a:pathLst>
          </a:custGeom>
          <a:ln w="4317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5174869" y="6400164"/>
            <a:ext cx="0" cy="565404"/>
          </a:xfrm>
          <a:custGeom>
            <a:avLst/>
            <a:gdLst/>
            <a:ahLst/>
            <a:cxnLst/>
            <a:rect l="l" t="t" r="r" b="b"/>
            <a:pathLst>
              <a:path w="0" h="565404">
                <a:moveTo>
                  <a:pt x="0" y="0"/>
                </a:moveTo>
                <a:lnTo>
                  <a:pt x="0" y="565404"/>
                </a:lnTo>
              </a:path>
            </a:pathLst>
          </a:custGeom>
          <a:ln w="4318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5176393" y="6964045"/>
            <a:ext cx="2150617" cy="0"/>
          </a:xfrm>
          <a:custGeom>
            <a:avLst/>
            <a:gdLst/>
            <a:ahLst/>
            <a:cxnLst/>
            <a:rect l="l" t="t" r="r" b="b"/>
            <a:pathLst>
              <a:path w="2150617" h="0">
                <a:moveTo>
                  <a:pt x="0" y="0"/>
                </a:moveTo>
                <a:lnTo>
                  <a:pt x="2150617" y="0"/>
                </a:lnTo>
              </a:path>
            </a:pathLst>
          </a:custGeom>
          <a:ln w="4317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7328661" y="6400164"/>
            <a:ext cx="0" cy="565404"/>
          </a:xfrm>
          <a:custGeom>
            <a:avLst/>
            <a:gdLst/>
            <a:ahLst/>
            <a:cxnLst/>
            <a:rect l="l" t="t" r="r" b="b"/>
            <a:pathLst>
              <a:path w="0" h="565404">
                <a:moveTo>
                  <a:pt x="0" y="0"/>
                </a:moveTo>
                <a:lnTo>
                  <a:pt x="0" y="565404"/>
                </a:lnTo>
              </a:path>
            </a:pathLst>
          </a:custGeom>
          <a:ln w="4317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1477010" y="8698687"/>
            <a:ext cx="207264" cy="1569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2171954" y="8698687"/>
            <a:ext cx="212598" cy="1569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3045587" y="8698687"/>
            <a:ext cx="210312" cy="1569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3647566" y="8698687"/>
            <a:ext cx="1570228" cy="1569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1051864" y="9432493"/>
            <a:ext cx="1760474" cy="0"/>
          </a:xfrm>
          <a:custGeom>
            <a:avLst/>
            <a:gdLst/>
            <a:ahLst/>
            <a:cxnLst/>
            <a:rect l="l" t="t" r="r" b="b"/>
            <a:pathLst>
              <a:path w="1760474" h="0">
                <a:moveTo>
                  <a:pt x="0" y="0"/>
                </a:moveTo>
                <a:lnTo>
                  <a:pt x="1760474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5385181" y="9285427"/>
            <a:ext cx="819759" cy="1569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984808" y="8933383"/>
            <a:ext cx="2092706" cy="0"/>
          </a:xfrm>
          <a:custGeom>
            <a:avLst/>
            <a:gdLst/>
            <a:ahLst/>
            <a:cxnLst/>
            <a:rect l="l" t="t" r="r" b="b"/>
            <a:pathLst>
              <a:path w="2092706" h="0">
                <a:moveTo>
                  <a:pt x="0" y="0"/>
                </a:moveTo>
                <a:lnTo>
                  <a:pt x="2092706" y="0"/>
                </a:lnTo>
              </a:path>
            </a:pathLst>
          </a:custGeom>
          <a:ln w="4317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3080639" y="8933383"/>
            <a:ext cx="2092706" cy="0"/>
          </a:xfrm>
          <a:custGeom>
            <a:avLst/>
            <a:gdLst/>
            <a:ahLst/>
            <a:cxnLst/>
            <a:rect l="l" t="t" r="r" b="b"/>
            <a:pathLst>
              <a:path w="2092706" h="0">
                <a:moveTo>
                  <a:pt x="0" y="0"/>
                </a:moveTo>
                <a:lnTo>
                  <a:pt x="2092706" y="0"/>
                </a:lnTo>
              </a:path>
            </a:pathLst>
          </a:custGeom>
          <a:ln w="4317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5176393" y="8933383"/>
            <a:ext cx="2092706" cy="0"/>
          </a:xfrm>
          <a:custGeom>
            <a:avLst/>
            <a:gdLst/>
            <a:ahLst/>
            <a:cxnLst/>
            <a:rect l="l" t="t" r="r" b="b"/>
            <a:pathLst>
              <a:path w="2092706" h="0">
                <a:moveTo>
                  <a:pt x="0" y="0"/>
                </a:moveTo>
                <a:lnTo>
                  <a:pt x="2092706" y="0"/>
                </a:lnTo>
              </a:path>
            </a:pathLst>
          </a:custGeom>
          <a:ln w="4317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983284" y="8931859"/>
            <a:ext cx="0" cy="565404"/>
          </a:xfrm>
          <a:custGeom>
            <a:avLst/>
            <a:gdLst/>
            <a:ahLst/>
            <a:cxnLst/>
            <a:rect l="l" t="t" r="r" b="b"/>
            <a:pathLst>
              <a:path w="0" h="565403">
                <a:moveTo>
                  <a:pt x="0" y="0"/>
                </a:moveTo>
                <a:lnTo>
                  <a:pt x="0" y="565403"/>
                </a:lnTo>
              </a:path>
            </a:pathLst>
          </a:custGeom>
          <a:ln w="4317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984808" y="9495739"/>
            <a:ext cx="2092706" cy="0"/>
          </a:xfrm>
          <a:custGeom>
            <a:avLst/>
            <a:gdLst/>
            <a:ahLst/>
            <a:cxnLst/>
            <a:rect l="l" t="t" r="r" b="b"/>
            <a:pathLst>
              <a:path w="2092706" h="0">
                <a:moveTo>
                  <a:pt x="0" y="0"/>
                </a:moveTo>
                <a:lnTo>
                  <a:pt x="2092706" y="0"/>
                </a:lnTo>
              </a:path>
            </a:pathLst>
          </a:custGeom>
          <a:ln w="4317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3079115" y="8931859"/>
            <a:ext cx="0" cy="565404"/>
          </a:xfrm>
          <a:custGeom>
            <a:avLst/>
            <a:gdLst/>
            <a:ahLst/>
            <a:cxnLst/>
            <a:rect l="l" t="t" r="r" b="b"/>
            <a:pathLst>
              <a:path w="0" h="565404">
                <a:moveTo>
                  <a:pt x="0" y="0"/>
                </a:moveTo>
                <a:lnTo>
                  <a:pt x="0" y="565404"/>
                </a:lnTo>
              </a:path>
            </a:pathLst>
          </a:custGeom>
          <a:ln w="4318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3080639" y="9495739"/>
            <a:ext cx="2092706" cy="0"/>
          </a:xfrm>
          <a:custGeom>
            <a:avLst/>
            <a:gdLst/>
            <a:ahLst/>
            <a:cxnLst/>
            <a:rect l="l" t="t" r="r" b="b"/>
            <a:pathLst>
              <a:path w="2092706" h="0">
                <a:moveTo>
                  <a:pt x="0" y="0"/>
                </a:moveTo>
                <a:lnTo>
                  <a:pt x="2092706" y="0"/>
                </a:lnTo>
              </a:path>
            </a:pathLst>
          </a:custGeom>
          <a:ln w="4317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5174869" y="8931859"/>
            <a:ext cx="0" cy="565404"/>
          </a:xfrm>
          <a:custGeom>
            <a:avLst/>
            <a:gdLst/>
            <a:ahLst/>
            <a:cxnLst/>
            <a:rect l="l" t="t" r="r" b="b"/>
            <a:pathLst>
              <a:path w="0" h="565404">
                <a:moveTo>
                  <a:pt x="0" y="0"/>
                </a:moveTo>
                <a:lnTo>
                  <a:pt x="0" y="565404"/>
                </a:lnTo>
              </a:path>
            </a:pathLst>
          </a:custGeom>
          <a:ln w="4318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5176393" y="9495739"/>
            <a:ext cx="2092706" cy="0"/>
          </a:xfrm>
          <a:custGeom>
            <a:avLst/>
            <a:gdLst/>
            <a:ahLst/>
            <a:cxnLst/>
            <a:rect l="l" t="t" r="r" b="b"/>
            <a:pathLst>
              <a:path w="2092706" h="0">
                <a:moveTo>
                  <a:pt x="0" y="0"/>
                </a:moveTo>
                <a:lnTo>
                  <a:pt x="2092706" y="0"/>
                </a:lnTo>
              </a:path>
            </a:pathLst>
          </a:custGeom>
          <a:ln w="4317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7270750" y="8931858"/>
            <a:ext cx="0" cy="565404"/>
          </a:xfrm>
          <a:custGeom>
            <a:avLst/>
            <a:gdLst/>
            <a:ahLst/>
            <a:cxnLst/>
            <a:rect l="l" t="t" r="r" b="b"/>
            <a:pathLst>
              <a:path w="0" h="565404">
                <a:moveTo>
                  <a:pt x="0" y="0"/>
                </a:moveTo>
                <a:lnTo>
                  <a:pt x="0" y="565404"/>
                </a:lnTo>
              </a:path>
            </a:pathLst>
          </a:custGeom>
          <a:ln w="4318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946150" y="3558540"/>
            <a:ext cx="6321425" cy="772795"/>
          </a:xfrm>
          <a:custGeom>
            <a:avLst/>
            <a:gdLst/>
            <a:ahLst/>
            <a:cxnLst/>
            <a:rect l="l" t="t" r="r" b="b"/>
            <a:pathLst>
              <a:path w="6321425" h="772795">
                <a:moveTo>
                  <a:pt x="0" y="772795"/>
                </a:moveTo>
                <a:lnTo>
                  <a:pt x="6321425" y="772795"/>
                </a:lnTo>
                <a:lnTo>
                  <a:pt x="6321425" y="0"/>
                </a:lnTo>
                <a:lnTo>
                  <a:pt x="0" y="0"/>
                </a:lnTo>
                <a:lnTo>
                  <a:pt x="0" y="772795"/>
                </a:lnTo>
                <a:close/>
              </a:path>
            </a:pathLst>
          </a:custGeom>
          <a:ln w="3175">
            <a:solidFill>
              <a:srgbClr val="5A5A5A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627380" y="453665"/>
            <a:ext cx="6722694" cy="2460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1">
              <a:lnSpc>
                <a:spcPts val="2440"/>
              </a:lnSpc>
              <a:spcBef>
                <a:spcPts val="122"/>
              </a:spcBef>
            </a:pPr>
            <a:r>
              <a:rPr dirty="0" smtClean="0" baseline="8683" sz="2700" spc="0">
                <a:latin typeface="TITUS Cyberbit Basic"/>
                <a:cs typeface="TITUS Cyberbit Basic"/>
              </a:rPr>
              <a:t></a:t>
            </a:r>
            <a:r>
              <a:rPr dirty="0" smtClean="0" baseline="8683" sz="2700" spc="-141">
                <a:latin typeface="TITUS Cyberbit Basic"/>
                <a:cs typeface="TITUS Cyberbit Basic"/>
              </a:rPr>
              <a:t> </a:t>
            </a:r>
            <a:r>
              <a:rPr dirty="0" smtClean="0" baseline="21082" sz="1650" spc="4" b="1">
                <a:latin typeface="Arial"/>
                <a:cs typeface="Arial"/>
              </a:rPr>
              <a:t>O</a:t>
            </a:r>
            <a:r>
              <a:rPr dirty="0" smtClean="0" baseline="21082" sz="1650" spc="0" b="1">
                <a:latin typeface="Arial"/>
                <a:cs typeface="Arial"/>
              </a:rPr>
              <a:t>rders</a:t>
            </a:r>
            <a:r>
              <a:rPr dirty="0" smtClean="0" baseline="21082" sz="1650" spc="-4" b="1">
                <a:latin typeface="Arial"/>
                <a:cs typeface="Arial"/>
              </a:rPr>
              <a:t> </a:t>
            </a:r>
            <a:r>
              <a:rPr dirty="0" smtClean="0" baseline="21082" sz="1650" spc="0" b="1">
                <a:latin typeface="Arial"/>
                <a:cs typeface="Arial"/>
              </a:rPr>
              <a:t>of</a:t>
            </a:r>
            <a:r>
              <a:rPr dirty="0" smtClean="0" baseline="21082" sz="1650" spc="-4" b="1">
                <a:latin typeface="Arial"/>
                <a:cs typeface="Arial"/>
              </a:rPr>
              <a:t> </a:t>
            </a:r>
            <a:r>
              <a:rPr dirty="0" smtClean="0" baseline="21082" sz="1650" spc="-4" b="1">
                <a:latin typeface="Arial"/>
                <a:cs typeface="Arial"/>
              </a:rPr>
              <a:t>P</a:t>
            </a:r>
            <a:r>
              <a:rPr dirty="0" smtClean="0" baseline="21082" sz="1650" spc="0" b="1">
                <a:latin typeface="Arial"/>
                <a:cs typeface="Arial"/>
              </a:rPr>
              <a:t>r</a:t>
            </a:r>
            <a:r>
              <a:rPr dirty="0" smtClean="0" baseline="21082" sz="1650" spc="-9" b="1">
                <a:latin typeface="Arial"/>
                <a:cs typeface="Arial"/>
              </a:rPr>
              <a:t>o</a:t>
            </a:r>
            <a:r>
              <a:rPr dirty="0" smtClean="0" baseline="21082" sz="1650" spc="4" b="1">
                <a:latin typeface="Arial"/>
                <a:cs typeface="Arial"/>
              </a:rPr>
              <a:t>t</a:t>
            </a:r>
            <a:r>
              <a:rPr dirty="0" smtClean="0" baseline="21082" sz="1650" spc="0" b="1">
                <a:latin typeface="Arial"/>
                <a:cs typeface="Arial"/>
              </a:rPr>
              <a:t>e</a:t>
            </a:r>
            <a:r>
              <a:rPr dirty="0" smtClean="0" baseline="21082" sz="1650" spc="-4" b="1">
                <a:latin typeface="Arial"/>
                <a:cs typeface="Arial"/>
              </a:rPr>
              <a:t>c</a:t>
            </a:r>
            <a:r>
              <a:rPr dirty="0" smtClean="0" baseline="21082" sz="1650" spc="-9" b="1">
                <a:latin typeface="Arial"/>
                <a:cs typeface="Arial"/>
              </a:rPr>
              <a:t>t</a:t>
            </a:r>
            <a:r>
              <a:rPr dirty="0" smtClean="0" baseline="21082" sz="1650" spc="4" b="1">
                <a:latin typeface="Arial"/>
                <a:cs typeface="Arial"/>
              </a:rPr>
              <a:t>i</a:t>
            </a:r>
            <a:r>
              <a:rPr dirty="0" smtClean="0" baseline="21082" sz="1650" spc="-14" b="1">
                <a:latin typeface="Arial"/>
                <a:cs typeface="Arial"/>
              </a:rPr>
              <a:t>o</a:t>
            </a:r>
            <a:r>
              <a:rPr dirty="0" smtClean="0" baseline="21082" sz="1650" spc="0" b="1">
                <a:latin typeface="Arial"/>
                <a:cs typeface="Arial"/>
              </a:rPr>
              <a:t>n</a:t>
            </a:r>
            <a:r>
              <a:rPr dirty="0" smtClean="0" baseline="21082" sz="1650" spc="0" b="1">
                <a:latin typeface="Arial"/>
                <a:cs typeface="Arial"/>
              </a:rPr>
              <a:t> </a:t>
            </a:r>
            <a:r>
              <a:rPr dirty="0" smtClean="0" baseline="21082" sz="1650" spc="0" b="1">
                <a:latin typeface="Arial"/>
                <a:cs typeface="Arial"/>
              </a:rPr>
              <a:t>and</a:t>
            </a:r>
            <a:r>
              <a:rPr dirty="0" smtClean="0" baseline="21082" sz="1650" spc="-9" b="1">
                <a:latin typeface="Arial"/>
                <a:cs typeface="Arial"/>
              </a:rPr>
              <a:t> </a:t>
            </a:r>
            <a:r>
              <a:rPr dirty="0" smtClean="0" baseline="21082" sz="1650" spc="4" b="1">
                <a:latin typeface="Arial"/>
                <a:cs typeface="Arial"/>
              </a:rPr>
              <a:t>I</a:t>
            </a:r>
            <a:r>
              <a:rPr dirty="0" smtClean="0" baseline="21082" sz="1650" spc="0" b="1">
                <a:latin typeface="Arial"/>
                <a:cs typeface="Arial"/>
              </a:rPr>
              <a:t>n</a:t>
            </a:r>
            <a:r>
              <a:rPr dirty="0" smtClean="0" baseline="21082" sz="1650" spc="-9" b="1">
                <a:latin typeface="Arial"/>
                <a:cs typeface="Arial"/>
              </a:rPr>
              <a:t>j</a:t>
            </a:r>
            <a:r>
              <a:rPr dirty="0" smtClean="0" baseline="21082" sz="1650" spc="0" b="1">
                <a:latin typeface="Arial"/>
                <a:cs typeface="Arial"/>
              </a:rPr>
              <a:t>u</a:t>
            </a:r>
            <a:r>
              <a:rPr dirty="0" smtClean="0" baseline="21082" sz="1650" spc="-4" b="1">
                <a:latin typeface="Arial"/>
                <a:cs typeface="Arial"/>
              </a:rPr>
              <a:t>n</a:t>
            </a:r>
            <a:r>
              <a:rPr dirty="0" smtClean="0" baseline="21082" sz="1650" spc="0" b="1">
                <a:latin typeface="Arial"/>
                <a:cs typeface="Arial"/>
              </a:rPr>
              <a:t>ct</a:t>
            </a:r>
            <a:r>
              <a:rPr dirty="0" smtClean="0" baseline="21082" sz="1650" spc="4" b="1">
                <a:latin typeface="Arial"/>
                <a:cs typeface="Arial"/>
              </a:rPr>
              <a:t>i</a:t>
            </a:r>
            <a:r>
              <a:rPr dirty="0" smtClean="0" baseline="21082" sz="1650" spc="0" b="1">
                <a:latin typeface="Arial"/>
                <a:cs typeface="Arial"/>
              </a:rPr>
              <a:t>o</a:t>
            </a:r>
            <a:r>
              <a:rPr dirty="0" smtClean="0" baseline="21082" sz="1650" spc="-4" b="1">
                <a:latin typeface="Arial"/>
                <a:cs typeface="Arial"/>
              </a:rPr>
              <a:t>n</a:t>
            </a:r>
            <a:r>
              <a:rPr dirty="0" smtClean="0" baseline="21082" sz="1650" spc="-14" b="1">
                <a:latin typeface="Arial"/>
                <a:cs typeface="Arial"/>
              </a:rPr>
              <a:t>s</a:t>
            </a:r>
            <a:r>
              <a:rPr dirty="0" smtClean="0" baseline="21082" sz="1650" spc="0" b="1"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  <a:p>
            <a:pPr marL="241604" marR="513342">
              <a:lnSpc>
                <a:spcPts val="1260"/>
              </a:lnSpc>
              <a:spcBef>
                <a:spcPts val="36"/>
              </a:spcBef>
            </a:pP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4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75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7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an</a:t>
            </a:r>
            <a:r>
              <a:rPr dirty="0" smtClean="0" sz="1100" spc="7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6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6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ote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8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6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7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ay</a:t>
            </a:r>
            <a:r>
              <a:rPr dirty="0" smtClean="0" sz="1100" spc="6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7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8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75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75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orce</a:t>
            </a:r>
            <a:r>
              <a:rPr dirty="0" smtClean="0" sz="1100" spc="7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j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6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75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9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7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dy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(</a:t>
            </a:r>
            <a:r>
              <a:rPr dirty="0" smtClean="0" sz="900" spc="-14" b="1">
                <a:latin typeface="Arial"/>
                <a:cs typeface="Arial"/>
              </a:rPr>
              <a:t>C</a:t>
            </a:r>
            <a:r>
              <a:rPr dirty="0" smtClean="0" sz="900" spc="-14" b="1">
                <a:latin typeface="Arial"/>
                <a:cs typeface="Arial"/>
              </a:rPr>
              <a:t>H</a:t>
            </a:r>
            <a:r>
              <a:rPr dirty="0" smtClean="0" sz="900" spc="-14" b="1">
                <a:latin typeface="Arial"/>
                <a:cs typeface="Arial"/>
              </a:rPr>
              <a:t>E</a:t>
            </a:r>
            <a:r>
              <a:rPr dirty="0" smtClean="0" sz="900" spc="-14" b="1">
                <a:latin typeface="Arial"/>
                <a:cs typeface="Arial"/>
              </a:rPr>
              <a:t>C</a:t>
            </a:r>
            <a:r>
              <a:rPr dirty="0" smtClean="0" sz="900" spc="0" b="1">
                <a:latin typeface="Arial"/>
                <a:cs typeface="Arial"/>
              </a:rPr>
              <a:t>K</a:t>
            </a:r>
            <a:r>
              <a:rPr dirty="0" smtClean="0" sz="900" spc="-19" b="1">
                <a:latin typeface="Arial"/>
                <a:cs typeface="Arial"/>
              </a:rPr>
              <a:t> </a:t>
            </a:r>
            <a:r>
              <a:rPr dirty="0" smtClean="0" sz="900" spc="-9" b="1">
                <a:latin typeface="Arial"/>
                <a:cs typeface="Arial"/>
              </a:rPr>
              <a:t>T</a:t>
            </a:r>
            <a:r>
              <a:rPr dirty="0" smtClean="0" sz="900" spc="-14" b="1">
                <a:latin typeface="Arial"/>
                <a:cs typeface="Arial"/>
              </a:rPr>
              <a:t>H</a:t>
            </a:r>
            <a:r>
              <a:rPr dirty="0" smtClean="0" sz="900" spc="0" b="1">
                <a:latin typeface="Arial"/>
                <a:cs typeface="Arial"/>
              </a:rPr>
              <a:t>E</a:t>
            </a:r>
            <a:r>
              <a:rPr dirty="0" smtClean="0" sz="900" spc="-9" b="1">
                <a:latin typeface="Arial"/>
                <a:cs typeface="Arial"/>
              </a:rPr>
              <a:t> </a:t>
            </a:r>
            <a:r>
              <a:rPr dirty="0" smtClean="0" sz="900" spc="-9" b="1">
                <a:latin typeface="Arial"/>
                <a:cs typeface="Arial"/>
              </a:rPr>
              <a:t>B</a:t>
            </a:r>
            <a:r>
              <a:rPr dirty="0" smtClean="0" sz="900" spc="-14" b="1">
                <a:latin typeface="Arial"/>
                <a:cs typeface="Arial"/>
              </a:rPr>
              <a:t>O</a:t>
            </a:r>
            <a:r>
              <a:rPr dirty="0" smtClean="0" sz="900" spc="0" b="1">
                <a:latin typeface="Arial"/>
                <a:cs typeface="Arial"/>
              </a:rPr>
              <a:t>X</a:t>
            </a:r>
            <a:r>
              <a:rPr dirty="0" smtClean="0" sz="900" spc="-19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TO</a:t>
            </a:r>
            <a:r>
              <a:rPr dirty="0" smtClean="0" sz="900" spc="-25" b="1">
                <a:latin typeface="Arial"/>
                <a:cs typeface="Arial"/>
              </a:rPr>
              <a:t> </a:t>
            </a:r>
            <a:r>
              <a:rPr dirty="0" smtClean="0" sz="900" spc="-14" b="1">
                <a:latin typeface="Arial"/>
                <a:cs typeface="Arial"/>
              </a:rPr>
              <a:t>D</a:t>
            </a:r>
            <a:r>
              <a:rPr dirty="0" smtClean="0" sz="900" spc="-14" b="1">
                <a:latin typeface="Arial"/>
                <a:cs typeface="Arial"/>
              </a:rPr>
              <a:t>E</a:t>
            </a:r>
            <a:r>
              <a:rPr dirty="0" smtClean="0" sz="900" spc="0" b="1">
                <a:latin typeface="Arial"/>
                <a:cs typeface="Arial"/>
              </a:rPr>
              <a:t>S</a:t>
            </a:r>
            <a:r>
              <a:rPr dirty="0" smtClean="0" sz="900" spc="-14" b="1">
                <a:latin typeface="Arial"/>
                <a:cs typeface="Arial"/>
              </a:rPr>
              <a:t>C</a:t>
            </a:r>
            <a:r>
              <a:rPr dirty="0" smtClean="0" sz="900" spc="-14" b="1">
                <a:latin typeface="Arial"/>
                <a:cs typeface="Arial"/>
              </a:rPr>
              <a:t>R</a:t>
            </a:r>
            <a:r>
              <a:rPr dirty="0" smtClean="0" sz="900" spc="-9" b="1">
                <a:latin typeface="Arial"/>
                <a:cs typeface="Arial"/>
              </a:rPr>
              <a:t>I</a:t>
            </a:r>
            <a:r>
              <a:rPr dirty="0" smtClean="0" sz="900" spc="0" b="1">
                <a:latin typeface="Arial"/>
                <a:cs typeface="Arial"/>
              </a:rPr>
              <a:t>BE</a:t>
            </a:r>
            <a:r>
              <a:rPr dirty="0" smtClean="0" sz="900" spc="-14" b="1">
                <a:latin typeface="Arial"/>
                <a:cs typeface="Arial"/>
              </a:rPr>
              <a:t> </a:t>
            </a:r>
            <a:r>
              <a:rPr dirty="0" smtClean="0" sz="900" spc="-9" b="1">
                <a:latin typeface="Arial"/>
                <a:cs typeface="Arial"/>
              </a:rPr>
              <a:t>Y</a:t>
            </a:r>
            <a:r>
              <a:rPr dirty="0" smtClean="0" sz="900" spc="-14" b="1">
                <a:latin typeface="Arial"/>
                <a:cs typeface="Arial"/>
              </a:rPr>
              <a:t>O</a:t>
            </a:r>
            <a:r>
              <a:rPr dirty="0" smtClean="0" sz="900" spc="-14" b="1">
                <a:latin typeface="Arial"/>
                <a:cs typeface="Arial"/>
              </a:rPr>
              <a:t>U</a:t>
            </a:r>
            <a:r>
              <a:rPr dirty="0" smtClean="0" sz="900" spc="0" b="1">
                <a:latin typeface="Arial"/>
                <a:cs typeface="Arial"/>
              </a:rPr>
              <a:t>R</a:t>
            </a:r>
            <a:r>
              <a:rPr dirty="0" smtClean="0" sz="900" spc="-14" b="1">
                <a:latin typeface="Arial"/>
                <a:cs typeface="Arial"/>
              </a:rPr>
              <a:t> </a:t>
            </a:r>
            <a:r>
              <a:rPr dirty="0" smtClean="0" sz="900" spc="-9" b="1">
                <a:latin typeface="Arial"/>
                <a:cs typeface="Arial"/>
              </a:rPr>
              <a:t>P</a:t>
            </a:r>
            <a:r>
              <a:rPr dirty="0" smtClean="0" sz="900" spc="-14" b="1">
                <a:latin typeface="Arial"/>
                <a:cs typeface="Arial"/>
              </a:rPr>
              <a:t>O</a:t>
            </a:r>
            <a:r>
              <a:rPr dirty="0" smtClean="0" sz="900" spc="-14" b="1">
                <a:latin typeface="Arial"/>
                <a:cs typeface="Arial"/>
              </a:rPr>
              <a:t>S</a:t>
            </a:r>
            <a:r>
              <a:rPr dirty="0" smtClean="0" sz="900" spc="-9" b="1">
                <a:latin typeface="Arial"/>
                <a:cs typeface="Arial"/>
              </a:rPr>
              <a:t>I</a:t>
            </a:r>
            <a:r>
              <a:rPr dirty="0" smtClean="0" sz="900" spc="-9" b="1">
                <a:latin typeface="Arial"/>
                <a:cs typeface="Arial"/>
              </a:rPr>
              <a:t>T</a:t>
            </a:r>
            <a:r>
              <a:rPr dirty="0" smtClean="0" sz="900" spc="0" b="1">
                <a:latin typeface="Arial"/>
                <a:cs typeface="Arial"/>
              </a:rPr>
              <a:t>I</a:t>
            </a:r>
            <a:r>
              <a:rPr dirty="0" smtClean="0" sz="900" spc="-14" b="1">
                <a:latin typeface="Arial"/>
                <a:cs typeface="Arial"/>
              </a:rPr>
              <a:t>O</a:t>
            </a:r>
            <a:r>
              <a:rPr dirty="0" smtClean="0" sz="900" spc="-9" b="1">
                <a:latin typeface="Arial"/>
                <a:cs typeface="Arial"/>
              </a:rPr>
              <a:t>N</a:t>
            </a:r>
            <a:r>
              <a:rPr dirty="0" smtClean="0" sz="1100" spc="-9">
                <a:latin typeface="Arial"/>
                <a:cs typeface="Arial"/>
              </a:rPr>
              <a:t>):</a:t>
            </a:r>
            <a:endParaRPr sz="1100">
              <a:latin typeface="Arial"/>
              <a:cs typeface="Arial"/>
            </a:endParaRPr>
          </a:p>
          <a:p>
            <a:pPr marL="584504" marR="2517898">
              <a:lnSpc>
                <a:spcPts val="1264"/>
              </a:lnSpc>
              <a:spcBef>
                <a:spcPts val="227"/>
              </a:spcBef>
            </a:pP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ecti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as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been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f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ect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cas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584504" marR="2517898">
              <a:lnSpc>
                <a:spcPts val="1264"/>
              </a:lnSpc>
              <a:spcBef>
                <a:spcPts val="294"/>
              </a:spcBef>
            </a:pP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9">
                <a:latin typeface="Arial"/>
                <a:cs typeface="Arial"/>
              </a:rPr>
              <a:t> </a:t>
            </a:r>
            <a:r>
              <a:rPr dirty="0" smtClean="0" sz="1100" spc="-19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25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1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1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(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25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19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-9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355904" marR="106320" indent="228600">
              <a:lnSpc>
                <a:spcPts val="1260"/>
              </a:lnSpc>
              <a:spcBef>
                <a:spcPts val="402"/>
              </a:spcBef>
            </a:pP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0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119">
                <a:latin typeface="Arial"/>
                <a:cs typeface="Arial"/>
              </a:rPr>
              <a:t> </a:t>
            </a:r>
            <a:r>
              <a:rPr dirty="0" smtClean="0" sz="1100" spc="-25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12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-25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10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1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25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2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10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11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0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2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11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(</a:t>
            </a:r>
            <a:r>
              <a:rPr dirty="0" smtClean="0" sz="1100" spc="-1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q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10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11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25">
                <a:latin typeface="Arial"/>
                <a:cs typeface="Arial"/>
              </a:rPr>
              <a:t>v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)</a:t>
            </a:r>
            <a:r>
              <a:rPr dirty="0" smtClean="0" sz="1100" spc="11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10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125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10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11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f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25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orce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j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2127849" marR="1899117" algn="ctr">
              <a:lnSpc>
                <a:spcPct val="117513"/>
              </a:lnSpc>
              <a:spcBef>
                <a:spcPts val="31"/>
              </a:spcBef>
            </a:pPr>
            <a:r>
              <a:rPr dirty="0" smtClean="0" sz="1100" spc="4" b="1">
                <a:latin typeface="Arial Black"/>
                <a:cs typeface="Arial Black"/>
              </a:rPr>
              <a:t>(</a:t>
            </a:r>
            <a:r>
              <a:rPr dirty="0" smtClean="0" sz="1100" spc="-35" b="1">
                <a:latin typeface="Arial Black"/>
                <a:cs typeface="Arial Black"/>
              </a:rPr>
              <a:t>A</a:t>
            </a:r>
            <a:r>
              <a:rPr dirty="0" smtClean="0" sz="900" spc="-8" b="1">
                <a:latin typeface="Arial Black"/>
                <a:cs typeface="Arial Black"/>
              </a:rPr>
              <a:t>T</a:t>
            </a:r>
            <a:r>
              <a:rPr dirty="0" smtClean="0" sz="900" spc="0" b="1">
                <a:latin typeface="Arial Black"/>
                <a:cs typeface="Arial Black"/>
              </a:rPr>
              <a:t>T</a:t>
            </a:r>
            <a:r>
              <a:rPr dirty="0" smtClean="0" sz="900" spc="-8" b="1">
                <a:latin typeface="Arial Black"/>
                <a:cs typeface="Arial Black"/>
              </a:rPr>
              <a:t>A</a:t>
            </a:r>
            <a:r>
              <a:rPr dirty="0" smtClean="0" sz="900" spc="-13" b="1">
                <a:latin typeface="Arial Black"/>
                <a:cs typeface="Arial Black"/>
              </a:rPr>
              <a:t>C</a:t>
            </a:r>
            <a:r>
              <a:rPr dirty="0" smtClean="0" sz="900" spc="0" b="1">
                <a:latin typeface="Arial Black"/>
                <a:cs typeface="Arial Black"/>
              </a:rPr>
              <a:t>H</a:t>
            </a:r>
            <a:r>
              <a:rPr dirty="0" smtClean="0" sz="900" spc="-74" b="1">
                <a:latin typeface="Arial Black"/>
                <a:cs typeface="Arial Black"/>
              </a:rPr>
              <a:t> </a:t>
            </a:r>
            <a:r>
              <a:rPr dirty="0" smtClean="0" sz="900" spc="0" b="1">
                <a:latin typeface="Arial Black"/>
                <a:cs typeface="Arial Black"/>
              </a:rPr>
              <a:t>A</a:t>
            </a:r>
            <a:r>
              <a:rPr dirty="0" smtClean="0" sz="900" spc="-20" b="1">
                <a:latin typeface="Arial Black"/>
                <a:cs typeface="Arial Black"/>
              </a:rPr>
              <a:t> </a:t>
            </a:r>
            <a:r>
              <a:rPr dirty="0" smtClean="0" sz="900" spc="-8" b="1">
                <a:latin typeface="Arial Black"/>
                <a:cs typeface="Arial Black"/>
              </a:rPr>
              <a:t>C</a:t>
            </a:r>
            <a:r>
              <a:rPr dirty="0" smtClean="0" sz="900" spc="-13" b="1">
                <a:latin typeface="Arial Black"/>
                <a:cs typeface="Arial Black"/>
              </a:rPr>
              <a:t>O</a:t>
            </a:r>
            <a:r>
              <a:rPr dirty="0" smtClean="0" sz="900" spc="0" b="1">
                <a:latin typeface="Arial Black"/>
                <a:cs typeface="Arial Black"/>
              </a:rPr>
              <a:t>PY</a:t>
            </a:r>
            <a:r>
              <a:rPr dirty="0" smtClean="0" sz="900" spc="-2" b="1">
                <a:latin typeface="Arial Black"/>
                <a:cs typeface="Arial Black"/>
              </a:rPr>
              <a:t> </a:t>
            </a:r>
            <a:r>
              <a:rPr dirty="0" smtClean="0" sz="900" spc="-13" b="1">
                <a:latin typeface="Arial Black"/>
                <a:cs typeface="Arial Black"/>
              </a:rPr>
              <a:t>O</a:t>
            </a:r>
            <a:r>
              <a:rPr dirty="0" smtClean="0" sz="900" spc="0" b="1">
                <a:latin typeface="Arial Black"/>
                <a:cs typeface="Arial Black"/>
              </a:rPr>
              <a:t>F</a:t>
            </a:r>
            <a:r>
              <a:rPr dirty="0" smtClean="0" sz="900" spc="3" b="1">
                <a:latin typeface="Arial Black"/>
                <a:cs typeface="Arial Black"/>
              </a:rPr>
              <a:t> </a:t>
            </a:r>
            <a:r>
              <a:rPr dirty="0" smtClean="0" sz="1100" spc="-4" b="1">
                <a:latin typeface="Arial Black"/>
                <a:cs typeface="Arial Black"/>
              </a:rPr>
              <a:t>O</a:t>
            </a:r>
            <a:r>
              <a:rPr dirty="0" smtClean="0" sz="900" spc="-13" b="1">
                <a:latin typeface="Arial Black"/>
                <a:cs typeface="Arial Black"/>
              </a:rPr>
              <a:t>R</a:t>
            </a:r>
            <a:r>
              <a:rPr dirty="0" smtClean="0" sz="900" spc="-13" b="1">
                <a:latin typeface="Arial Black"/>
                <a:cs typeface="Arial Black"/>
              </a:rPr>
              <a:t>D</a:t>
            </a:r>
            <a:r>
              <a:rPr dirty="0" smtClean="0" sz="900" spc="0" b="1">
                <a:latin typeface="Arial Black"/>
                <a:cs typeface="Arial Black"/>
              </a:rPr>
              <a:t>ER</a:t>
            </a:r>
            <a:r>
              <a:rPr dirty="0" smtClean="0" sz="900" spc="73" b="1">
                <a:latin typeface="Arial Black"/>
                <a:cs typeface="Arial Black"/>
              </a:rPr>
              <a:t> </a:t>
            </a:r>
            <a:r>
              <a:rPr dirty="0" smtClean="0" sz="900" spc="-13" b="1">
                <a:latin typeface="Arial Black"/>
                <a:cs typeface="Arial Black"/>
              </a:rPr>
              <a:t>O</a:t>
            </a:r>
            <a:r>
              <a:rPr dirty="0" smtClean="0" sz="900" spc="0" b="1">
                <a:latin typeface="Arial Black"/>
                <a:cs typeface="Arial Black"/>
              </a:rPr>
              <a:t>F</a:t>
            </a:r>
            <a:r>
              <a:rPr dirty="0" smtClean="0" sz="900" spc="3" b="1">
                <a:latin typeface="Arial Black"/>
                <a:cs typeface="Arial Black"/>
              </a:rPr>
              <a:t> </a:t>
            </a:r>
            <a:r>
              <a:rPr dirty="0" smtClean="0" sz="1100" spc="-14" b="1">
                <a:latin typeface="Arial Black"/>
                <a:cs typeface="Arial Black"/>
              </a:rPr>
              <a:t>P</a:t>
            </a:r>
            <a:r>
              <a:rPr dirty="0" smtClean="0" sz="900" spc="0" b="1">
                <a:latin typeface="Arial Black"/>
                <a:cs typeface="Arial Black"/>
              </a:rPr>
              <a:t>R</a:t>
            </a:r>
            <a:r>
              <a:rPr dirty="0" smtClean="0" sz="900" spc="-19" b="1">
                <a:latin typeface="Arial Black"/>
                <a:cs typeface="Arial Black"/>
              </a:rPr>
              <a:t>O</a:t>
            </a:r>
            <a:r>
              <a:rPr dirty="0" smtClean="0" sz="900" spc="-9" b="1">
                <a:latin typeface="Arial Black"/>
                <a:cs typeface="Arial Black"/>
              </a:rPr>
              <a:t>T</a:t>
            </a:r>
            <a:r>
              <a:rPr dirty="0" smtClean="0" sz="900" spc="0" b="1">
                <a:latin typeface="Arial Black"/>
                <a:cs typeface="Arial Black"/>
              </a:rPr>
              <a:t>E</a:t>
            </a:r>
            <a:r>
              <a:rPr dirty="0" smtClean="0" sz="900" spc="-14" b="1">
                <a:latin typeface="Arial Black"/>
                <a:cs typeface="Arial Black"/>
              </a:rPr>
              <a:t>C</a:t>
            </a:r>
            <a:r>
              <a:rPr dirty="0" smtClean="0" sz="900" spc="-9" b="1">
                <a:latin typeface="Arial Black"/>
                <a:cs typeface="Arial Black"/>
              </a:rPr>
              <a:t>T</a:t>
            </a:r>
            <a:r>
              <a:rPr dirty="0" smtClean="0" sz="900" spc="-9" b="1">
                <a:latin typeface="Arial Black"/>
                <a:cs typeface="Arial Black"/>
              </a:rPr>
              <a:t>I</a:t>
            </a:r>
            <a:r>
              <a:rPr dirty="0" smtClean="0" sz="900" spc="-14" b="1">
                <a:latin typeface="Arial Black"/>
                <a:cs typeface="Arial Black"/>
              </a:rPr>
              <a:t>O</a:t>
            </a:r>
            <a:r>
              <a:rPr dirty="0" smtClean="0" sz="900" spc="-14" b="1">
                <a:latin typeface="Arial Black"/>
                <a:cs typeface="Arial Black"/>
              </a:rPr>
              <a:t>N</a:t>
            </a:r>
            <a:r>
              <a:rPr dirty="0" smtClean="0" sz="1100" spc="0" b="1">
                <a:latin typeface="Arial Black"/>
                <a:cs typeface="Arial Black"/>
              </a:rPr>
              <a:t>)</a:t>
            </a:r>
            <a:endParaRPr sz="1100">
              <a:latin typeface="Arial Black"/>
              <a:cs typeface="Arial Black"/>
            </a:endParaRPr>
          </a:p>
          <a:p>
            <a:pPr marL="2452903" marR="2224479" algn="ctr">
              <a:lnSpc>
                <a:spcPct val="96147"/>
              </a:lnSpc>
              <a:spcBef>
                <a:spcPts val="571"/>
              </a:spcBef>
            </a:pPr>
            <a:r>
              <a:rPr dirty="0" smtClean="0" sz="1100" spc="-14" b="1">
                <a:latin typeface="Arial"/>
                <a:cs typeface="Arial"/>
              </a:rPr>
              <a:t>R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-14" b="1">
                <a:latin typeface="Arial"/>
                <a:cs typeface="Arial"/>
              </a:rPr>
              <a:t>s</a:t>
            </a:r>
            <a:r>
              <a:rPr dirty="0" smtClean="0" sz="1100" spc="-9" b="1">
                <a:latin typeface="Arial"/>
                <a:cs typeface="Arial"/>
              </a:rPr>
              <a:t>t</a:t>
            </a:r>
            <a:r>
              <a:rPr dirty="0" smtClean="0" sz="1100" spc="-9" b="1">
                <a:latin typeface="Arial"/>
                <a:cs typeface="Arial"/>
              </a:rPr>
              <a:t>r</a:t>
            </a:r>
            <a:r>
              <a:rPr dirty="0" smtClean="0" sz="1100" spc="-14" b="1">
                <a:latin typeface="Arial"/>
                <a:cs typeface="Arial"/>
              </a:rPr>
              <a:t>a</a:t>
            </a: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-14" b="1">
                <a:latin typeface="Arial"/>
                <a:cs typeface="Arial"/>
              </a:rPr>
              <a:t>n</a:t>
            </a: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-1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g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O</a:t>
            </a:r>
            <a:r>
              <a:rPr dirty="0" smtClean="0" sz="1100" spc="-9" b="1">
                <a:latin typeface="Arial"/>
                <a:cs typeface="Arial"/>
              </a:rPr>
              <a:t>r</a:t>
            </a:r>
            <a:r>
              <a:rPr dirty="0" smtClean="0" sz="1100" spc="-14" b="1">
                <a:latin typeface="Arial"/>
                <a:cs typeface="Arial"/>
              </a:rPr>
              <a:t>d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r</a:t>
            </a:r>
            <a:r>
              <a:rPr dirty="0" smtClean="0" sz="1100" spc="14" b="1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(</a:t>
            </a:r>
            <a:r>
              <a:rPr dirty="0" smtClean="0" sz="900" spc="-13" b="1">
                <a:latin typeface="Arial Black"/>
                <a:cs typeface="Arial Black"/>
              </a:rPr>
              <a:t>C</a:t>
            </a:r>
            <a:r>
              <a:rPr dirty="0" smtClean="0" sz="900" spc="-13" b="1">
                <a:latin typeface="Arial Black"/>
                <a:cs typeface="Arial Black"/>
              </a:rPr>
              <a:t>H</a:t>
            </a:r>
            <a:r>
              <a:rPr dirty="0" smtClean="0" sz="900" spc="-13" b="1">
                <a:latin typeface="Arial Black"/>
                <a:cs typeface="Arial Black"/>
              </a:rPr>
              <a:t>E</a:t>
            </a:r>
            <a:r>
              <a:rPr dirty="0" smtClean="0" sz="900" spc="-13" b="1">
                <a:latin typeface="Arial Black"/>
                <a:cs typeface="Arial Black"/>
              </a:rPr>
              <a:t>C</a:t>
            </a:r>
            <a:r>
              <a:rPr dirty="0" smtClean="0" sz="900" spc="0" b="1">
                <a:latin typeface="Arial Black"/>
                <a:cs typeface="Arial Black"/>
              </a:rPr>
              <a:t>K</a:t>
            </a:r>
            <a:r>
              <a:rPr dirty="0" smtClean="0" sz="900" spc="-39" b="1">
                <a:latin typeface="Arial Black"/>
                <a:cs typeface="Arial Black"/>
              </a:rPr>
              <a:t> </a:t>
            </a:r>
            <a:r>
              <a:rPr dirty="0" smtClean="0" sz="900" spc="-14" b="1">
                <a:latin typeface="Arial Black"/>
                <a:cs typeface="Arial Black"/>
              </a:rPr>
              <a:t>O</a:t>
            </a:r>
            <a:r>
              <a:rPr dirty="0" smtClean="0" sz="900" spc="0" b="1">
                <a:latin typeface="Arial Black"/>
                <a:cs typeface="Arial Black"/>
              </a:rPr>
              <a:t>N</a:t>
            </a:r>
            <a:r>
              <a:rPr dirty="0" smtClean="0" sz="900" spc="-14" b="1">
                <a:latin typeface="Arial Black"/>
                <a:cs typeface="Arial Black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):</a:t>
            </a:r>
            <a:endParaRPr sz="1000">
              <a:latin typeface="Arial"/>
              <a:cs typeface="Arial"/>
            </a:endParaRPr>
          </a:p>
          <a:p>
            <a:pPr marL="355904" marR="101670" indent="228600">
              <a:lnSpc>
                <a:spcPct val="96400"/>
              </a:lnSpc>
              <a:spcBef>
                <a:spcPts val="657"/>
              </a:spcBef>
            </a:pP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15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est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14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16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15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14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14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at</a:t>
            </a:r>
            <a:r>
              <a:rPr dirty="0" smtClean="0" sz="1100" spc="-9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ory</a:t>
            </a:r>
            <a:r>
              <a:rPr dirty="0" smtClean="0" sz="1100" spc="14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j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15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ch</a:t>
            </a:r>
            <a:r>
              <a:rPr dirty="0" smtClean="0" sz="1100" spc="15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15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15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13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orce</a:t>
            </a:r>
            <a:r>
              <a:rPr dirty="0" smtClean="0" sz="1100" spc="15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cas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en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ect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cas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584504">
              <a:lnSpc>
                <a:spcPct val="100000"/>
              </a:lnSpc>
              <a:spcBef>
                <a:spcPts val="275"/>
              </a:spcBef>
              <a:tabLst>
                <a:tab pos="6680200" algn="l"/>
              </a:tabLst>
            </a:pPr>
            <a:r>
              <a:rPr dirty="0" smtClean="0" sz="1100" spc="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900" spc="0" b="1">
                <a:latin typeface="Arial Black"/>
                <a:cs typeface="Arial Black"/>
              </a:rPr>
              <a:t>DES</a:t>
            </a:r>
            <a:r>
              <a:rPr dirty="0" smtClean="0" sz="900" spc="-4" b="1">
                <a:latin typeface="Arial Black"/>
                <a:cs typeface="Arial Black"/>
              </a:rPr>
              <a:t>C</a:t>
            </a:r>
            <a:r>
              <a:rPr dirty="0" smtClean="0" sz="900" spc="0" b="1">
                <a:latin typeface="Arial Black"/>
                <a:cs typeface="Arial Black"/>
              </a:rPr>
              <a:t>RIBE</a:t>
            </a:r>
            <a:r>
              <a:rPr dirty="0" smtClean="0" sz="1100" spc="4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27380" y="4375552"/>
            <a:ext cx="26360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dirty="0" smtClean="0" baseline="1085" sz="2700" spc="0">
                <a:latin typeface="TITUS Cyberbit Basic"/>
                <a:cs typeface="TITUS Cyberbit Basic"/>
              </a:rPr>
              <a:t></a:t>
            </a:r>
            <a:endParaRPr sz="1800">
              <a:latin typeface="TITUS Cyberbit Basic"/>
              <a:cs typeface="TITUS Cyberbit Basic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970584" y="4444798"/>
            <a:ext cx="6333769" cy="420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1">
              <a:lnSpc>
                <a:spcPts val="1230"/>
              </a:lnSpc>
              <a:spcBef>
                <a:spcPts val="61"/>
              </a:spcBef>
            </a:pPr>
            <a:r>
              <a:rPr dirty="0" smtClean="0" sz="1100" spc="0" b="1">
                <a:latin typeface="Arial"/>
                <a:cs typeface="Arial"/>
              </a:rPr>
              <a:t>W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4" b="1">
                <a:latin typeface="Arial"/>
                <a:cs typeface="Arial"/>
              </a:rPr>
              <a:t>f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4" b="1">
                <a:latin typeface="Arial"/>
                <a:cs typeface="Arial"/>
              </a:rPr>
              <a:t>’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-9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-14" b="1">
                <a:latin typeface="Arial"/>
                <a:cs typeface="Arial"/>
              </a:rPr>
              <a:t>n</a:t>
            </a:r>
            <a:r>
              <a:rPr dirty="0" smtClean="0" sz="1100" spc="4" b="1">
                <a:latin typeface="Arial"/>
                <a:cs typeface="Arial"/>
              </a:rPr>
              <a:t>f</a:t>
            </a:r>
            <a:r>
              <a:rPr dirty="0" smtClean="0" sz="1100" spc="0" b="1">
                <a:latin typeface="Arial"/>
                <a:cs typeface="Arial"/>
              </a:rPr>
              <a:t>orm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on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7"/>
              </a:spcBef>
              <a:tabLst>
                <a:tab pos="6299200" algn="l"/>
              </a:tabLst>
            </a:pP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ame: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542034" y="4858248"/>
            <a:ext cx="665828" cy="151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latin typeface="Arial"/>
                <a:cs typeface="Arial"/>
              </a:rPr>
              <a:t>F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Na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799715" y="4858248"/>
            <a:ext cx="792320" cy="151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637913" y="4858248"/>
            <a:ext cx="835201" cy="151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d</a:t>
            </a:r>
            <a:r>
              <a:rPr dirty="0" smtClean="0" sz="1000" spc="-4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2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Na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985510" y="4858248"/>
            <a:ext cx="1009832" cy="151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latin typeface="Arial"/>
                <a:cs typeface="Arial"/>
              </a:rPr>
              <a:t>L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18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Na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6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(n</a:t>
            </a:r>
            <a:r>
              <a:rPr dirty="0" smtClean="0" sz="1000" spc="9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w</a:t>
            </a:r>
            <a:r>
              <a:rPr dirty="0" smtClean="0" sz="1000" spc="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970584" y="5069638"/>
            <a:ext cx="6333769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6299200" algn="l"/>
              </a:tabLst>
            </a:pP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ess:</a:t>
            </a:r>
            <a:r>
              <a:rPr dirty="0" smtClean="0" sz="1100" spc="-14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542034" y="5228580"/>
            <a:ext cx="883073" cy="151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-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tre</a:t>
            </a:r>
            <a:r>
              <a:rPr dirty="0" smtClean="0" sz="1000" spc="-4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16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dre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704969" y="5228580"/>
            <a:ext cx="264469" cy="151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19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y</a:t>
            </a:r>
            <a:endParaRPr sz="10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054090" y="5228580"/>
            <a:ext cx="340112" cy="151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-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ta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081266" y="5228580"/>
            <a:ext cx="219691" cy="151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latin typeface="Arial"/>
                <a:cs typeface="Arial"/>
              </a:rPr>
              <a:t>Z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p</a:t>
            </a:r>
            <a:endParaRPr sz="10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970584" y="5452416"/>
            <a:ext cx="6333769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6299200" algn="l"/>
              </a:tabLst>
            </a:pP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ace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970584" y="5611358"/>
            <a:ext cx="3361715" cy="389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2061" marR="21031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19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37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d</a:t>
            </a:r>
            <a:r>
              <a:rPr dirty="0" smtClean="0" sz="1000" spc="-16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ta</a:t>
            </a:r>
            <a:r>
              <a:rPr dirty="0" smtClean="0" sz="1000" spc="-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3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or</a:t>
            </a:r>
            <a:r>
              <a:rPr dirty="0" smtClean="0" sz="1000" spc="-8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or</a:t>
            </a:r>
            <a:r>
              <a:rPr dirty="0" smtClean="0" sz="1000" spc="9">
                <a:latin typeface="Arial"/>
                <a:cs typeface="Arial"/>
              </a:rPr>
              <a:t>e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gn</a:t>
            </a:r>
            <a:r>
              <a:rPr dirty="0" smtClean="0" sz="1000" spc="-28">
                <a:latin typeface="Arial"/>
                <a:cs typeface="Arial"/>
              </a:rPr>
              <a:t> </a:t>
            </a:r>
            <a:r>
              <a:rPr dirty="0" smtClean="0" sz="1000" spc="9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nt</a:t>
            </a:r>
            <a:r>
              <a:rPr dirty="0" smtClean="0" sz="1000" spc="25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y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48"/>
              </a:spcBef>
              <a:tabLst>
                <a:tab pos="3327400" algn="l"/>
              </a:tabLst>
            </a:pP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Date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-19">
                <a:latin typeface="Arial"/>
                <a:cs typeface="Arial"/>
              </a:rPr>
              <a:t>MM</a:t>
            </a:r>
            <a:r>
              <a:rPr dirty="0" smtClean="0" sz="1100" spc="4">
                <a:latin typeface="Arial"/>
                <a:cs typeface="Arial"/>
              </a:rPr>
              <a:t>/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/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4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981252" y="6071160"/>
            <a:ext cx="411532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ac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224786" y="6071160"/>
            <a:ext cx="579642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</a:t>
            </a:r>
            <a:endParaRPr sz="11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139309" y="6071160"/>
            <a:ext cx="2165045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2120900" algn="l"/>
              </a:tabLst>
            </a:pPr>
            <a:r>
              <a:rPr dirty="0" smtClean="0" sz="1100" spc="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27380" y="7036710"/>
            <a:ext cx="26360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dirty="0" smtClean="0" baseline="1085" sz="2700" spc="0">
                <a:latin typeface="TITUS Cyberbit Basic"/>
                <a:cs typeface="TITUS Cyberbit Basic"/>
              </a:rPr>
              <a:t></a:t>
            </a:r>
            <a:endParaRPr sz="1800">
              <a:latin typeface="TITUS Cyberbit Basic"/>
              <a:cs typeface="TITUS Cyberbit Basic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970584" y="7105956"/>
            <a:ext cx="6331712" cy="3565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8973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 b="1">
                <a:latin typeface="Arial"/>
                <a:cs typeface="Arial"/>
              </a:rPr>
              <a:t>H</a:t>
            </a:r>
            <a:r>
              <a:rPr dirty="0" smtClean="0" sz="1100" spc="0" b="1">
                <a:latin typeface="Arial"/>
                <a:cs typeface="Arial"/>
              </a:rPr>
              <a:t>u</a:t>
            </a:r>
            <a:r>
              <a:rPr dirty="0" smtClean="0" sz="1100" spc="-4" b="1">
                <a:latin typeface="Arial"/>
                <a:cs typeface="Arial"/>
              </a:rPr>
              <a:t>s</a:t>
            </a:r>
            <a:r>
              <a:rPr dirty="0" smtClean="0" sz="1100" spc="0" b="1">
                <a:latin typeface="Arial"/>
                <a:cs typeface="Arial"/>
              </a:rPr>
              <a:t>b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4" b="1">
                <a:latin typeface="Arial"/>
                <a:cs typeface="Arial"/>
              </a:rPr>
              <a:t>d</a:t>
            </a:r>
            <a:r>
              <a:rPr dirty="0" smtClean="0" sz="1100" spc="4" b="1">
                <a:latin typeface="Arial"/>
                <a:cs typeface="Arial"/>
              </a:rPr>
              <a:t>’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9" b="1">
                <a:latin typeface="Arial"/>
                <a:cs typeface="Arial"/>
              </a:rPr>
              <a:t>I</a:t>
            </a:r>
            <a:r>
              <a:rPr dirty="0" smtClean="0" sz="1100" spc="-14" b="1">
                <a:latin typeface="Arial"/>
                <a:cs typeface="Arial"/>
              </a:rPr>
              <a:t>n</a:t>
            </a:r>
            <a:r>
              <a:rPr dirty="0" smtClean="0" sz="1100" spc="4" b="1">
                <a:latin typeface="Arial"/>
                <a:cs typeface="Arial"/>
              </a:rPr>
              <a:t>f</a:t>
            </a:r>
            <a:r>
              <a:rPr dirty="0" smtClean="0" sz="1100" spc="0" b="1">
                <a:latin typeface="Arial"/>
                <a:cs typeface="Arial"/>
              </a:rPr>
              <a:t>o</a:t>
            </a:r>
            <a:r>
              <a:rPr dirty="0" smtClean="0" sz="1100" spc="-9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ma</a:t>
            </a:r>
            <a:r>
              <a:rPr dirty="0" smtClean="0" sz="1100" spc="-4" b="1">
                <a:latin typeface="Arial"/>
                <a:cs typeface="Arial"/>
              </a:rPr>
              <a:t>t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on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8"/>
              </a:spcBef>
              <a:tabLst>
                <a:tab pos="6299200" algn="l"/>
              </a:tabLst>
            </a:pPr>
            <a:r>
              <a:rPr dirty="0" smtClean="0" sz="1000">
                <a:latin typeface="Arial"/>
                <a:cs typeface="Arial"/>
              </a:rPr>
              <a:t>Na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 </a:t>
            </a:r>
            <a:r>
              <a:rPr dirty="0" smtClean="0" sz="1000" spc="0" u="sng">
                <a:latin typeface="Arial"/>
                <a:cs typeface="Arial"/>
              </a:rPr>
              <a:t> </a:t>
            </a:r>
            <a:r>
              <a:rPr dirty="0" smtClean="0" sz="1000" spc="0" u="sng">
                <a:latin typeface="Arial"/>
                <a:cs typeface="Arial"/>
              </a:rPr>
              <a:t>	</a:t>
            </a:r>
            <a:endParaRPr sz="10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542034" y="7455398"/>
            <a:ext cx="666391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latin typeface="Arial"/>
                <a:cs typeface="Arial"/>
              </a:rPr>
              <a:t>F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Na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799715" y="7455398"/>
            <a:ext cx="792816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Na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659249" y="7455398"/>
            <a:ext cx="813698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d</a:t>
            </a:r>
            <a:r>
              <a:rPr dirty="0" smtClean="0" sz="1000" spc="-4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2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985510" y="7455398"/>
            <a:ext cx="1009899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latin typeface="Arial"/>
                <a:cs typeface="Arial"/>
              </a:rPr>
              <a:t>L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18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(</a:t>
            </a:r>
            <a:r>
              <a:rPr dirty="0" smtClean="0" sz="1000" spc="4">
                <a:latin typeface="Arial"/>
                <a:cs typeface="Arial"/>
              </a:rPr>
              <a:t>N</a:t>
            </a:r>
            <a:r>
              <a:rPr dirty="0" smtClean="0" sz="1000" spc="9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w</a:t>
            </a:r>
            <a:r>
              <a:rPr dirty="0" smtClean="0" sz="1000" spc="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970584" y="7667169"/>
            <a:ext cx="6333769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6299200" algn="l"/>
              </a:tabLst>
            </a:pP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ess:</a:t>
            </a:r>
            <a:r>
              <a:rPr dirty="0" smtClean="0" sz="1100" spc="-14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542034" y="7826111"/>
            <a:ext cx="869101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-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tre</a:t>
            </a:r>
            <a:r>
              <a:rPr dirty="0" smtClean="0" sz="1000" spc="-4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16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dre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163693" y="7826111"/>
            <a:ext cx="264469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19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y</a:t>
            </a:r>
            <a:endParaRPr sz="10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089142" y="7826111"/>
            <a:ext cx="340112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-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ta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081266" y="7826111"/>
            <a:ext cx="219691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latin typeface="Arial"/>
                <a:cs typeface="Arial"/>
              </a:rPr>
              <a:t>Z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p</a:t>
            </a:r>
            <a:endParaRPr sz="10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70584" y="8049693"/>
            <a:ext cx="6333769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6299200" algn="l"/>
              </a:tabLst>
            </a:pP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ace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70584" y="8210159"/>
            <a:ext cx="4105427" cy="3876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4149" marR="21031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19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37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d</a:t>
            </a:r>
            <a:r>
              <a:rPr dirty="0" smtClean="0" sz="1000" spc="-16">
                <a:latin typeface="Arial"/>
                <a:cs typeface="Arial"/>
              </a:rPr>
              <a:t> </a:t>
            </a:r>
            <a:r>
              <a:rPr dirty="0" smtClean="0" sz="1000" spc="9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ta</a:t>
            </a:r>
            <a:r>
              <a:rPr dirty="0" smtClean="0" sz="1000" spc="-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3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or</a:t>
            </a:r>
            <a:r>
              <a:rPr dirty="0" smtClean="0" sz="1000" spc="-3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For</a:t>
            </a:r>
            <a:r>
              <a:rPr dirty="0" smtClean="0" sz="1000" spc="9">
                <a:latin typeface="Arial"/>
                <a:cs typeface="Arial"/>
              </a:rPr>
              <a:t>e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gn</a:t>
            </a:r>
            <a:r>
              <a:rPr dirty="0" smtClean="0" sz="1000" spc="-28">
                <a:latin typeface="Arial"/>
                <a:cs typeface="Arial"/>
              </a:rPr>
              <a:t> </a:t>
            </a:r>
            <a:r>
              <a:rPr dirty="0" smtClean="0" sz="1000" spc="14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nt</a:t>
            </a:r>
            <a:r>
              <a:rPr dirty="0" smtClean="0" sz="1000" spc="25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y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36"/>
              </a:spcBef>
              <a:tabLst>
                <a:tab pos="4064000" algn="l"/>
              </a:tabLst>
            </a:pP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9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4">
                <a:latin typeface="Arial"/>
                <a:cs typeface="Arial"/>
              </a:rPr>
              <a:t>/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/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4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-59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81252" y="8698866"/>
            <a:ext cx="411532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ac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82242" y="8698866"/>
            <a:ext cx="406064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34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380234" y="8698866"/>
            <a:ext cx="581324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</a:t>
            </a:r>
            <a:endParaRPr sz="11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177667" y="8698866"/>
            <a:ext cx="386155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k</a:t>
            </a:r>
            <a:endParaRPr sz="11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218557" y="8698866"/>
            <a:ext cx="2085797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2044700" algn="l"/>
              </a:tabLst>
            </a:pPr>
            <a:r>
              <a:rPr dirty="0" smtClean="0" sz="1100" spc="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27380" y="9595371"/>
            <a:ext cx="476887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z="800" spc="4">
                <a:latin typeface="Arial"/>
                <a:cs typeface="Arial"/>
              </a:rPr>
              <a:t>J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0">
                <a:latin typeface="Arial"/>
                <a:cs typeface="Arial"/>
              </a:rPr>
              <a:t>ly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2011</a:t>
            </a:r>
            <a:endParaRPr sz="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949067" y="9595371"/>
            <a:ext cx="2019875" cy="243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8041" marR="332382" algn="ctr">
              <a:lnSpc>
                <a:spcPct val="95825"/>
              </a:lnSpc>
            </a:pPr>
            <a:r>
              <a:rPr dirty="0" smtClean="0" sz="800" spc="-4">
                <a:latin typeface="Arial"/>
                <a:cs typeface="Arial"/>
              </a:rPr>
              <a:t>(</a:t>
            </a:r>
            <a:r>
              <a:rPr dirty="0" smtClean="0" sz="800" spc="0">
                <a:latin typeface="Arial"/>
                <a:cs typeface="Arial"/>
              </a:rPr>
              <a:t>Fo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m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1</a:t>
            </a:r>
            <a:r>
              <a:rPr dirty="0" smtClean="0" sz="800" spc="0">
                <a:latin typeface="Arial"/>
                <a:cs typeface="Arial"/>
              </a:rPr>
              <a:t>)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q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s</a:t>
            </a:r>
            <a:r>
              <a:rPr dirty="0" smtClean="0" sz="800" spc="0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f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0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v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4">
                <a:latin typeface="Arial"/>
                <a:cs typeface="Arial"/>
              </a:rPr>
              <a:t>c</a:t>
            </a:r>
            <a:r>
              <a:rPr dirty="0" smtClean="0" sz="800" spc="0">
                <a:latin typeface="Arial"/>
                <a:cs typeface="Arial"/>
              </a:rPr>
              <a:t>e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ts val="910"/>
              </a:lnSpc>
              <a:spcBef>
                <a:spcPts val="45"/>
              </a:spcBef>
            </a:pP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v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d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b</a:t>
            </a:r>
            <a:r>
              <a:rPr dirty="0" smtClean="0" sz="800" spc="0">
                <a:latin typeface="Arial"/>
                <a:cs typeface="Arial"/>
              </a:rPr>
              <a:t>y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-4">
                <a:latin typeface="Arial"/>
                <a:cs typeface="Arial"/>
              </a:rPr>
              <a:t>h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Te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14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1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14">
                <a:latin typeface="Arial"/>
                <a:cs typeface="Arial"/>
              </a:rPr>
              <a:t>m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C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738366" y="9595371"/>
            <a:ext cx="562308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z="800" spc="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ag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2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14">
                <a:latin typeface="Arial"/>
                <a:cs typeface="Arial"/>
              </a:rPr>
              <a:t>o</a:t>
            </a:r>
            <a:r>
              <a:rPr dirty="0" smtClean="0" sz="800" spc="0">
                <a:latin typeface="Arial"/>
                <a:cs typeface="Arial"/>
              </a:rPr>
              <a:t>f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4</a:t>
            </a:r>
            <a:endParaRPr sz="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83284" y="8933383"/>
            <a:ext cx="2103399" cy="5623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96400"/>
              </a:lnSpc>
            </a:pP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ow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ar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9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ore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one?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079115" y="8933383"/>
            <a:ext cx="2095754" cy="5623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8411">
              <a:lnSpc>
                <a:spcPct val="95825"/>
              </a:lnSpc>
            </a:pP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ow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g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endParaRPr sz="1100">
              <a:latin typeface="Arial"/>
              <a:cs typeface="Arial"/>
            </a:endParaRPr>
          </a:p>
          <a:p>
            <a:pPr marL="248411">
              <a:lnSpc>
                <a:spcPct val="95825"/>
              </a:lnSpc>
              <a:spcBef>
                <a:spcPts val="5"/>
              </a:spcBef>
            </a:pP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sse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?</a:t>
            </a:r>
            <a:endParaRPr sz="1100">
              <a:latin typeface="Arial"/>
              <a:cs typeface="Arial"/>
            </a:endParaRPr>
          </a:p>
          <a:p>
            <a:pPr marL="248411">
              <a:lnSpc>
                <a:spcPct val="95825"/>
              </a:lnSpc>
              <a:spcBef>
                <a:spcPts val="200"/>
              </a:spcBef>
            </a:pPr>
            <a:r>
              <a:rPr dirty="0" smtClean="0" sz="1100" u="sng">
                <a:latin typeface="Arial"/>
                <a:cs typeface="Arial"/>
              </a:rPr>
              <a:t>           </a:t>
            </a:r>
            <a:r>
              <a:rPr dirty="0" smtClean="0" sz="1100" spc="-59" u="sng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        </a:t>
            </a:r>
            <a:r>
              <a:rPr dirty="0" smtClean="0" sz="1100" spc="304" u="sng">
                <a:latin typeface="Arial"/>
                <a:cs typeface="Arial"/>
              </a:rPr>
              <a:t> </a:t>
            </a:r>
            <a:r>
              <a:rPr dirty="0" smtClean="0" sz="1100" spc="-35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hs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174869" y="8933383"/>
            <a:ext cx="2095881" cy="5623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0311">
              <a:lnSpc>
                <a:spcPct val="95825"/>
              </a:lnSpc>
            </a:pP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-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.</a:t>
            </a: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ed</a:t>
            </a:r>
            <a:endParaRPr sz="1100">
              <a:latin typeface="Arial"/>
              <a:cs typeface="Arial"/>
            </a:endParaRPr>
          </a:p>
          <a:p>
            <a:pPr marL="210311">
              <a:lnSpc>
                <a:spcPct val="95825"/>
              </a:lnSpc>
              <a:spcBef>
                <a:spcPts val="5"/>
              </a:spcBef>
            </a:pP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er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ces?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83284" y="6401688"/>
            <a:ext cx="2103399" cy="5623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96400"/>
              </a:lnSpc>
            </a:pP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ow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ar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9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ore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one?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79115" y="6401688"/>
            <a:ext cx="2095754" cy="5623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111">
              <a:lnSpc>
                <a:spcPct val="95825"/>
              </a:lnSpc>
            </a:pP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ow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g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endParaRPr sz="1100">
              <a:latin typeface="Arial"/>
              <a:cs typeface="Arial"/>
            </a:endParaRPr>
          </a:p>
          <a:p>
            <a:pPr marL="134111">
              <a:lnSpc>
                <a:spcPct val="95825"/>
              </a:lnSpc>
              <a:spcBef>
                <a:spcPts val="5"/>
              </a:spcBef>
            </a:pP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sse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?</a:t>
            </a:r>
            <a:endParaRPr sz="1100">
              <a:latin typeface="Arial"/>
              <a:cs typeface="Arial"/>
            </a:endParaRPr>
          </a:p>
          <a:p>
            <a:pPr marL="134111">
              <a:lnSpc>
                <a:spcPct val="95825"/>
              </a:lnSpc>
              <a:spcBef>
                <a:spcPts val="200"/>
              </a:spcBef>
            </a:pPr>
            <a:r>
              <a:rPr dirty="0" smtClean="0" sz="1100" u="sng">
                <a:latin typeface="Arial"/>
                <a:cs typeface="Arial"/>
              </a:rPr>
              <a:t>        </a:t>
            </a:r>
            <a:r>
              <a:rPr dirty="0" smtClean="0" sz="1100" spc="100" u="sng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        </a:t>
            </a:r>
            <a:r>
              <a:rPr dirty="0" smtClean="0" sz="1100" spc="304" u="sng">
                <a:latin typeface="Arial"/>
                <a:cs typeface="Arial"/>
              </a:rPr>
              <a:t> </a:t>
            </a:r>
            <a:r>
              <a:rPr dirty="0" smtClean="0" sz="1100" spc="9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hs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74869" y="6401688"/>
            <a:ext cx="2153792" cy="5623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0311">
              <a:lnSpc>
                <a:spcPct val="95825"/>
              </a:lnSpc>
            </a:pP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-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.</a:t>
            </a: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ed</a:t>
            </a:r>
            <a:endParaRPr sz="1100">
              <a:latin typeface="Arial"/>
              <a:cs typeface="Arial"/>
            </a:endParaRPr>
          </a:p>
          <a:p>
            <a:pPr marL="210311">
              <a:lnSpc>
                <a:spcPct val="95825"/>
              </a:lnSpc>
              <a:spcBef>
                <a:spcPts val="5"/>
              </a:spcBef>
            </a:pP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er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ces?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46150" y="3558540"/>
            <a:ext cx="6321425" cy="7727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58517" marR="2159121" algn="ctr">
              <a:lnSpc>
                <a:spcPct val="117513"/>
              </a:lnSpc>
              <a:spcBef>
                <a:spcPts val="175"/>
              </a:spcBef>
            </a:pPr>
            <a:r>
              <a:rPr dirty="0" smtClean="0" sz="1100" spc="-4" b="1">
                <a:latin typeface="Arial Black"/>
                <a:cs typeface="Arial Black"/>
              </a:rPr>
              <a:t>V</a:t>
            </a:r>
            <a:r>
              <a:rPr dirty="0" smtClean="0" sz="900" spc="0" b="1">
                <a:latin typeface="Arial Black"/>
                <a:cs typeface="Arial Black"/>
              </a:rPr>
              <a:t>ICT</a:t>
            </a:r>
            <a:r>
              <a:rPr dirty="0" smtClean="0" sz="900" spc="4" b="1">
                <a:latin typeface="Arial Black"/>
                <a:cs typeface="Arial Black"/>
              </a:rPr>
              <a:t>I</a:t>
            </a:r>
            <a:r>
              <a:rPr dirty="0" smtClean="0" sz="900" spc="4" b="1">
                <a:latin typeface="Arial Black"/>
                <a:cs typeface="Arial Black"/>
              </a:rPr>
              <a:t>M</a:t>
            </a:r>
            <a:r>
              <a:rPr dirty="0" smtClean="0" sz="900" spc="0" b="1">
                <a:latin typeface="Arial Black"/>
                <a:cs typeface="Arial Black"/>
              </a:rPr>
              <a:t>S</a:t>
            </a:r>
            <a:r>
              <a:rPr dirty="0" smtClean="0" sz="900" spc="-80" b="1">
                <a:latin typeface="Arial Black"/>
                <a:cs typeface="Arial Black"/>
              </a:rPr>
              <a:t> </a:t>
            </a:r>
            <a:r>
              <a:rPr dirty="0" smtClean="0" sz="900" spc="-4" b="1">
                <a:latin typeface="Arial Black"/>
                <a:cs typeface="Arial Black"/>
              </a:rPr>
              <a:t>O</a:t>
            </a:r>
            <a:r>
              <a:rPr dirty="0" smtClean="0" sz="900" spc="0" b="1">
                <a:latin typeface="Arial Black"/>
                <a:cs typeface="Arial Black"/>
              </a:rPr>
              <a:t>F</a:t>
            </a:r>
            <a:r>
              <a:rPr dirty="0" smtClean="0" sz="900" spc="62" b="1">
                <a:latin typeface="Arial Black"/>
                <a:cs typeface="Arial Black"/>
              </a:rPr>
              <a:t> </a:t>
            </a:r>
            <a:r>
              <a:rPr dirty="0" smtClean="0" sz="1100" spc="-4" b="1">
                <a:latin typeface="Arial Black"/>
                <a:cs typeface="Arial Black"/>
              </a:rPr>
              <a:t>D</a:t>
            </a:r>
            <a:r>
              <a:rPr dirty="0" smtClean="0" sz="900" spc="-4" b="1">
                <a:latin typeface="Arial Black"/>
                <a:cs typeface="Arial Black"/>
              </a:rPr>
              <a:t>O</a:t>
            </a:r>
            <a:r>
              <a:rPr dirty="0" smtClean="0" sz="900" spc="4" b="1">
                <a:latin typeface="Arial Black"/>
                <a:cs typeface="Arial Black"/>
              </a:rPr>
              <a:t>M</a:t>
            </a:r>
            <a:r>
              <a:rPr dirty="0" smtClean="0" sz="900" spc="0" b="1">
                <a:latin typeface="Arial Black"/>
                <a:cs typeface="Arial Black"/>
              </a:rPr>
              <a:t>EST</a:t>
            </a:r>
            <a:r>
              <a:rPr dirty="0" smtClean="0" sz="900" spc="4" b="1">
                <a:latin typeface="Arial Black"/>
                <a:cs typeface="Arial Black"/>
              </a:rPr>
              <a:t>I</a:t>
            </a:r>
            <a:r>
              <a:rPr dirty="0" smtClean="0" sz="900" spc="0" b="1">
                <a:latin typeface="Arial Black"/>
                <a:cs typeface="Arial Black"/>
              </a:rPr>
              <a:t>C</a:t>
            </a:r>
            <a:r>
              <a:rPr dirty="0" smtClean="0" sz="900" spc="110" b="1">
                <a:latin typeface="Arial Black"/>
                <a:cs typeface="Arial Black"/>
              </a:rPr>
              <a:t> </a:t>
            </a:r>
            <a:r>
              <a:rPr dirty="0" smtClean="0" sz="1100" spc="-4" b="1">
                <a:latin typeface="Arial Black"/>
                <a:cs typeface="Arial Black"/>
              </a:rPr>
              <a:t>V</a:t>
            </a:r>
            <a:r>
              <a:rPr dirty="0" smtClean="0" sz="900" spc="-9" b="1">
                <a:latin typeface="Arial Black"/>
                <a:cs typeface="Arial Black"/>
              </a:rPr>
              <a:t>I</a:t>
            </a:r>
            <a:r>
              <a:rPr dirty="0" smtClean="0" sz="900" spc="-4" b="1">
                <a:latin typeface="Arial Black"/>
                <a:cs typeface="Arial Black"/>
              </a:rPr>
              <a:t>O</a:t>
            </a:r>
            <a:r>
              <a:rPr dirty="0" smtClean="0" sz="900" spc="0" b="1">
                <a:latin typeface="Arial Black"/>
                <a:cs typeface="Arial Black"/>
              </a:rPr>
              <a:t>LENCE</a:t>
            </a:r>
            <a:endParaRPr sz="900">
              <a:latin typeface="Arial Black"/>
              <a:cs typeface="Arial Black"/>
            </a:endParaRPr>
          </a:p>
          <a:p>
            <a:pPr marL="664616" marR="664820" algn="ctr">
              <a:lnSpc>
                <a:spcPts val="1175"/>
              </a:lnSpc>
              <a:spcBef>
                <a:spcPts val="58"/>
              </a:spcBef>
            </a:pP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do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ad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ess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9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ay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.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ox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nstead.</a:t>
            </a:r>
            <a:endParaRPr sz="1100">
              <a:latin typeface="Arial"/>
              <a:cs typeface="Arial"/>
            </a:endParaRPr>
          </a:p>
          <a:p>
            <a:pPr marL="1611900" marR="1611788" indent="0" algn="ctr">
              <a:lnSpc>
                <a:spcPts val="1250"/>
              </a:lnSpc>
              <a:spcBef>
                <a:spcPts val="28"/>
              </a:spcBef>
            </a:pP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oc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ce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cy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can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1</a:t>
            </a:r>
            <a:r>
              <a:rPr dirty="0" smtClean="0" sz="1100" spc="4" b="1">
                <a:latin typeface="Arial"/>
                <a:cs typeface="Arial"/>
              </a:rPr>
              <a:t>-</a:t>
            </a:r>
            <a:r>
              <a:rPr dirty="0" smtClean="0" sz="1100" spc="0" b="1">
                <a:latin typeface="Arial"/>
                <a:cs typeface="Arial"/>
              </a:rPr>
              <a:t>800</a:t>
            </a:r>
            <a:r>
              <a:rPr dirty="0" smtClean="0" sz="1100" spc="4" b="1">
                <a:latin typeface="Arial"/>
                <a:cs typeface="Arial"/>
              </a:rPr>
              <a:t>-</a:t>
            </a:r>
            <a:r>
              <a:rPr dirty="0" smtClean="0" sz="1100" spc="0" b="1">
                <a:latin typeface="Arial"/>
                <a:cs typeface="Arial"/>
              </a:rPr>
              <a:t>356</a:t>
            </a:r>
            <a:r>
              <a:rPr dirty="0" smtClean="0" sz="1100" spc="4" b="1">
                <a:latin typeface="Arial"/>
                <a:cs typeface="Arial"/>
              </a:rPr>
              <a:t>-</a:t>
            </a:r>
            <a:r>
              <a:rPr dirty="0" smtClean="0" sz="1100" spc="0" b="1">
                <a:latin typeface="Arial"/>
                <a:cs typeface="Arial"/>
              </a:rPr>
              <a:t>6767</a:t>
            </a:r>
            <a:r>
              <a:rPr dirty="0" smtClean="0" sz="1100" spc="-4" b="1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-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go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  <a:hlinkClick r:id="rId2"/>
              </a:rPr>
              <a:t>w</a:t>
            </a:r>
            <a:r>
              <a:rPr dirty="0" smtClean="0" sz="1100" spc="-4" b="1">
                <a:latin typeface="Arial"/>
                <a:cs typeface="Arial"/>
                <a:hlinkClick r:id="rId2"/>
              </a:rPr>
              <a:t>w</a:t>
            </a:r>
            <a:r>
              <a:rPr dirty="0" smtClean="0" sz="1100" spc="14" b="1">
                <a:latin typeface="Arial"/>
                <a:cs typeface="Arial"/>
                <a:hlinkClick r:id="rId2"/>
              </a:rPr>
              <a:t>w</a:t>
            </a:r>
            <a:r>
              <a:rPr dirty="0" smtClean="0" sz="1100" spc="-4" b="1">
                <a:latin typeface="Arial"/>
                <a:cs typeface="Arial"/>
                <a:hlinkClick r:id="rId2"/>
              </a:rPr>
              <a:t>.</a:t>
            </a:r>
            <a:r>
              <a:rPr dirty="0" smtClean="0" sz="1100" spc="-9" b="1">
                <a:latin typeface="Arial"/>
                <a:cs typeface="Arial"/>
                <a:hlinkClick r:id="rId2"/>
              </a:rPr>
              <a:t>t</a:t>
            </a:r>
            <a:r>
              <a:rPr dirty="0" smtClean="0" sz="1100" spc="0" b="1">
                <a:latin typeface="Arial"/>
                <a:cs typeface="Arial"/>
                <a:hlinkClick r:id="rId2"/>
              </a:rPr>
              <a:t>c</a:t>
            </a:r>
            <a:r>
              <a:rPr dirty="0" smtClean="0" sz="1100" spc="-4" b="1">
                <a:latin typeface="Arial"/>
                <a:cs typeface="Arial"/>
                <a:hlinkClick r:id="rId2"/>
              </a:rPr>
              <a:t>a</a:t>
            </a:r>
            <a:r>
              <a:rPr dirty="0" smtClean="0" sz="1100" spc="0" b="1">
                <a:latin typeface="Arial"/>
                <a:cs typeface="Arial"/>
                <a:hlinkClick r:id="rId2"/>
              </a:rPr>
              <a:t>d</a:t>
            </a:r>
            <a:r>
              <a:rPr dirty="0" smtClean="0" sz="1100" spc="-4" b="1">
                <a:latin typeface="Arial"/>
                <a:cs typeface="Arial"/>
                <a:hlinkClick r:id="rId2"/>
              </a:rPr>
              <a:t>s</a:t>
            </a:r>
            <a:r>
              <a:rPr dirty="0" smtClean="0" sz="1100" spc="-14" b="1">
                <a:latin typeface="Arial"/>
                <a:cs typeface="Arial"/>
                <a:hlinkClick r:id="rId2"/>
              </a:rPr>
              <a:t>v</a:t>
            </a:r>
            <a:r>
              <a:rPr dirty="0" smtClean="0" sz="1100" spc="4" b="1">
                <a:latin typeface="Arial"/>
                <a:cs typeface="Arial"/>
                <a:hlinkClick r:id="rId2"/>
              </a:rPr>
              <a:t>.</a:t>
            </a:r>
            <a:r>
              <a:rPr dirty="0" smtClean="0" sz="1100" spc="0" b="1">
                <a:latin typeface="Arial"/>
                <a:cs typeface="Arial"/>
                <a:hlinkClick r:id="rId2"/>
              </a:rPr>
              <a:t>org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00554" y="2734818"/>
            <a:ext cx="491578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983284" y="2956559"/>
            <a:ext cx="633310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983284" y="3154908"/>
            <a:ext cx="633310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1472438" y="4685919"/>
            <a:ext cx="579818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1573022" y="5056251"/>
            <a:ext cx="569760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1605026" y="5439029"/>
            <a:ext cx="566559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2699639" y="5821553"/>
            <a:ext cx="159893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5578729" y="6057773"/>
            <a:ext cx="169189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051864" y="6761099"/>
            <a:ext cx="176047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3213227" y="6740525"/>
            <a:ext cx="36118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4033139" y="6740525"/>
            <a:ext cx="43769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1428242" y="7286117"/>
            <a:ext cx="584238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1573022" y="7653782"/>
            <a:ext cx="569760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1605026" y="8036306"/>
            <a:ext cx="566559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2669159" y="8418830"/>
            <a:ext cx="237312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5657977" y="8685479"/>
            <a:ext cx="161264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051864" y="9292793"/>
            <a:ext cx="176047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327527" y="9272219"/>
            <a:ext cx="4572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165727" y="9272219"/>
            <a:ext cx="41940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46"/>
          <p:cNvSpPr/>
          <p:nvPr/>
        </p:nvSpPr>
        <p:spPr>
          <a:xfrm>
            <a:off x="971092" y="1652270"/>
            <a:ext cx="210312" cy="15697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981760" y="2455418"/>
            <a:ext cx="210312" cy="15697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981760" y="2616961"/>
            <a:ext cx="210312" cy="15697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971092" y="3822827"/>
            <a:ext cx="210312" cy="15697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971092" y="3990466"/>
            <a:ext cx="210312" cy="15697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971092" y="4159630"/>
            <a:ext cx="210312" cy="15697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983284" y="4831715"/>
            <a:ext cx="210312" cy="15697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983284" y="5029835"/>
            <a:ext cx="210312" cy="15697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640080" y="5259070"/>
            <a:ext cx="199389" cy="20002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983284" y="5572633"/>
            <a:ext cx="228600" cy="17068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983284" y="6038977"/>
            <a:ext cx="228600" cy="17068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640080" y="6416040"/>
            <a:ext cx="199389" cy="1993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983284" y="6938136"/>
            <a:ext cx="228600" cy="17068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983284" y="7151497"/>
            <a:ext cx="228600" cy="1706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983284" y="7364857"/>
            <a:ext cx="228600" cy="1706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983284" y="7578598"/>
            <a:ext cx="228600" cy="1706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640080" y="7822565"/>
            <a:ext cx="199389" cy="200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627380" y="686837"/>
            <a:ext cx="26360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dirty="0" smtClean="0" baseline="1085" sz="2700" spc="0">
                <a:latin typeface="TITUS Cyberbit Basic"/>
                <a:cs typeface="TITUS Cyberbit Basic"/>
              </a:rPr>
              <a:t></a:t>
            </a:r>
            <a:endParaRPr sz="1800">
              <a:latin typeface="TITUS Cyberbit Basic"/>
              <a:cs typeface="TITUS Cyberbit Basic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70584" y="756083"/>
            <a:ext cx="1460849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0" b="1">
                <a:latin typeface="Arial"/>
                <a:cs typeface="Arial"/>
              </a:rPr>
              <a:t>Fina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ci</a:t>
            </a:r>
            <a:r>
              <a:rPr dirty="0" smtClean="0" sz="1100" spc="-9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nf</a:t>
            </a:r>
            <a:r>
              <a:rPr dirty="0" smtClean="0" sz="1100" spc="-1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r</a:t>
            </a:r>
            <a:r>
              <a:rPr dirty="0" smtClean="0" sz="1100" spc="4" b="1">
                <a:latin typeface="Arial"/>
                <a:cs typeface="Arial"/>
              </a:rPr>
              <a:t>m</a:t>
            </a:r>
            <a:r>
              <a:rPr dirty="0" smtClean="0" sz="1100" spc="0" b="1">
                <a:latin typeface="Arial"/>
                <a:cs typeface="Arial"/>
              </a:rPr>
              <a:t>a</a:t>
            </a:r>
            <a:r>
              <a:rPr dirty="0" smtClean="0" sz="1100" spc="-9" b="1">
                <a:latin typeface="Arial"/>
                <a:cs typeface="Arial"/>
              </a:rPr>
              <a:t>t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58392" y="1170865"/>
            <a:ext cx="5811155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l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P</a:t>
            </a:r>
            <a:r>
              <a:rPr dirty="0" smtClean="0" sz="1100" spc="0" b="1">
                <a:latin typeface="Arial"/>
                <a:cs typeface="Arial"/>
              </a:rPr>
              <a:t>rop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-9" b="1">
                <a:latin typeface="Arial"/>
                <a:cs typeface="Arial"/>
              </a:rPr>
              <a:t>r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y</a:t>
            </a:r>
            <a:r>
              <a:rPr dirty="0" smtClean="0" sz="1100" spc="294" b="1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se,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nd,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9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at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ch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19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58392" y="1493953"/>
            <a:ext cx="6029875" cy="3241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1">
              <a:lnSpc>
                <a:spcPts val="1230"/>
              </a:lnSpc>
              <a:spcBef>
                <a:spcPts val="61"/>
              </a:spcBef>
            </a:pP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  <a:p>
            <a:pPr marL="366217">
              <a:lnSpc>
                <a:spcPts val="1250"/>
              </a:lnSpc>
              <a:spcBef>
                <a:spcPts val="0"/>
              </a:spcBef>
            </a:pP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T</a:t>
            </a:r>
            <a:r>
              <a:rPr dirty="0" smtClean="0" sz="1100" spc="-4" b="1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9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al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er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9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Proper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ee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er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58392" y="1974013"/>
            <a:ext cx="6126601" cy="3271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 b="1">
                <a:latin typeface="Arial"/>
                <a:cs typeface="Arial"/>
              </a:rPr>
              <a:t>P</a:t>
            </a:r>
            <a:r>
              <a:rPr dirty="0" smtClean="0" sz="1100" spc="0" b="1">
                <a:latin typeface="Arial"/>
                <a:cs typeface="Arial"/>
              </a:rPr>
              <a:t>ers</a:t>
            </a:r>
            <a:r>
              <a:rPr dirty="0" smtClean="0" sz="1100" spc="-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l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P</a:t>
            </a:r>
            <a:r>
              <a:rPr dirty="0" smtClean="0" sz="1100" spc="0" b="1">
                <a:latin typeface="Arial"/>
                <a:cs typeface="Arial"/>
              </a:rPr>
              <a:t>rop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r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y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(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-4" b="1">
                <a:latin typeface="Arial"/>
                <a:cs typeface="Arial"/>
              </a:rPr>
              <a:t>u</a:t>
            </a:r>
            <a:r>
              <a:rPr dirty="0" smtClean="0" sz="1100" spc="0" b="1">
                <a:latin typeface="Arial"/>
                <a:cs typeface="Arial"/>
              </a:rPr>
              <a:t>ch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as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at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19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k</a:t>
            </a:r>
            <a:endParaRPr sz="1100">
              <a:latin typeface="Arial"/>
              <a:cs typeface="Arial"/>
            </a:endParaRPr>
          </a:p>
          <a:p>
            <a:pPr marL="12700" marR="21031">
              <a:lnSpc>
                <a:spcPct val="95825"/>
              </a:lnSpc>
            </a:pP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cco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nts)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11910" y="2455597"/>
            <a:ext cx="5644602" cy="3271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ha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D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-14" b="1">
                <a:latin typeface="Arial"/>
                <a:cs typeface="Arial"/>
              </a:rPr>
              <a:t>v</a:t>
            </a:r>
            <a:r>
              <a:rPr dirty="0" smtClean="0" sz="1100" spc="0" b="1">
                <a:latin typeface="Arial"/>
                <a:cs typeface="Arial"/>
              </a:rPr>
              <a:t>orce</a:t>
            </a:r>
            <a:r>
              <a:rPr dirty="0" smtClean="0" sz="1100" spc="14" b="1">
                <a:latin typeface="Arial"/>
                <a:cs typeface="Arial"/>
              </a:rPr>
              <a:t> </a:t>
            </a:r>
            <a:r>
              <a:rPr dirty="0" smtClean="0" sz="1100" spc="-39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gre</a:t>
            </a:r>
            <a:r>
              <a:rPr dirty="0" smtClean="0" sz="1100" spc="9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ment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w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d.</a:t>
            </a:r>
            <a:endParaRPr sz="1100">
              <a:latin typeface="Arial"/>
              <a:cs typeface="Arial"/>
            </a:endParaRPr>
          </a:p>
          <a:p>
            <a:pPr marL="12700" marR="21031">
              <a:lnSpc>
                <a:spcPct val="95825"/>
              </a:lnSpc>
            </a:pP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not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9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Person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(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-4" b="1">
                <a:latin typeface="Arial"/>
                <a:cs typeface="Arial"/>
              </a:rPr>
              <a:t>u</a:t>
            </a:r>
            <a:r>
              <a:rPr dirty="0" smtClean="0" sz="1100" spc="0" b="1">
                <a:latin typeface="Arial"/>
                <a:cs typeface="Arial"/>
              </a:rPr>
              <a:t>ch</a:t>
            </a:r>
            <a:r>
              <a:rPr dirty="0" smtClean="0" sz="1100" spc="-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as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9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es,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k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cco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nts)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58392" y="2937181"/>
            <a:ext cx="6000408" cy="7252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368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h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nt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cannot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se</a:t>
            </a:r>
            <a:endParaRPr sz="1100">
              <a:latin typeface="Arial"/>
              <a:cs typeface="Arial"/>
            </a:endParaRPr>
          </a:p>
          <a:p>
            <a:pPr marL="23368" marR="21031">
              <a:lnSpc>
                <a:spcPct val="95825"/>
              </a:lnSpc>
            </a:pP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s.</a:t>
            </a:r>
            <a:endParaRPr sz="1100">
              <a:latin typeface="Arial"/>
              <a:cs typeface="Arial"/>
            </a:endParaRPr>
          </a:p>
          <a:p>
            <a:pPr marL="23368" marR="21031">
              <a:lnSpc>
                <a:spcPts val="1265"/>
              </a:lnSpc>
              <a:spcBef>
                <a:spcPts val="63"/>
              </a:spcBef>
            </a:pP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see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er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  <a:p>
            <a:pPr marL="12700" marR="21031">
              <a:lnSpc>
                <a:spcPct val="95825"/>
              </a:lnSpc>
              <a:spcBef>
                <a:spcPts val="531"/>
              </a:spcBef>
            </a:pPr>
            <a:r>
              <a:rPr dirty="0" smtClean="0" sz="1100" spc="-4" b="1">
                <a:latin typeface="Arial"/>
                <a:cs typeface="Arial"/>
              </a:rPr>
              <a:t>D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b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–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ch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k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on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):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11910" y="3823006"/>
            <a:ext cx="5317030" cy="5024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396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T</a:t>
            </a:r>
            <a:r>
              <a:rPr dirty="0" smtClean="0" sz="1100" spc="-4" b="1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debts.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ts val="1264"/>
              </a:lnSpc>
            </a:pP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debts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ha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D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-14" b="1">
                <a:latin typeface="Arial"/>
                <a:cs typeface="Arial"/>
              </a:rPr>
              <a:t>v</a:t>
            </a:r>
            <a:r>
              <a:rPr dirty="0" smtClean="0" sz="1100" spc="0" b="1">
                <a:latin typeface="Arial"/>
                <a:cs typeface="Arial"/>
              </a:rPr>
              <a:t>orce</a:t>
            </a:r>
            <a:r>
              <a:rPr dirty="0" smtClean="0" sz="1100" spc="14" b="1">
                <a:latin typeface="Arial"/>
                <a:cs typeface="Arial"/>
              </a:rPr>
              <a:t> </a:t>
            </a:r>
            <a:r>
              <a:rPr dirty="0" smtClean="0" sz="1100" spc="-39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gre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ment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w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bts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ne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an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cy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acti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7380" y="4558432"/>
            <a:ext cx="26360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00"/>
              </a:lnSpc>
              <a:spcBef>
                <a:spcPts val="100"/>
              </a:spcBef>
            </a:pPr>
            <a:r>
              <a:rPr dirty="0" smtClean="0" baseline="1085" sz="2700" spc="0">
                <a:latin typeface="TITUS Cyberbit Basic"/>
                <a:cs typeface="TITUS Cyberbit Basic"/>
              </a:rPr>
              <a:t></a:t>
            </a:r>
            <a:endParaRPr sz="1800">
              <a:latin typeface="TITUS Cyberbit Basic"/>
              <a:cs typeface="TITUS Cyberbit Basic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70584" y="4627678"/>
            <a:ext cx="5040397" cy="5679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1">
              <a:lnSpc>
                <a:spcPts val="1230"/>
              </a:lnSpc>
              <a:spcBef>
                <a:spcPts val="61"/>
              </a:spcBef>
            </a:pPr>
            <a:r>
              <a:rPr dirty="0" smtClean="0" sz="1100" spc="-29" b="1">
                <a:latin typeface="Arial"/>
                <a:cs typeface="Arial"/>
              </a:rPr>
              <a:t>A</a:t>
            </a:r>
            <a:r>
              <a:rPr dirty="0" smtClean="0" sz="1100" spc="4" b="1">
                <a:latin typeface="Arial"/>
                <a:cs typeface="Arial"/>
              </a:rPr>
              <a:t>l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mo</a:t>
            </a:r>
            <a:r>
              <a:rPr dirty="0" smtClean="0" sz="1100" spc="9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y</a:t>
            </a:r>
            <a:r>
              <a:rPr dirty="0" smtClean="0" sz="1100" spc="-39" b="1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(</a:t>
            </a:r>
            <a:r>
              <a:rPr dirty="0" smtClean="0" sz="1000" spc="4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h</a:t>
            </a:r>
            <a:r>
              <a:rPr dirty="0" smtClean="0" sz="1000" spc="-4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k</a:t>
            </a:r>
            <a:r>
              <a:rPr dirty="0" smtClean="0" sz="1000" spc="-9">
                <a:latin typeface="Arial"/>
                <a:cs typeface="Arial"/>
              </a:rPr>
              <a:t> </a:t>
            </a:r>
            <a:r>
              <a:rPr dirty="0" smtClean="0" sz="1000" spc="4" b="1">
                <a:latin typeface="Arial"/>
                <a:cs typeface="Arial"/>
              </a:rPr>
              <a:t>on</a:t>
            </a:r>
            <a:r>
              <a:rPr dirty="0" smtClean="0" sz="1000" spc="0" b="1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):</a:t>
            </a:r>
            <a:endParaRPr sz="1000">
              <a:latin typeface="Arial"/>
              <a:cs typeface="Arial"/>
            </a:endParaRPr>
          </a:p>
          <a:p>
            <a:pPr marL="355549" marR="21031">
              <a:lnSpc>
                <a:spcPct val="95825"/>
              </a:lnSpc>
              <a:spcBef>
                <a:spcPts val="278"/>
              </a:spcBef>
            </a:pP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355549">
              <a:lnSpc>
                <a:spcPct val="95825"/>
              </a:lnSpc>
              <a:spcBef>
                <a:spcPts val="295"/>
              </a:spcBef>
            </a:pPr>
            <a:r>
              <a:rPr dirty="0" smtClean="0" sz="1100" spc="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ne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as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our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orce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greeme</a:t>
            </a:r>
            <a:r>
              <a:rPr dirty="0" smtClean="0" sz="1100" spc="-9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70584" y="5333290"/>
            <a:ext cx="6333769" cy="4157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1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ame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C</a:t>
            </a:r>
            <a:r>
              <a:rPr dirty="0" smtClean="0" sz="1100" spc="0" b="1">
                <a:latin typeface="Arial"/>
                <a:cs typeface="Arial"/>
              </a:rPr>
              <a:t>h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4" b="1">
                <a:latin typeface="Arial"/>
                <a:cs typeface="Arial"/>
              </a:rPr>
              <a:t>g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29" b="1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(</a:t>
            </a:r>
            <a:r>
              <a:rPr dirty="0" smtClean="0" sz="1000" spc="4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h</a:t>
            </a:r>
            <a:r>
              <a:rPr dirty="0" smtClean="0" sz="1000" spc="-4">
                <a:latin typeface="Arial"/>
                <a:cs typeface="Arial"/>
              </a:rPr>
              <a:t>e</a:t>
            </a:r>
            <a:r>
              <a:rPr dirty="0" smtClean="0" sz="1000" spc="-4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k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4">
                <a:latin typeface="Arial"/>
                <a:cs typeface="Arial"/>
              </a:rPr>
              <a:t>e</a:t>
            </a:r>
            <a:r>
              <a:rPr dirty="0" smtClean="0" sz="1000" spc="-4">
                <a:latin typeface="Arial"/>
                <a:cs typeface="Arial"/>
              </a:rPr>
              <a:t>l</a:t>
            </a:r>
            <a:r>
              <a:rPr dirty="0" smtClean="0" sz="1000" spc="9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w</a:t>
            </a:r>
            <a:r>
              <a:rPr dirty="0" smtClean="0" sz="1000" spc="-36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to</a:t>
            </a:r>
            <a:r>
              <a:rPr dirty="0" smtClean="0" sz="1000" spc="-13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c</a:t>
            </a:r>
            <a:r>
              <a:rPr dirty="0" smtClean="0" sz="1000" spc="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4">
                <a:latin typeface="Arial"/>
                <a:cs typeface="Arial"/>
              </a:rPr>
              <a:t>n</a:t>
            </a:r>
            <a:r>
              <a:rPr dirty="0" smtClean="0" sz="1000" spc="9">
                <a:latin typeface="Arial"/>
                <a:cs typeface="Arial"/>
              </a:rPr>
              <a:t>g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9">
                <a:latin typeface="Arial"/>
                <a:cs typeface="Arial"/>
              </a:rPr>
              <a:t>p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9">
                <a:latin typeface="Arial"/>
                <a:cs typeface="Arial"/>
              </a:rPr>
              <a:t>e</a:t>
            </a:r>
            <a:r>
              <a:rPr dirty="0" smtClean="0" sz="1000" spc="-4">
                <a:latin typeface="Arial"/>
                <a:cs typeface="Arial"/>
              </a:rPr>
              <a:t>’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b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k</a:t>
            </a:r>
            <a:r>
              <a:rPr dirty="0" smtClean="0" sz="1000" spc="-6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to</a:t>
            </a:r>
            <a:r>
              <a:rPr dirty="0" smtClean="0" sz="1000" spc="-13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4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3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ed</a:t>
            </a:r>
            <a:r>
              <a:rPr dirty="0" smtClean="0" sz="1000" spc="-26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4">
                <a:latin typeface="Arial"/>
                <a:cs typeface="Arial"/>
              </a:rPr>
              <a:t>e</a:t>
            </a:r>
            <a:r>
              <a:rPr dirty="0" smtClean="0" sz="1000" spc="9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ore</a:t>
            </a:r>
            <a:r>
              <a:rPr dirty="0" smtClean="0" sz="1000" spc="-28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9">
                <a:latin typeface="Arial"/>
                <a:cs typeface="Arial"/>
              </a:rPr>
              <a:t>h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ar</a:t>
            </a:r>
            <a:r>
              <a:rPr dirty="0" smtClean="0" sz="1000" spc="4">
                <a:latin typeface="Arial"/>
                <a:cs typeface="Arial"/>
              </a:rPr>
              <a:t>r</a:t>
            </a:r>
            <a:r>
              <a:rPr dirty="0" smtClean="0" sz="1000" spc="25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age)</a:t>
            </a:r>
            <a:endParaRPr sz="1000">
              <a:latin typeface="Arial"/>
              <a:cs typeface="Arial"/>
            </a:endParaRPr>
          </a:p>
          <a:p>
            <a:pPr marL="159003">
              <a:lnSpc>
                <a:spcPct val="100000"/>
              </a:lnSpc>
              <a:spcBef>
                <a:spcPts val="643"/>
              </a:spcBef>
              <a:tabLst>
                <a:tab pos="6299200" algn="l"/>
              </a:tabLst>
            </a:pPr>
            <a:r>
              <a:rPr dirty="0" smtClean="0" sz="1100" spc="34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q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00046" y="5746994"/>
            <a:ext cx="612673" cy="151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900" spc="4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r</a:t>
            </a:r>
            <a:r>
              <a:rPr dirty="0" smtClean="0" sz="900" spc="4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t</a:t>
            </a:r>
            <a:r>
              <a:rPr dirty="0" smtClean="0" sz="900" spc="3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N</a:t>
            </a:r>
            <a:r>
              <a:rPr dirty="0" smtClean="0" sz="900" spc="-9">
                <a:latin typeface="Arial"/>
                <a:cs typeface="Arial"/>
              </a:rPr>
              <a:t>a</a:t>
            </a:r>
            <a:r>
              <a:rPr dirty="0" smtClean="0" sz="900" spc="4">
                <a:latin typeface="Arial"/>
                <a:cs typeface="Arial"/>
              </a:rPr>
              <a:t>m</a:t>
            </a:r>
            <a:r>
              <a:rPr dirty="0" smtClean="0" sz="900" spc="0">
                <a:latin typeface="Arial"/>
                <a:cs typeface="Arial"/>
              </a:rPr>
              <a:t>e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85869" y="5756874"/>
            <a:ext cx="717105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dirty="0" smtClean="0" sz="900" spc="-19">
                <a:latin typeface="Arial"/>
                <a:cs typeface="Arial"/>
              </a:rPr>
              <a:t>M</a:t>
            </a:r>
            <a:r>
              <a:rPr dirty="0" smtClean="0" sz="900" spc="4">
                <a:latin typeface="Arial"/>
                <a:cs typeface="Arial"/>
              </a:rPr>
              <a:t>iddl</a:t>
            </a:r>
            <a:r>
              <a:rPr dirty="0" smtClean="0" sz="900" spc="0">
                <a:latin typeface="Arial"/>
                <a:cs typeface="Arial"/>
              </a:rPr>
              <a:t>e</a:t>
            </a:r>
            <a:r>
              <a:rPr dirty="0" smtClean="0" sz="900" spc="4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Na</a:t>
            </a:r>
            <a:r>
              <a:rPr dirty="0" smtClean="0" sz="900" spc="4">
                <a:latin typeface="Arial"/>
                <a:cs typeface="Arial"/>
              </a:rPr>
              <a:t>m</a:t>
            </a:r>
            <a:r>
              <a:rPr dirty="0" smtClean="0" sz="900" spc="0">
                <a:latin typeface="Arial"/>
                <a:cs typeface="Arial"/>
              </a:rPr>
              <a:t>e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01562" y="5756874"/>
            <a:ext cx="596633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dirty="0" smtClean="0" sz="900" spc="4">
                <a:latin typeface="Arial"/>
                <a:cs typeface="Arial"/>
              </a:rPr>
              <a:t>L</a:t>
            </a:r>
            <a:r>
              <a:rPr dirty="0" smtClean="0" sz="900" spc="4">
                <a:latin typeface="Arial"/>
                <a:cs typeface="Arial"/>
              </a:rPr>
              <a:t>a</a:t>
            </a:r>
            <a:r>
              <a:rPr dirty="0" smtClean="0" sz="900" spc="4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t</a:t>
            </a:r>
            <a:r>
              <a:rPr dirty="0" smtClean="0" sz="900" spc="4">
                <a:latin typeface="Arial"/>
                <a:cs typeface="Arial"/>
              </a:rPr>
              <a:t> </a:t>
            </a:r>
            <a:r>
              <a:rPr dirty="0" smtClean="0" sz="900" spc="-14">
                <a:latin typeface="Arial"/>
                <a:cs typeface="Arial"/>
              </a:rPr>
              <a:t>N</a:t>
            </a:r>
            <a:r>
              <a:rPr dirty="0" smtClean="0" sz="900" spc="4">
                <a:latin typeface="Arial"/>
                <a:cs typeface="Arial"/>
              </a:rPr>
              <a:t>a</a:t>
            </a:r>
            <a:r>
              <a:rPr dirty="0" smtClean="0" sz="900" spc="4">
                <a:latin typeface="Arial"/>
                <a:cs typeface="Arial"/>
              </a:rPr>
              <a:t>m</a:t>
            </a:r>
            <a:r>
              <a:rPr dirty="0" smtClean="0" sz="900" spc="0">
                <a:latin typeface="Arial"/>
                <a:cs typeface="Arial"/>
              </a:rPr>
              <a:t>e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19936" y="6049824"/>
            <a:ext cx="6184417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6146800" algn="l"/>
              </a:tabLst>
            </a:pP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q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54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00046" y="6212550"/>
            <a:ext cx="602500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dirty="0" smtClean="0" sz="900" spc="0">
                <a:latin typeface="Arial"/>
                <a:cs typeface="Arial"/>
              </a:rPr>
              <a:t>F</a:t>
            </a:r>
            <a:r>
              <a:rPr dirty="0" smtClean="0" sz="900" spc="4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r</a:t>
            </a:r>
            <a:r>
              <a:rPr dirty="0" smtClean="0" sz="900" spc="4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t</a:t>
            </a:r>
            <a:r>
              <a:rPr dirty="0" smtClean="0" sz="900" spc="4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N</a:t>
            </a:r>
            <a:r>
              <a:rPr dirty="0" smtClean="0" sz="900" spc="-9">
                <a:latin typeface="Arial"/>
                <a:cs typeface="Arial"/>
              </a:rPr>
              <a:t>a</a:t>
            </a:r>
            <a:r>
              <a:rPr dirty="0" smtClean="0" sz="900" spc="4">
                <a:latin typeface="Arial"/>
                <a:cs typeface="Arial"/>
              </a:rPr>
              <a:t>m</a:t>
            </a:r>
            <a:r>
              <a:rPr dirty="0" smtClean="0" sz="900" spc="0">
                <a:latin typeface="Arial"/>
                <a:cs typeface="Arial"/>
              </a:rPr>
              <a:t>e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85869" y="6212550"/>
            <a:ext cx="716457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dirty="0" smtClean="0" sz="900" spc="-19">
                <a:latin typeface="Arial"/>
                <a:cs typeface="Arial"/>
              </a:rPr>
              <a:t>M</a:t>
            </a:r>
            <a:r>
              <a:rPr dirty="0" smtClean="0" sz="900" spc="4">
                <a:latin typeface="Arial"/>
                <a:cs typeface="Arial"/>
              </a:rPr>
              <a:t>i</a:t>
            </a:r>
            <a:r>
              <a:rPr dirty="0" smtClean="0" sz="900" spc="4">
                <a:latin typeface="Arial"/>
                <a:cs typeface="Arial"/>
              </a:rPr>
              <a:t>d</a:t>
            </a:r>
            <a:r>
              <a:rPr dirty="0" smtClean="0" sz="900" spc="4">
                <a:latin typeface="Arial"/>
                <a:cs typeface="Arial"/>
              </a:rPr>
              <a:t>d</a:t>
            </a:r>
            <a:r>
              <a:rPr dirty="0" smtClean="0" sz="900" spc="4">
                <a:latin typeface="Arial"/>
                <a:cs typeface="Arial"/>
              </a:rPr>
              <a:t>l</a:t>
            </a:r>
            <a:r>
              <a:rPr dirty="0" smtClean="0" sz="900" spc="0">
                <a:latin typeface="Arial"/>
                <a:cs typeface="Arial"/>
              </a:rPr>
              <a:t>e</a:t>
            </a:r>
            <a:r>
              <a:rPr dirty="0" smtClean="0" sz="900" spc="4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N</a:t>
            </a:r>
            <a:r>
              <a:rPr dirty="0" smtClean="0" sz="900" spc="4">
                <a:latin typeface="Arial"/>
                <a:cs typeface="Arial"/>
              </a:rPr>
              <a:t>a</a:t>
            </a:r>
            <a:r>
              <a:rPr dirty="0" smtClean="0" sz="900" spc="4">
                <a:latin typeface="Arial"/>
                <a:cs typeface="Arial"/>
              </a:rPr>
              <a:t>m</a:t>
            </a:r>
            <a:r>
              <a:rPr dirty="0" smtClean="0" sz="900" spc="0">
                <a:latin typeface="Arial"/>
                <a:cs typeface="Arial"/>
              </a:rPr>
              <a:t>e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01562" y="6212550"/>
            <a:ext cx="596633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dirty="0" smtClean="0" sz="900" spc="4">
                <a:latin typeface="Arial"/>
                <a:cs typeface="Arial"/>
              </a:rPr>
              <a:t>L</a:t>
            </a:r>
            <a:r>
              <a:rPr dirty="0" smtClean="0" sz="900" spc="4">
                <a:latin typeface="Arial"/>
                <a:cs typeface="Arial"/>
              </a:rPr>
              <a:t>a</a:t>
            </a:r>
            <a:r>
              <a:rPr dirty="0" smtClean="0" sz="900" spc="4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t</a:t>
            </a:r>
            <a:r>
              <a:rPr dirty="0" smtClean="0" sz="900" spc="4">
                <a:latin typeface="Arial"/>
                <a:cs typeface="Arial"/>
              </a:rPr>
              <a:t> </a:t>
            </a:r>
            <a:r>
              <a:rPr dirty="0" smtClean="0" sz="900" spc="-14">
                <a:latin typeface="Arial"/>
                <a:cs typeface="Arial"/>
              </a:rPr>
              <a:t>N</a:t>
            </a:r>
            <a:r>
              <a:rPr dirty="0" smtClean="0" sz="900" spc="4">
                <a:latin typeface="Arial"/>
                <a:cs typeface="Arial"/>
              </a:rPr>
              <a:t>a</a:t>
            </a:r>
            <a:r>
              <a:rPr dirty="0" smtClean="0" sz="900" spc="4">
                <a:latin typeface="Arial"/>
                <a:cs typeface="Arial"/>
              </a:rPr>
              <a:t>m</a:t>
            </a:r>
            <a:r>
              <a:rPr dirty="0" smtClean="0" sz="900" spc="0">
                <a:latin typeface="Arial"/>
                <a:cs typeface="Arial"/>
              </a:rPr>
              <a:t>e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70584" y="6490260"/>
            <a:ext cx="5956220" cy="1264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4911" marR="21031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 b="1">
                <a:latin typeface="Arial"/>
                <a:cs typeface="Arial"/>
              </a:rPr>
              <a:t>C</a:t>
            </a:r>
            <a:r>
              <a:rPr dirty="0" smtClean="0" sz="1100" spc="0" b="1">
                <a:latin typeface="Arial"/>
                <a:cs typeface="Arial"/>
              </a:rPr>
              <a:t>o</a:t>
            </a:r>
            <a:r>
              <a:rPr dirty="0" smtClean="0" sz="1100" spc="-4" b="1">
                <a:latin typeface="Arial"/>
                <a:cs typeface="Arial"/>
              </a:rPr>
              <a:t>u</a:t>
            </a:r>
            <a:r>
              <a:rPr dirty="0" smtClean="0" sz="1100" spc="0" b="1">
                <a:latin typeface="Arial"/>
                <a:cs typeface="Arial"/>
              </a:rPr>
              <a:t>rt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C</a:t>
            </a:r>
            <a:r>
              <a:rPr dirty="0" smtClean="0" sz="1100" spc="0" b="1">
                <a:latin typeface="Arial"/>
                <a:cs typeface="Arial"/>
              </a:rPr>
              <a:t>o</a:t>
            </a:r>
            <a:r>
              <a:rPr dirty="0" smtClean="0" sz="1100" spc="-4" b="1">
                <a:latin typeface="Arial"/>
                <a:cs typeface="Arial"/>
              </a:rPr>
              <a:t>s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(</a:t>
            </a:r>
            <a:r>
              <a:rPr dirty="0" smtClean="0" sz="1000" spc="4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h</a:t>
            </a:r>
            <a:r>
              <a:rPr dirty="0" smtClean="0" sz="1000" spc="-4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k</a:t>
            </a:r>
            <a:r>
              <a:rPr dirty="0" smtClean="0" sz="1000" spc="-9">
                <a:latin typeface="Arial"/>
                <a:cs typeface="Arial"/>
              </a:rPr>
              <a:t> </a:t>
            </a:r>
            <a:r>
              <a:rPr dirty="0" smtClean="0" sz="1000" spc="-9" b="1">
                <a:latin typeface="Arial"/>
                <a:cs typeface="Arial"/>
              </a:rPr>
              <a:t>o</a:t>
            </a:r>
            <a:r>
              <a:rPr dirty="0" smtClean="0" sz="1000" spc="0" b="1">
                <a:latin typeface="Arial"/>
                <a:cs typeface="Arial"/>
              </a:rPr>
              <a:t>n</a:t>
            </a:r>
            <a:r>
              <a:rPr dirty="0" smtClean="0" sz="1000" spc="4" b="1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):</a:t>
            </a:r>
            <a:endParaRPr sz="1000">
              <a:latin typeface="Arial"/>
              <a:cs typeface="Arial"/>
            </a:endParaRPr>
          </a:p>
          <a:p>
            <a:pPr marL="12700" marR="21031">
              <a:lnSpc>
                <a:spcPct val="95825"/>
              </a:lnSpc>
              <a:spcBef>
                <a:spcPts val="641"/>
              </a:spcBef>
            </a:pPr>
            <a:r>
              <a:rPr dirty="0" smtClean="0" sz="1100" spc="25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9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co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orce?</a:t>
            </a:r>
            <a:endParaRPr sz="1100">
              <a:latin typeface="Arial"/>
              <a:cs typeface="Arial"/>
            </a:endParaRPr>
          </a:p>
          <a:p>
            <a:pPr marL="241300" marR="3197505">
              <a:lnSpc>
                <a:spcPts val="1264"/>
              </a:lnSpc>
              <a:spcBef>
                <a:spcPts val="380"/>
              </a:spcBef>
            </a:pP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ch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pay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5</a:t>
            </a:r>
            <a:r>
              <a:rPr dirty="0" smtClean="0" sz="1100" spc="-4">
                <a:latin typeface="Arial"/>
                <a:cs typeface="Arial"/>
              </a:rPr>
              <a:t>0</a:t>
            </a:r>
            <a:r>
              <a:rPr dirty="0" smtClean="0" sz="1100" spc="0">
                <a:latin typeface="Arial"/>
                <a:cs typeface="Arial"/>
              </a:rPr>
              <a:t>%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241300" marR="3197505">
              <a:lnSpc>
                <a:spcPts val="1264"/>
              </a:lnSpc>
              <a:spcBef>
                <a:spcPts val="414"/>
              </a:spcBef>
            </a:pP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costs.</a:t>
            </a:r>
            <a:endParaRPr sz="1100">
              <a:latin typeface="Arial"/>
              <a:cs typeface="Arial"/>
            </a:endParaRPr>
          </a:p>
          <a:p>
            <a:pPr marL="241300" marR="21031">
              <a:lnSpc>
                <a:spcPct val="95825"/>
              </a:lnSpc>
              <a:spcBef>
                <a:spcPts val="424"/>
              </a:spcBef>
            </a:pPr>
            <a:r>
              <a:rPr dirty="0" smtClean="0" sz="1100" spc="25">
                <a:latin typeface="Arial"/>
                <a:cs typeface="Arial"/>
              </a:rPr>
              <a:t>W</a:t>
            </a:r>
            <a:r>
              <a:rPr dirty="0" smtClean="0" sz="1100" spc="-29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cost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241300">
              <a:lnSpc>
                <a:spcPct val="95825"/>
              </a:lnSpc>
              <a:spcBef>
                <a:spcPts val="415"/>
              </a:spcBef>
            </a:pPr>
            <a:r>
              <a:rPr dirty="0" smtClean="0" sz="1100" spc="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greeme</a:t>
            </a:r>
            <a:r>
              <a:rPr dirty="0" smtClean="0" sz="1100" spc="-9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                                                                                                                 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-14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70584" y="7897293"/>
            <a:ext cx="1327511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 b="1">
                <a:latin typeface="Arial"/>
                <a:cs typeface="Arial"/>
              </a:rPr>
              <a:t>D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-14" b="1">
                <a:latin typeface="Arial"/>
                <a:cs typeface="Arial"/>
              </a:rPr>
              <a:t>v</a:t>
            </a:r>
            <a:r>
              <a:rPr dirty="0" smtClean="0" sz="1100" spc="0" b="1">
                <a:latin typeface="Arial"/>
                <a:cs typeface="Arial"/>
              </a:rPr>
              <a:t>orce</a:t>
            </a:r>
            <a:r>
              <a:rPr dirty="0" smtClean="0" sz="1100" spc="14" b="1">
                <a:latin typeface="Arial"/>
                <a:cs typeface="Arial"/>
              </a:rPr>
              <a:t> </a:t>
            </a:r>
            <a:r>
              <a:rPr dirty="0" smtClean="0" sz="1100" spc="-29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gre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ment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5636" y="8197521"/>
            <a:ext cx="5465398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ur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000" spc="0" b="1">
                <a:latin typeface="Arial"/>
                <a:cs typeface="Arial"/>
              </a:rPr>
              <a:t>Di</a:t>
            </a:r>
            <a:r>
              <a:rPr dirty="0" smtClean="0" sz="1000" spc="9" b="1">
                <a:latin typeface="Arial"/>
                <a:cs typeface="Arial"/>
              </a:rPr>
              <a:t>v</a:t>
            </a:r>
            <a:r>
              <a:rPr dirty="0" smtClean="0" sz="1000" spc="0" b="1">
                <a:latin typeface="Arial"/>
                <a:cs typeface="Arial"/>
              </a:rPr>
              <a:t>o</a:t>
            </a:r>
            <a:r>
              <a:rPr dirty="0" smtClean="0" sz="1000" spc="-4" b="1">
                <a:latin typeface="Arial"/>
                <a:cs typeface="Arial"/>
              </a:rPr>
              <a:t>r</a:t>
            </a:r>
            <a:r>
              <a:rPr dirty="0" smtClean="0" sz="1000" spc="0" b="1">
                <a:latin typeface="Arial"/>
                <a:cs typeface="Arial"/>
              </a:rPr>
              <a:t>ce</a:t>
            </a:r>
            <a:r>
              <a:rPr dirty="0" smtClean="0" sz="1000" spc="-31" b="1">
                <a:latin typeface="Arial"/>
                <a:cs typeface="Arial"/>
              </a:rPr>
              <a:t> </a:t>
            </a:r>
            <a:r>
              <a:rPr dirty="0" smtClean="0" sz="1000" spc="-25" b="1">
                <a:latin typeface="Arial"/>
                <a:cs typeface="Arial"/>
              </a:rPr>
              <a:t>A</a:t>
            </a:r>
            <a:r>
              <a:rPr dirty="0" smtClean="0" sz="1000" spc="0" b="1">
                <a:latin typeface="Arial"/>
                <a:cs typeface="Arial"/>
              </a:rPr>
              <a:t>g</a:t>
            </a:r>
            <a:r>
              <a:rPr dirty="0" smtClean="0" sz="1000" spc="9" b="1">
                <a:latin typeface="Arial"/>
                <a:cs typeface="Arial"/>
              </a:rPr>
              <a:t>r</a:t>
            </a:r>
            <a:r>
              <a:rPr dirty="0" smtClean="0" sz="1000" spc="9" b="1">
                <a:latin typeface="Arial"/>
                <a:cs typeface="Arial"/>
              </a:rPr>
              <a:t>e</a:t>
            </a:r>
            <a:r>
              <a:rPr dirty="0" smtClean="0" sz="1000" spc="0" b="1">
                <a:latin typeface="Arial"/>
                <a:cs typeface="Arial"/>
              </a:rPr>
              <a:t>ement</a:t>
            </a:r>
            <a:r>
              <a:rPr dirty="0" smtClean="0" sz="1000" spc="-2" b="1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5</a:t>
            </a:r>
            <a:r>
              <a:rPr dirty="0" smtClean="0" sz="1100" spc="0">
                <a:latin typeface="Arial"/>
                <a:cs typeface="Arial"/>
              </a:rPr>
              <a:t>)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t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ac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ask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pro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70584" y="8519085"/>
            <a:ext cx="6285042" cy="3271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3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k</a:t>
            </a:r>
            <a:r>
              <a:rPr dirty="0" smtClean="0" sz="1100" spc="2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2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2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grant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orce,</a:t>
            </a:r>
            <a:r>
              <a:rPr dirty="0" smtClean="0" sz="1100" spc="3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2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3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3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2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s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3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e,</a:t>
            </a:r>
            <a:r>
              <a:rPr dirty="0" smtClean="0" sz="1100" spc="3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y</a:t>
            </a:r>
            <a:endParaRPr sz="1100">
              <a:latin typeface="Arial"/>
              <a:cs typeface="Arial"/>
            </a:endParaRPr>
          </a:p>
          <a:p>
            <a:pPr marL="12700" marR="21031">
              <a:lnSpc>
                <a:spcPct val="95825"/>
              </a:lnSpc>
            </a:pPr>
            <a:r>
              <a:rPr dirty="0" smtClean="0" sz="1100" spc="0">
                <a:latin typeface="Arial"/>
                <a:cs typeface="Arial"/>
              </a:rPr>
              <a:t>other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7380" y="9595371"/>
            <a:ext cx="476887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z="800" spc="4">
                <a:latin typeface="Arial"/>
                <a:cs typeface="Arial"/>
              </a:rPr>
              <a:t>J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0">
                <a:latin typeface="Arial"/>
                <a:cs typeface="Arial"/>
              </a:rPr>
              <a:t>ly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2011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49067" y="9595371"/>
            <a:ext cx="2019875" cy="243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8041" marR="332382" algn="ctr">
              <a:lnSpc>
                <a:spcPct val="95825"/>
              </a:lnSpc>
            </a:pPr>
            <a:r>
              <a:rPr dirty="0" smtClean="0" sz="800" spc="-4">
                <a:latin typeface="Arial"/>
                <a:cs typeface="Arial"/>
              </a:rPr>
              <a:t>(</a:t>
            </a:r>
            <a:r>
              <a:rPr dirty="0" smtClean="0" sz="800" spc="0">
                <a:latin typeface="Arial"/>
                <a:cs typeface="Arial"/>
              </a:rPr>
              <a:t>Fo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m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1</a:t>
            </a:r>
            <a:r>
              <a:rPr dirty="0" smtClean="0" sz="800" spc="0">
                <a:latin typeface="Arial"/>
                <a:cs typeface="Arial"/>
              </a:rPr>
              <a:t>)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q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s</a:t>
            </a:r>
            <a:r>
              <a:rPr dirty="0" smtClean="0" sz="800" spc="0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f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0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v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4">
                <a:latin typeface="Arial"/>
                <a:cs typeface="Arial"/>
              </a:rPr>
              <a:t>c</a:t>
            </a:r>
            <a:r>
              <a:rPr dirty="0" smtClean="0" sz="800" spc="0">
                <a:latin typeface="Arial"/>
                <a:cs typeface="Arial"/>
              </a:rPr>
              <a:t>e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ts val="910"/>
              </a:lnSpc>
              <a:spcBef>
                <a:spcPts val="45"/>
              </a:spcBef>
            </a:pP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v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d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b</a:t>
            </a:r>
            <a:r>
              <a:rPr dirty="0" smtClean="0" sz="800" spc="0">
                <a:latin typeface="Arial"/>
                <a:cs typeface="Arial"/>
              </a:rPr>
              <a:t>y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-4">
                <a:latin typeface="Arial"/>
                <a:cs typeface="Arial"/>
              </a:rPr>
              <a:t>h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Te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14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1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14">
                <a:latin typeface="Arial"/>
                <a:cs typeface="Arial"/>
              </a:rPr>
              <a:t>m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C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38366" y="9595371"/>
            <a:ext cx="562308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z="800" spc="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ag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3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14">
                <a:latin typeface="Arial"/>
                <a:cs typeface="Arial"/>
              </a:rPr>
              <a:t>o</a:t>
            </a:r>
            <a:r>
              <a:rPr dirty="0" smtClean="0" sz="800" spc="0">
                <a:latin typeface="Arial"/>
                <a:cs typeface="Arial"/>
              </a:rPr>
              <a:t>f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4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87550" y="5570093"/>
            <a:ext cx="528307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338070" y="6036437"/>
            <a:ext cx="493255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347043" y="7576058"/>
            <a:ext cx="450728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/>
          <p:nvPr/>
        </p:nvSpPr>
        <p:spPr>
          <a:xfrm>
            <a:off x="891844" y="3924935"/>
            <a:ext cx="6002401" cy="0"/>
          </a:xfrm>
          <a:custGeom>
            <a:avLst/>
            <a:gdLst/>
            <a:ahLst/>
            <a:cxnLst/>
            <a:rect l="l" t="t" r="r" b="b"/>
            <a:pathLst>
              <a:path w="6002401" h="0">
                <a:moveTo>
                  <a:pt x="0" y="0"/>
                </a:moveTo>
                <a:lnTo>
                  <a:pt x="6002401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846124" y="5440553"/>
            <a:ext cx="6104508" cy="0"/>
          </a:xfrm>
          <a:custGeom>
            <a:avLst/>
            <a:gdLst/>
            <a:ahLst/>
            <a:cxnLst/>
            <a:rect l="l" t="t" r="r" b="b"/>
            <a:pathLst>
              <a:path w="6104508" h="0">
                <a:moveTo>
                  <a:pt x="0" y="0"/>
                </a:moveTo>
                <a:lnTo>
                  <a:pt x="6104508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231515" y="5923915"/>
            <a:ext cx="678179" cy="0"/>
          </a:xfrm>
          <a:custGeom>
            <a:avLst/>
            <a:gdLst/>
            <a:ahLst/>
            <a:cxnLst/>
            <a:rect l="l" t="t" r="r" b="b"/>
            <a:pathLst>
              <a:path w="678179" h="0">
                <a:moveTo>
                  <a:pt x="0" y="0"/>
                </a:moveTo>
                <a:lnTo>
                  <a:pt x="678179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2375769" y="5926825"/>
            <a:ext cx="855746" cy="0"/>
          </a:xfrm>
          <a:custGeom>
            <a:avLst/>
            <a:gdLst/>
            <a:ahLst/>
            <a:cxnLst/>
            <a:rect l="l" t="t" r="r" b="b"/>
            <a:pathLst>
              <a:path w="855746" h="0">
                <a:moveTo>
                  <a:pt x="0" y="0"/>
                </a:moveTo>
                <a:lnTo>
                  <a:pt x="855746" y="0"/>
                </a:lnTo>
              </a:path>
            </a:pathLst>
          </a:custGeom>
          <a:ln w="883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948942" y="458903"/>
            <a:ext cx="3894937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 b="1">
                <a:latin typeface="Arial"/>
                <a:cs typeface="Arial"/>
              </a:rPr>
              <a:t>R</a:t>
            </a:r>
            <a:r>
              <a:rPr dirty="0" smtClean="0" sz="900" spc="0" b="1">
                <a:latin typeface="Arial"/>
                <a:cs typeface="Arial"/>
              </a:rPr>
              <a:t>EAD</a:t>
            </a:r>
            <a:r>
              <a:rPr dirty="0" smtClean="0" sz="900" spc="-4" b="1">
                <a:latin typeface="Arial"/>
                <a:cs typeface="Arial"/>
              </a:rPr>
              <a:t> </a:t>
            </a:r>
            <a:r>
              <a:rPr dirty="0" smtClean="0" sz="900" spc="4" b="1">
                <a:latin typeface="Arial"/>
                <a:cs typeface="Arial"/>
              </a:rPr>
              <a:t>T</a:t>
            </a:r>
            <a:r>
              <a:rPr dirty="0" smtClean="0" sz="900" spc="0" b="1">
                <a:latin typeface="Arial"/>
                <a:cs typeface="Arial"/>
              </a:rPr>
              <a:t>HE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TEXT</a:t>
            </a:r>
            <a:r>
              <a:rPr dirty="0" smtClean="0" sz="900" spc="4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BELOW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9" b="1">
                <a:latin typeface="Arial"/>
                <a:cs typeface="Arial"/>
              </a:rPr>
              <a:t>T</a:t>
            </a:r>
            <a:r>
              <a:rPr dirty="0" smtClean="0" sz="900" spc="0" b="1">
                <a:latin typeface="Arial"/>
                <a:cs typeface="Arial"/>
              </a:rPr>
              <a:t>HEN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SI</a:t>
            </a:r>
            <a:r>
              <a:rPr dirty="0" smtClean="0" sz="900" spc="-4" b="1">
                <a:latin typeface="Arial"/>
                <a:cs typeface="Arial"/>
              </a:rPr>
              <a:t>G</a:t>
            </a:r>
            <a:r>
              <a:rPr dirty="0" smtClean="0" sz="900" spc="0" b="1">
                <a:latin typeface="Arial"/>
                <a:cs typeface="Arial"/>
              </a:rPr>
              <a:t>N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O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LY</a:t>
            </a:r>
            <a:r>
              <a:rPr dirty="0" smtClean="0" sz="1100" spc="-54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IN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4" b="1">
                <a:latin typeface="Arial"/>
                <a:cs typeface="Arial"/>
              </a:rPr>
              <a:t>F</a:t>
            </a:r>
            <a:r>
              <a:rPr dirty="0" smtClean="0" sz="900" spc="0" b="1">
                <a:latin typeface="Arial"/>
                <a:cs typeface="Arial"/>
              </a:rPr>
              <a:t>R</a:t>
            </a:r>
            <a:r>
              <a:rPr dirty="0" smtClean="0" sz="900" spc="-4" b="1">
                <a:latin typeface="Arial"/>
                <a:cs typeface="Arial"/>
              </a:rPr>
              <a:t>O</a:t>
            </a:r>
            <a:r>
              <a:rPr dirty="0" smtClean="0" sz="900" spc="0" b="1">
                <a:latin typeface="Arial"/>
                <a:cs typeface="Arial"/>
              </a:rPr>
              <a:t>NT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OF</a:t>
            </a:r>
            <a:r>
              <a:rPr dirty="0" smtClean="0" sz="900" spc="0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A</a:t>
            </a:r>
            <a:r>
              <a:rPr dirty="0" smtClean="0" sz="900" spc="-9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N</a:t>
            </a:r>
            <a:r>
              <a:rPr dirty="0" smtClean="0" sz="900" spc="-4" b="1">
                <a:latin typeface="Arial"/>
                <a:cs typeface="Arial"/>
              </a:rPr>
              <a:t>O</a:t>
            </a:r>
            <a:r>
              <a:rPr dirty="0" smtClean="0" sz="900" spc="14" b="1">
                <a:latin typeface="Arial"/>
                <a:cs typeface="Arial"/>
              </a:rPr>
              <a:t>T</a:t>
            </a:r>
            <a:r>
              <a:rPr dirty="0" smtClean="0" sz="900" spc="0" b="1">
                <a:latin typeface="Arial"/>
                <a:cs typeface="Arial"/>
              </a:rPr>
              <a:t>A</a:t>
            </a:r>
            <a:r>
              <a:rPr dirty="0" smtClean="0" sz="900" spc="-4" b="1">
                <a:latin typeface="Arial"/>
                <a:cs typeface="Arial"/>
              </a:rPr>
              <a:t>R</a:t>
            </a:r>
            <a:r>
              <a:rPr dirty="0" smtClean="0" sz="900" spc="0" b="1">
                <a:latin typeface="Arial"/>
                <a:cs typeface="Arial"/>
              </a:rPr>
              <a:t>Y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79144" y="850571"/>
            <a:ext cx="6048781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6007100" algn="l"/>
              </a:tabLst>
            </a:pP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4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                                                          </a:t>
            </a:r>
            <a:r>
              <a:rPr dirty="0" smtClean="0" sz="1100" spc="79" u="sng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ate</a:t>
            </a:r>
            <a:r>
              <a:rPr dirty="0" smtClean="0" sz="1100" spc="-4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79144" y="1003225"/>
            <a:ext cx="6048908" cy="3942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544164" algn="r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4">
                <a:latin typeface="Arial"/>
                <a:cs typeface="Arial"/>
              </a:rPr>
              <a:t>/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/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73"/>
              </a:spcBef>
              <a:tabLst>
                <a:tab pos="6007100" algn="l"/>
              </a:tabLst>
            </a:pP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ate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ess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nty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42842" y="1384225"/>
            <a:ext cx="2235911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ame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29">
                <a:latin typeface="Arial"/>
                <a:cs typeface="Arial"/>
              </a:rPr>
              <a:t> </a:t>
            </a:r>
            <a:r>
              <a:rPr dirty="0" smtClean="0" sz="1100" spc="39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ota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z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24864" y="1742365"/>
            <a:ext cx="5273613" cy="7904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248">
              <a:lnSpc>
                <a:spcPts val="1230"/>
              </a:lnSpc>
              <a:spcBef>
                <a:spcPts val="61"/>
              </a:spcBef>
            </a:pP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w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see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as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j</a:t>
            </a:r>
            <a:r>
              <a:rPr dirty="0" smtClean="0" sz="1100" spc="0">
                <a:latin typeface="Arial"/>
                <a:cs typeface="Arial"/>
              </a:rPr>
              <a:t>ur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-9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  <a:p>
            <a:pPr marL="401269" marR="21248">
              <a:lnSpc>
                <a:spcPct val="95825"/>
              </a:lnSpc>
              <a:spcBef>
                <a:spcPts val="248"/>
              </a:spcBef>
            </a:pPr>
            <a:r>
              <a:rPr dirty="0" smtClean="0" sz="1100" spc="0">
                <a:latin typeface="Segoe Fluent Icons"/>
                <a:cs typeface="Segoe Fluent Icons"/>
              </a:rPr>
              <a:t></a:t>
            </a:r>
            <a:r>
              <a:rPr dirty="0" smtClean="0" sz="1100" spc="0">
                <a:latin typeface="Segoe Fluent Icons"/>
                <a:cs typeface="Segoe Fluent Icons"/>
              </a:rPr>
              <a:t>   </a:t>
            </a:r>
            <a:r>
              <a:rPr dirty="0" smtClean="0" sz="1100" spc="91">
                <a:latin typeface="Segoe Fluent Icons"/>
                <a:cs typeface="Segoe Fluent Icons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as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401269" marR="21248">
              <a:lnSpc>
                <a:spcPct val="95825"/>
              </a:lnSpc>
              <a:spcBef>
                <a:spcPts val="295"/>
              </a:spcBef>
            </a:pPr>
            <a:r>
              <a:rPr dirty="0" smtClean="0" sz="1100" spc="0">
                <a:latin typeface="Segoe Fluent Icons"/>
                <a:cs typeface="Segoe Fluent Icons"/>
              </a:rPr>
              <a:t></a:t>
            </a:r>
            <a:r>
              <a:rPr dirty="0" smtClean="0" sz="1100" spc="0">
                <a:latin typeface="Segoe Fluent Icons"/>
                <a:cs typeface="Segoe Fluent Icons"/>
              </a:rPr>
              <a:t>   </a:t>
            </a:r>
            <a:r>
              <a:rPr dirty="0" smtClean="0" sz="1100" spc="91">
                <a:latin typeface="Segoe Fluent Icons"/>
                <a:cs typeface="Segoe Fluent Icons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q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orce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seri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14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401269">
              <a:lnSpc>
                <a:spcPct val="95825"/>
              </a:lnSpc>
              <a:spcBef>
                <a:spcPts val="310"/>
              </a:spcBef>
            </a:pPr>
            <a:r>
              <a:rPr dirty="0" smtClean="0" sz="1100" spc="0">
                <a:latin typeface="Segoe Fluent Icons"/>
                <a:cs typeface="Segoe Fluent Icons"/>
              </a:rPr>
              <a:t></a:t>
            </a:r>
            <a:r>
              <a:rPr dirty="0" smtClean="0" sz="1100" spc="0">
                <a:latin typeface="Segoe Fluent Icons"/>
                <a:cs typeface="Segoe Fluent Icons"/>
              </a:rPr>
              <a:t>   </a:t>
            </a:r>
            <a:r>
              <a:rPr dirty="0" smtClean="0" sz="1100" spc="91">
                <a:latin typeface="Segoe Fluent Icons"/>
                <a:cs typeface="Segoe Fluent Icons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sp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use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25">
                <a:latin typeface="Arial"/>
                <a:cs typeface="Arial"/>
              </a:rPr>
              <a:t> </a:t>
            </a:r>
            <a:r>
              <a:rPr dirty="0" smtClean="0" sz="1000" spc="4" b="1">
                <a:latin typeface="Arial"/>
                <a:cs typeface="Arial"/>
              </a:rPr>
              <a:t>no</a:t>
            </a:r>
            <a:r>
              <a:rPr dirty="0" smtClean="0" sz="1000" spc="0" b="1">
                <a:latin typeface="Arial"/>
                <a:cs typeface="Arial"/>
              </a:rPr>
              <a:t>t</a:t>
            </a:r>
            <a:r>
              <a:rPr dirty="0" smtClean="0" sz="1000" spc="-10" b="1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abo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ati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orc</a:t>
            </a:r>
            <a:r>
              <a:rPr dirty="0" smtClean="0" sz="1100" spc="-9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79144" y="2764969"/>
            <a:ext cx="6048908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6007100" algn="l"/>
              </a:tabLst>
            </a:pPr>
            <a:r>
              <a:rPr dirty="0" smtClean="0" sz="1100" spc="-29">
                <a:latin typeface="Arial"/>
                <a:cs typeface="Arial"/>
              </a:rPr>
              <a:t>S</a:t>
            </a:r>
            <a:r>
              <a:rPr dirty="0" smtClean="0" sz="1100" spc="3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and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ore</a:t>
            </a:r>
            <a:r>
              <a:rPr dirty="0" smtClean="0" sz="1100" spc="-1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ate</a:t>
            </a:r>
            <a:r>
              <a:rPr dirty="0" smtClean="0" sz="1100" spc="-4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79144" y="3001189"/>
            <a:ext cx="6048781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6007100" algn="l"/>
              </a:tabLst>
            </a:pP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(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9144" y="3323134"/>
            <a:ext cx="3991127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3949700" algn="l"/>
              </a:tabLst>
            </a:pP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ate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ess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nty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9144" y="3551734"/>
            <a:ext cx="6048908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6007100" algn="l"/>
              </a:tabLst>
            </a:pP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ame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son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-9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orce</a:t>
            </a:r>
            <a:r>
              <a:rPr dirty="0" smtClean="0" sz="1000" spc="4">
                <a:latin typeface="Arial"/>
                <a:cs typeface="Arial"/>
              </a:rPr>
              <a:t>)</a:t>
            </a:r>
            <a:r>
              <a:rPr dirty="0" smtClean="0" sz="1000" spc="0">
                <a:latin typeface="Arial"/>
                <a:cs typeface="Arial"/>
              </a:rPr>
              <a:t>:</a:t>
            </a:r>
            <a:r>
              <a:rPr dirty="0" smtClean="0" sz="1000" spc="19">
                <a:latin typeface="Arial"/>
                <a:cs typeface="Arial"/>
              </a:rPr>
              <a:t> </a:t>
            </a:r>
            <a:r>
              <a:rPr dirty="0" smtClean="0" sz="1000" spc="0" u="sng">
                <a:latin typeface="Arial"/>
                <a:cs typeface="Arial"/>
              </a:rPr>
              <a:t> </a:t>
            </a:r>
            <a:r>
              <a:rPr dirty="0" smtClean="0" sz="1000" spc="0" u="sng">
                <a:latin typeface="Arial"/>
                <a:cs typeface="Arial"/>
              </a:rPr>
              <a:t>	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33424" y="4008934"/>
            <a:ext cx="2498072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000" spc="4">
                <a:latin typeface="Arial"/>
                <a:cs typeface="Arial"/>
              </a:rPr>
              <a:t>(</a:t>
            </a: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3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son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-9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orce</a:t>
            </a:r>
            <a:r>
              <a:rPr dirty="0" smtClean="0" sz="1100" spc="4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33424" y="5455464"/>
            <a:ext cx="2960850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ary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1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ssee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33424" y="5777028"/>
            <a:ext cx="1537518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com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es: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08275" y="5937048"/>
            <a:ext cx="930442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4">
                <a:latin typeface="Arial"/>
                <a:cs typeface="Arial"/>
              </a:rPr>
              <a:t>/</a:t>
            </a:r>
            <a:r>
              <a:rPr dirty="0" smtClean="0" sz="1100" spc="4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/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Y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9144" y="7848525"/>
            <a:ext cx="1091290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05"/>
              </a:lnSpc>
              <a:spcBef>
                <a:spcPts val="65"/>
              </a:spcBef>
            </a:pPr>
            <a:r>
              <a:rPr dirty="0" smtClean="0" baseline="2148" sz="1650" spc="4" b="1">
                <a:latin typeface="Arial Black"/>
                <a:cs typeface="Arial Black"/>
              </a:rPr>
              <a:t>(</a:t>
            </a:r>
            <a:r>
              <a:rPr dirty="0" smtClean="0" baseline="2148" sz="1650" spc="-4" b="1">
                <a:latin typeface="Arial Black"/>
                <a:cs typeface="Arial Black"/>
              </a:rPr>
              <a:t>N</a:t>
            </a:r>
            <a:r>
              <a:rPr dirty="0" smtClean="0" baseline="2626" sz="1350" spc="-4" b="1">
                <a:latin typeface="Arial Black"/>
                <a:cs typeface="Arial Black"/>
              </a:rPr>
              <a:t>O</a:t>
            </a:r>
            <a:r>
              <a:rPr dirty="0" smtClean="0" baseline="2626" sz="1350" spc="0" b="1">
                <a:latin typeface="Arial Black"/>
                <a:cs typeface="Arial Black"/>
              </a:rPr>
              <a:t>T</a:t>
            </a:r>
            <a:r>
              <a:rPr dirty="0" smtClean="0" baseline="2626" sz="1350" spc="-8" b="1">
                <a:latin typeface="Arial Black"/>
                <a:cs typeface="Arial Black"/>
              </a:rPr>
              <a:t>A</a:t>
            </a:r>
            <a:r>
              <a:rPr dirty="0" smtClean="0" baseline="2626" sz="1350" spc="0" b="1">
                <a:latin typeface="Arial Black"/>
                <a:cs typeface="Arial Black"/>
              </a:rPr>
              <a:t>RY</a:t>
            </a:r>
            <a:r>
              <a:rPr dirty="0" smtClean="0" baseline="2148" sz="1650" spc="4" b="1">
                <a:latin typeface="Arial Black"/>
                <a:cs typeface="Arial Black"/>
              </a:rPr>
              <a:t>’</a:t>
            </a:r>
            <a:r>
              <a:rPr dirty="0" smtClean="0" baseline="2626" sz="1350" spc="0" b="1">
                <a:latin typeface="Arial Black"/>
                <a:cs typeface="Arial Black"/>
              </a:rPr>
              <a:t>S</a:t>
            </a:r>
            <a:r>
              <a:rPr dirty="0" smtClean="0" baseline="2626" sz="1350" spc="11" b="1">
                <a:latin typeface="Arial Black"/>
                <a:cs typeface="Arial Black"/>
              </a:rPr>
              <a:t> </a:t>
            </a:r>
            <a:r>
              <a:rPr dirty="0" smtClean="0" baseline="2626" sz="1350" spc="0" b="1">
                <a:latin typeface="Arial Black"/>
                <a:cs typeface="Arial Black"/>
              </a:rPr>
              <a:t>S</a:t>
            </a:r>
            <a:r>
              <a:rPr dirty="0" smtClean="0" baseline="2626" sz="1350" spc="9" b="1">
                <a:latin typeface="Arial Black"/>
                <a:cs typeface="Arial Black"/>
              </a:rPr>
              <a:t>E</a:t>
            </a:r>
            <a:r>
              <a:rPr dirty="0" smtClean="0" baseline="2626" sz="1350" spc="-14" b="1">
                <a:latin typeface="Arial Black"/>
                <a:cs typeface="Arial Black"/>
              </a:rPr>
              <a:t>A</a:t>
            </a:r>
            <a:r>
              <a:rPr dirty="0" smtClean="0" baseline="2626" sz="1350" spc="4" b="1">
                <a:latin typeface="Arial Black"/>
                <a:cs typeface="Arial Black"/>
              </a:rPr>
              <a:t>L</a:t>
            </a:r>
            <a:r>
              <a:rPr dirty="0" smtClean="0" baseline="2148" sz="1650" spc="0" b="1">
                <a:latin typeface="Arial Black"/>
                <a:cs typeface="Arial Black"/>
              </a:rPr>
              <a:t>)</a:t>
            </a:r>
            <a:endParaRPr sz="1100">
              <a:latin typeface="Arial Black"/>
              <a:cs typeface="Arial Blac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9595371"/>
            <a:ext cx="476582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z="800" spc="4">
                <a:latin typeface="Arial"/>
                <a:cs typeface="Arial"/>
              </a:rPr>
              <a:t>J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0">
                <a:latin typeface="Arial"/>
                <a:cs typeface="Arial"/>
              </a:rPr>
              <a:t>ly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2011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57627" y="9595371"/>
            <a:ext cx="2019875" cy="243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8041" marR="332382" algn="ctr">
              <a:lnSpc>
                <a:spcPct val="95825"/>
              </a:lnSpc>
            </a:pPr>
            <a:r>
              <a:rPr dirty="0" smtClean="0" sz="800" spc="-4">
                <a:latin typeface="Arial"/>
                <a:cs typeface="Arial"/>
              </a:rPr>
              <a:t>(</a:t>
            </a:r>
            <a:r>
              <a:rPr dirty="0" smtClean="0" sz="800" spc="0">
                <a:latin typeface="Arial"/>
                <a:cs typeface="Arial"/>
              </a:rPr>
              <a:t>Fo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m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1</a:t>
            </a:r>
            <a:r>
              <a:rPr dirty="0" smtClean="0" sz="800" spc="0">
                <a:latin typeface="Arial"/>
                <a:cs typeface="Arial"/>
              </a:rPr>
              <a:t>)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q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-4">
                <a:latin typeface="Arial"/>
                <a:cs typeface="Arial"/>
              </a:rPr>
              <a:t>s</a:t>
            </a:r>
            <a:r>
              <a:rPr dirty="0" smtClean="0" sz="800" spc="0">
                <a:latin typeface="Arial"/>
                <a:cs typeface="Arial"/>
              </a:rPr>
              <a:t>t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f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0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D</a:t>
            </a:r>
            <a:r>
              <a:rPr dirty="0" smtClean="0" sz="800" spc="0">
                <a:latin typeface="Arial"/>
                <a:cs typeface="Arial"/>
              </a:rPr>
              <a:t>i</a:t>
            </a:r>
            <a:r>
              <a:rPr dirty="0" smtClean="0" sz="800" spc="-4">
                <a:latin typeface="Arial"/>
                <a:cs typeface="Arial"/>
              </a:rPr>
              <a:t>v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4">
                <a:latin typeface="Arial"/>
                <a:cs typeface="Arial"/>
              </a:rPr>
              <a:t>c</a:t>
            </a:r>
            <a:r>
              <a:rPr dirty="0" smtClean="0" sz="800" spc="0">
                <a:latin typeface="Arial"/>
                <a:cs typeface="Arial"/>
              </a:rPr>
              <a:t>e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ts val="910"/>
              </a:lnSpc>
              <a:spcBef>
                <a:spcPts val="45"/>
              </a:spcBef>
            </a:pPr>
            <a:r>
              <a:rPr dirty="0" smtClean="0" sz="800" spc="4">
                <a:latin typeface="Arial"/>
                <a:cs typeface="Arial"/>
              </a:rPr>
              <a:t>A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v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d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b</a:t>
            </a:r>
            <a:r>
              <a:rPr dirty="0" smtClean="0" sz="800" spc="0">
                <a:latin typeface="Arial"/>
                <a:cs typeface="Arial"/>
              </a:rPr>
              <a:t>y</a:t>
            </a:r>
            <a:r>
              <a:rPr dirty="0" smtClean="0" sz="800" spc="0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t</a:t>
            </a:r>
            <a:r>
              <a:rPr dirty="0" smtClean="0" sz="800" spc="-4">
                <a:latin typeface="Arial"/>
                <a:cs typeface="Arial"/>
              </a:rPr>
              <a:t>h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Te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4">
                <a:latin typeface="Arial"/>
                <a:cs typeface="Arial"/>
              </a:rPr>
              <a:t>n</a:t>
            </a:r>
            <a:r>
              <a:rPr dirty="0" smtClean="0" sz="800" spc="-14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4">
                <a:latin typeface="Arial"/>
                <a:cs typeface="Arial"/>
              </a:rPr>
              <a:t>S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p</a:t>
            </a:r>
            <a:r>
              <a:rPr dirty="0" smtClean="0" sz="800" spc="-14">
                <a:latin typeface="Arial"/>
                <a:cs typeface="Arial"/>
              </a:rPr>
              <a:t>r</a:t>
            </a:r>
            <a:r>
              <a:rPr dirty="0" smtClean="0" sz="800" spc="-4">
                <a:latin typeface="Arial"/>
                <a:cs typeface="Arial"/>
              </a:rPr>
              <a:t>e</a:t>
            </a:r>
            <a:r>
              <a:rPr dirty="0" smtClean="0" sz="800" spc="14">
                <a:latin typeface="Arial"/>
                <a:cs typeface="Arial"/>
              </a:rPr>
              <a:t>m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-9">
                <a:latin typeface="Arial"/>
                <a:cs typeface="Arial"/>
              </a:rPr>
              <a:t> </a:t>
            </a:r>
            <a:r>
              <a:rPr dirty="0" smtClean="0" sz="800" spc="-4">
                <a:latin typeface="Arial"/>
                <a:cs typeface="Arial"/>
              </a:rPr>
              <a:t>C</a:t>
            </a:r>
            <a:r>
              <a:rPr dirty="0" smtClean="0" sz="800" spc="-4">
                <a:latin typeface="Arial"/>
                <a:cs typeface="Arial"/>
              </a:rPr>
              <a:t>o</a:t>
            </a:r>
            <a:r>
              <a:rPr dirty="0" smtClean="0" sz="800" spc="-4">
                <a:latin typeface="Arial"/>
                <a:cs typeface="Arial"/>
              </a:rPr>
              <a:t>u</a:t>
            </a:r>
            <a:r>
              <a:rPr dirty="0" smtClean="0" sz="800" spc="-4">
                <a:latin typeface="Arial"/>
                <a:cs typeface="Arial"/>
              </a:rPr>
              <a:t>r</a:t>
            </a:r>
            <a:r>
              <a:rPr dirty="0" smtClean="0" sz="800" spc="0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46926" y="9595371"/>
            <a:ext cx="562308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z="800" spc="4">
                <a:latin typeface="Arial"/>
                <a:cs typeface="Arial"/>
              </a:rPr>
              <a:t>P</a:t>
            </a:r>
            <a:r>
              <a:rPr dirty="0" smtClean="0" sz="800" spc="-4">
                <a:latin typeface="Arial"/>
                <a:cs typeface="Arial"/>
              </a:rPr>
              <a:t>ag</a:t>
            </a:r>
            <a:r>
              <a:rPr dirty="0" smtClean="0" sz="800" spc="0">
                <a:latin typeface="Arial"/>
                <a:cs typeface="Arial"/>
              </a:rPr>
              <a:t>e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4</a:t>
            </a:r>
            <a:r>
              <a:rPr dirty="0" smtClean="0" sz="800" spc="4">
                <a:latin typeface="Arial"/>
                <a:cs typeface="Arial"/>
              </a:rPr>
              <a:t> </a:t>
            </a:r>
            <a:r>
              <a:rPr dirty="0" smtClean="0" sz="800" spc="-14">
                <a:latin typeface="Arial"/>
                <a:cs typeface="Arial"/>
              </a:rPr>
              <a:t>o</a:t>
            </a:r>
            <a:r>
              <a:rPr dirty="0" smtClean="0" sz="800" spc="0">
                <a:latin typeface="Arial"/>
                <a:cs typeface="Arial"/>
              </a:rPr>
              <a:t>f</a:t>
            </a:r>
            <a:r>
              <a:rPr dirty="0" smtClean="0" sz="800" spc="9">
                <a:latin typeface="Arial"/>
                <a:cs typeface="Arial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4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32686" y="837183"/>
            <a:ext cx="233235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4964557" y="837183"/>
            <a:ext cx="192963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2856611" y="1218438"/>
            <a:ext cx="403771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184015" y="2751581"/>
            <a:ext cx="271030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928114" y="2987802"/>
            <a:ext cx="496608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2856611" y="3309747"/>
            <a:ext cx="197993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3353435" y="3538347"/>
            <a:ext cx="354088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91844" y="3785235"/>
            <a:ext cx="600240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846124" y="5300853"/>
            <a:ext cx="610450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