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object 227"/>
          <p:cNvSpPr/>
          <p:nvPr/>
        </p:nvSpPr>
        <p:spPr>
          <a:xfrm>
            <a:off x="457200" y="406857"/>
            <a:ext cx="68579" cy="1201216"/>
          </a:xfrm>
          <a:custGeom>
            <a:avLst/>
            <a:gdLst/>
            <a:ahLst/>
            <a:cxnLst/>
            <a:rect l="l" t="t" r="r" b="b"/>
            <a:pathLst>
              <a:path w="68579" h="1201216">
                <a:moveTo>
                  <a:pt x="0" y="1201216"/>
                </a:moveTo>
                <a:lnTo>
                  <a:pt x="68579" y="1201216"/>
                </a:lnTo>
                <a:lnTo>
                  <a:pt x="68579" y="0"/>
                </a:lnTo>
                <a:lnTo>
                  <a:pt x="0" y="0"/>
                </a:lnTo>
                <a:lnTo>
                  <a:pt x="0" y="12012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2560954" y="406857"/>
            <a:ext cx="68580" cy="1201216"/>
          </a:xfrm>
          <a:custGeom>
            <a:avLst/>
            <a:gdLst/>
            <a:ahLst/>
            <a:cxnLst/>
            <a:rect l="l" t="t" r="r" b="b"/>
            <a:pathLst>
              <a:path w="68580" h="1201216">
                <a:moveTo>
                  <a:pt x="0" y="1201216"/>
                </a:moveTo>
                <a:lnTo>
                  <a:pt x="68580" y="1201216"/>
                </a:lnTo>
                <a:lnTo>
                  <a:pt x="68580" y="0"/>
                </a:lnTo>
                <a:lnTo>
                  <a:pt x="0" y="0"/>
                </a:lnTo>
                <a:lnTo>
                  <a:pt x="0" y="12012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525780" y="406857"/>
            <a:ext cx="2035175" cy="1201216"/>
          </a:xfrm>
          <a:custGeom>
            <a:avLst/>
            <a:gdLst/>
            <a:ahLst/>
            <a:cxnLst/>
            <a:rect l="l" t="t" r="r" b="b"/>
            <a:pathLst>
              <a:path w="2035175" h="1201216">
                <a:moveTo>
                  <a:pt x="2035175" y="50"/>
                </a:moveTo>
                <a:lnTo>
                  <a:pt x="0" y="50"/>
                </a:lnTo>
                <a:lnTo>
                  <a:pt x="0" y="1201216"/>
                </a:lnTo>
                <a:lnTo>
                  <a:pt x="2035175" y="1201216"/>
                </a:lnTo>
                <a:lnTo>
                  <a:pt x="2035175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2629535" y="406907"/>
            <a:ext cx="4680839" cy="420624"/>
          </a:xfrm>
          <a:custGeom>
            <a:avLst/>
            <a:gdLst/>
            <a:ahLst/>
            <a:cxnLst/>
            <a:rect l="l" t="t" r="r" b="b"/>
            <a:pathLst>
              <a:path w="4680839" h="420624">
                <a:moveTo>
                  <a:pt x="0" y="420624"/>
                </a:moveTo>
                <a:lnTo>
                  <a:pt x="4680839" y="420624"/>
                </a:lnTo>
                <a:lnTo>
                  <a:pt x="4680839" y="0"/>
                </a:lnTo>
                <a:lnTo>
                  <a:pt x="0" y="0"/>
                </a:lnTo>
                <a:lnTo>
                  <a:pt x="0" y="42062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2629535" y="827481"/>
            <a:ext cx="68580" cy="359968"/>
          </a:xfrm>
          <a:custGeom>
            <a:avLst/>
            <a:gdLst/>
            <a:ahLst/>
            <a:cxnLst/>
            <a:rect l="l" t="t" r="r" b="b"/>
            <a:pathLst>
              <a:path w="68580" h="359968">
                <a:moveTo>
                  <a:pt x="0" y="359968"/>
                </a:moveTo>
                <a:lnTo>
                  <a:pt x="68580" y="359968"/>
                </a:lnTo>
                <a:lnTo>
                  <a:pt x="68580" y="0"/>
                </a:lnTo>
                <a:lnTo>
                  <a:pt x="0" y="0"/>
                </a:lnTo>
                <a:lnTo>
                  <a:pt x="0" y="359968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7241794" y="827481"/>
            <a:ext cx="68579" cy="359968"/>
          </a:xfrm>
          <a:custGeom>
            <a:avLst/>
            <a:gdLst/>
            <a:ahLst/>
            <a:cxnLst/>
            <a:rect l="l" t="t" r="r" b="b"/>
            <a:pathLst>
              <a:path w="68579" h="359968">
                <a:moveTo>
                  <a:pt x="0" y="359968"/>
                </a:moveTo>
                <a:lnTo>
                  <a:pt x="68579" y="359968"/>
                </a:lnTo>
                <a:lnTo>
                  <a:pt x="68579" y="0"/>
                </a:lnTo>
                <a:lnTo>
                  <a:pt x="0" y="0"/>
                </a:lnTo>
                <a:lnTo>
                  <a:pt x="0" y="359968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2629535" y="1187450"/>
            <a:ext cx="4680839" cy="420624"/>
          </a:xfrm>
          <a:custGeom>
            <a:avLst/>
            <a:gdLst/>
            <a:ahLst/>
            <a:cxnLst/>
            <a:rect l="l" t="t" r="r" b="b"/>
            <a:pathLst>
              <a:path w="4680839" h="420624">
                <a:moveTo>
                  <a:pt x="0" y="420624"/>
                </a:moveTo>
                <a:lnTo>
                  <a:pt x="4680839" y="420624"/>
                </a:lnTo>
                <a:lnTo>
                  <a:pt x="4680839" y="0"/>
                </a:lnTo>
                <a:lnTo>
                  <a:pt x="0" y="0"/>
                </a:lnTo>
                <a:lnTo>
                  <a:pt x="0" y="420624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2698115" y="827481"/>
            <a:ext cx="4543679" cy="359968"/>
          </a:xfrm>
          <a:custGeom>
            <a:avLst/>
            <a:gdLst/>
            <a:ahLst/>
            <a:cxnLst/>
            <a:rect l="l" t="t" r="r" b="b"/>
            <a:pathLst>
              <a:path w="4543679" h="359968">
                <a:moveTo>
                  <a:pt x="0" y="359968"/>
                </a:moveTo>
                <a:lnTo>
                  <a:pt x="4543679" y="359968"/>
                </a:lnTo>
                <a:lnTo>
                  <a:pt x="4543679" y="0"/>
                </a:lnTo>
                <a:lnTo>
                  <a:pt x="0" y="0"/>
                </a:lnTo>
                <a:lnTo>
                  <a:pt x="0" y="359968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457200" y="1630934"/>
            <a:ext cx="1086916" cy="0"/>
          </a:xfrm>
          <a:custGeom>
            <a:avLst/>
            <a:gdLst/>
            <a:ahLst/>
            <a:cxnLst/>
            <a:rect l="l" t="t" r="r" b="b"/>
            <a:pathLst>
              <a:path w="1086916" h="0">
                <a:moveTo>
                  <a:pt x="0" y="0"/>
                </a:moveTo>
                <a:lnTo>
                  <a:pt x="1086916" y="0"/>
                </a:lnTo>
              </a:path>
            </a:pathLst>
          </a:custGeom>
          <a:ln w="46990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457200" y="1653794"/>
            <a:ext cx="68579" cy="160020"/>
          </a:xfrm>
          <a:custGeom>
            <a:avLst/>
            <a:gdLst/>
            <a:ahLst/>
            <a:cxnLst/>
            <a:rect l="l" t="t" r="r" b="b"/>
            <a:pathLst>
              <a:path w="68579" h="160020">
                <a:moveTo>
                  <a:pt x="0" y="160020"/>
                </a:moveTo>
                <a:lnTo>
                  <a:pt x="68579" y="160020"/>
                </a:lnTo>
                <a:lnTo>
                  <a:pt x="68579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1473962" y="1653794"/>
            <a:ext cx="70103" cy="160020"/>
          </a:xfrm>
          <a:custGeom>
            <a:avLst/>
            <a:gdLst/>
            <a:ahLst/>
            <a:cxnLst/>
            <a:rect l="l" t="t" r="r" b="b"/>
            <a:pathLst>
              <a:path w="70103" h="160020">
                <a:moveTo>
                  <a:pt x="0" y="160020"/>
                </a:moveTo>
                <a:lnTo>
                  <a:pt x="70103" y="160020"/>
                </a:lnTo>
                <a:lnTo>
                  <a:pt x="70103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525780" y="1653794"/>
            <a:ext cx="948232" cy="160020"/>
          </a:xfrm>
          <a:custGeom>
            <a:avLst/>
            <a:gdLst/>
            <a:ahLst/>
            <a:cxnLst/>
            <a:rect l="l" t="t" r="r" b="b"/>
            <a:pathLst>
              <a:path w="948232" h="160020">
                <a:moveTo>
                  <a:pt x="0" y="160020"/>
                </a:moveTo>
                <a:lnTo>
                  <a:pt x="948232" y="160020"/>
                </a:lnTo>
                <a:lnTo>
                  <a:pt x="948232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1544066" y="1630934"/>
            <a:ext cx="3429635" cy="0"/>
          </a:xfrm>
          <a:custGeom>
            <a:avLst/>
            <a:gdLst/>
            <a:ahLst/>
            <a:cxnLst/>
            <a:rect l="l" t="t" r="r" b="b"/>
            <a:pathLst>
              <a:path w="3429635" h="0">
                <a:moveTo>
                  <a:pt x="0" y="0"/>
                </a:moveTo>
                <a:lnTo>
                  <a:pt x="3429635" y="0"/>
                </a:lnTo>
              </a:path>
            </a:pathLst>
          </a:custGeom>
          <a:ln w="46990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1544066" y="1653794"/>
            <a:ext cx="67056" cy="160020"/>
          </a:xfrm>
          <a:custGeom>
            <a:avLst/>
            <a:gdLst/>
            <a:ahLst/>
            <a:cxnLst/>
            <a:rect l="l" t="t" r="r" b="b"/>
            <a:pathLst>
              <a:path w="67056" h="160020">
                <a:moveTo>
                  <a:pt x="0" y="160020"/>
                </a:moveTo>
                <a:lnTo>
                  <a:pt x="67056" y="160020"/>
                </a:lnTo>
                <a:lnTo>
                  <a:pt x="67056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4903597" y="1653794"/>
            <a:ext cx="70103" cy="160020"/>
          </a:xfrm>
          <a:custGeom>
            <a:avLst/>
            <a:gdLst/>
            <a:ahLst/>
            <a:cxnLst/>
            <a:rect l="l" t="t" r="r" b="b"/>
            <a:pathLst>
              <a:path w="70103" h="160020">
                <a:moveTo>
                  <a:pt x="0" y="160020"/>
                </a:moveTo>
                <a:lnTo>
                  <a:pt x="70103" y="160020"/>
                </a:lnTo>
                <a:lnTo>
                  <a:pt x="70103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1611122" y="1653794"/>
            <a:ext cx="3292475" cy="160020"/>
          </a:xfrm>
          <a:custGeom>
            <a:avLst/>
            <a:gdLst/>
            <a:ahLst/>
            <a:cxnLst/>
            <a:rect l="l" t="t" r="r" b="b"/>
            <a:pathLst>
              <a:path w="3292475" h="160020">
                <a:moveTo>
                  <a:pt x="0" y="160020"/>
                </a:moveTo>
                <a:lnTo>
                  <a:pt x="3292475" y="160020"/>
                </a:lnTo>
                <a:lnTo>
                  <a:pt x="3292475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4973701" y="163093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46990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4973701" y="1653794"/>
            <a:ext cx="67055" cy="160020"/>
          </a:xfrm>
          <a:custGeom>
            <a:avLst/>
            <a:gdLst/>
            <a:ahLst/>
            <a:cxnLst/>
            <a:rect l="l" t="t" r="r" b="b"/>
            <a:pathLst>
              <a:path w="67055" h="160020">
                <a:moveTo>
                  <a:pt x="0" y="160020"/>
                </a:moveTo>
                <a:lnTo>
                  <a:pt x="67055" y="160020"/>
                </a:lnTo>
                <a:lnTo>
                  <a:pt x="67055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5703697" y="1653794"/>
            <a:ext cx="70103" cy="160020"/>
          </a:xfrm>
          <a:custGeom>
            <a:avLst/>
            <a:gdLst/>
            <a:ahLst/>
            <a:cxnLst/>
            <a:rect l="l" t="t" r="r" b="b"/>
            <a:pathLst>
              <a:path w="70103" h="160020">
                <a:moveTo>
                  <a:pt x="0" y="160020"/>
                </a:moveTo>
                <a:lnTo>
                  <a:pt x="70103" y="160020"/>
                </a:lnTo>
                <a:lnTo>
                  <a:pt x="70103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5040757" y="1653794"/>
            <a:ext cx="662939" cy="160020"/>
          </a:xfrm>
          <a:custGeom>
            <a:avLst/>
            <a:gdLst/>
            <a:ahLst/>
            <a:cxnLst/>
            <a:rect l="l" t="t" r="r" b="b"/>
            <a:pathLst>
              <a:path w="662939" h="160020">
                <a:moveTo>
                  <a:pt x="0" y="160020"/>
                </a:moveTo>
                <a:lnTo>
                  <a:pt x="662939" y="160020"/>
                </a:lnTo>
                <a:lnTo>
                  <a:pt x="662939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5773801" y="1630934"/>
            <a:ext cx="1542542" cy="0"/>
          </a:xfrm>
          <a:custGeom>
            <a:avLst/>
            <a:gdLst/>
            <a:ahLst/>
            <a:cxnLst/>
            <a:rect l="l" t="t" r="r" b="b"/>
            <a:pathLst>
              <a:path w="1542542" h="0">
                <a:moveTo>
                  <a:pt x="0" y="0"/>
                </a:moveTo>
                <a:lnTo>
                  <a:pt x="1542542" y="0"/>
                </a:lnTo>
              </a:path>
            </a:pathLst>
          </a:custGeom>
          <a:ln w="46990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5773801" y="1653794"/>
            <a:ext cx="67055" cy="160020"/>
          </a:xfrm>
          <a:custGeom>
            <a:avLst/>
            <a:gdLst/>
            <a:ahLst/>
            <a:cxnLst/>
            <a:rect l="l" t="t" r="r" b="b"/>
            <a:pathLst>
              <a:path w="67055" h="160020">
                <a:moveTo>
                  <a:pt x="0" y="160020"/>
                </a:moveTo>
                <a:lnTo>
                  <a:pt x="67055" y="160020"/>
                </a:lnTo>
                <a:lnTo>
                  <a:pt x="67055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7247890" y="1653794"/>
            <a:ext cx="68579" cy="160020"/>
          </a:xfrm>
          <a:custGeom>
            <a:avLst/>
            <a:gdLst/>
            <a:ahLst/>
            <a:cxnLst/>
            <a:rect l="l" t="t" r="r" b="b"/>
            <a:pathLst>
              <a:path w="68579" h="160020">
                <a:moveTo>
                  <a:pt x="0" y="160020"/>
                </a:moveTo>
                <a:lnTo>
                  <a:pt x="68579" y="160020"/>
                </a:lnTo>
                <a:lnTo>
                  <a:pt x="68579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5840857" y="1653794"/>
            <a:ext cx="1406906" cy="160020"/>
          </a:xfrm>
          <a:custGeom>
            <a:avLst/>
            <a:gdLst/>
            <a:ahLst/>
            <a:cxnLst/>
            <a:rect l="l" t="t" r="r" b="b"/>
            <a:pathLst>
              <a:path w="1406906" h="160020">
                <a:moveTo>
                  <a:pt x="0" y="160020"/>
                </a:moveTo>
                <a:lnTo>
                  <a:pt x="1406906" y="160020"/>
                </a:lnTo>
                <a:lnTo>
                  <a:pt x="1406906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457200" y="1813814"/>
            <a:ext cx="1086916" cy="96011"/>
          </a:xfrm>
          <a:custGeom>
            <a:avLst/>
            <a:gdLst/>
            <a:ahLst/>
            <a:cxnLst/>
            <a:rect l="l" t="t" r="r" b="b"/>
            <a:pathLst>
              <a:path w="1086916" h="96011">
                <a:moveTo>
                  <a:pt x="0" y="96011"/>
                </a:moveTo>
                <a:lnTo>
                  <a:pt x="1086916" y="96011"/>
                </a:lnTo>
                <a:lnTo>
                  <a:pt x="1086916" y="0"/>
                </a:lnTo>
                <a:lnTo>
                  <a:pt x="0" y="0"/>
                </a:lnTo>
                <a:lnTo>
                  <a:pt x="0" y="960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457200" y="1909826"/>
            <a:ext cx="68579" cy="160020"/>
          </a:xfrm>
          <a:custGeom>
            <a:avLst/>
            <a:gdLst/>
            <a:ahLst/>
            <a:cxnLst/>
            <a:rect l="l" t="t" r="r" b="b"/>
            <a:pathLst>
              <a:path w="68579" h="160020">
                <a:moveTo>
                  <a:pt x="0" y="160020"/>
                </a:moveTo>
                <a:lnTo>
                  <a:pt x="68579" y="160020"/>
                </a:lnTo>
                <a:lnTo>
                  <a:pt x="68579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1473962" y="1909826"/>
            <a:ext cx="70103" cy="160020"/>
          </a:xfrm>
          <a:custGeom>
            <a:avLst/>
            <a:gdLst/>
            <a:ahLst/>
            <a:cxnLst/>
            <a:rect l="l" t="t" r="r" b="b"/>
            <a:pathLst>
              <a:path w="70103" h="160020">
                <a:moveTo>
                  <a:pt x="0" y="160020"/>
                </a:moveTo>
                <a:lnTo>
                  <a:pt x="70103" y="160020"/>
                </a:lnTo>
                <a:lnTo>
                  <a:pt x="70103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525780" y="1909826"/>
            <a:ext cx="948232" cy="160020"/>
          </a:xfrm>
          <a:custGeom>
            <a:avLst/>
            <a:gdLst/>
            <a:ahLst/>
            <a:cxnLst/>
            <a:rect l="l" t="t" r="r" b="b"/>
            <a:pathLst>
              <a:path w="948232" h="160020">
                <a:moveTo>
                  <a:pt x="0" y="160020"/>
                </a:moveTo>
                <a:lnTo>
                  <a:pt x="948232" y="160020"/>
                </a:lnTo>
                <a:lnTo>
                  <a:pt x="948232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1544066" y="1813814"/>
            <a:ext cx="3429635" cy="96011"/>
          </a:xfrm>
          <a:custGeom>
            <a:avLst/>
            <a:gdLst/>
            <a:ahLst/>
            <a:cxnLst/>
            <a:rect l="l" t="t" r="r" b="b"/>
            <a:pathLst>
              <a:path w="3429635" h="96011">
                <a:moveTo>
                  <a:pt x="0" y="96011"/>
                </a:moveTo>
                <a:lnTo>
                  <a:pt x="3429635" y="96011"/>
                </a:lnTo>
                <a:lnTo>
                  <a:pt x="3429635" y="0"/>
                </a:lnTo>
                <a:lnTo>
                  <a:pt x="0" y="0"/>
                </a:lnTo>
                <a:lnTo>
                  <a:pt x="0" y="960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1544066" y="1909826"/>
            <a:ext cx="67056" cy="160020"/>
          </a:xfrm>
          <a:custGeom>
            <a:avLst/>
            <a:gdLst/>
            <a:ahLst/>
            <a:cxnLst/>
            <a:rect l="l" t="t" r="r" b="b"/>
            <a:pathLst>
              <a:path w="67056" h="160020">
                <a:moveTo>
                  <a:pt x="0" y="160020"/>
                </a:moveTo>
                <a:lnTo>
                  <a:pt x="67056" y="160020"/>
                </a:lnTo>
                <a:lnTo>
                  <a:pt x="67056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4903597" y="1909826"/>
            <a:ext cx="70103" cy="160020"/>
          </a:xfrm>
          <a:custGeom>
            <a:avLst/>
            <a:gdLst/>
            <a:ahLst/>
            <a:cxnLst/>
            <a:rect l="l" t="t" r="r" b="b"/>
            <a:pathLst>
              <a:path w="70103" h="160020">
                <a:moveTo>
                  <a:pt x="0" y="160020"/>
                </a:moveTo>
                <a:lnTo>
                  <a:pt x="70103" y="160020"/>
                </a:lnTo>
                <a:lnTo>
                  <a:pt x="70103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1611122" y="1909826"/>
            <a:ext cx="3292475" cy="160020"/>
          </a:xfrm>
          <a:custGeom>
            <a:avLst/>
            <a:gdLst/>
            <a:ahLst/>
            <a:cxnLst/>
            <a:rect l="l" t="t" r="r" b="b"/>
            <a:pathLst>
              <a:path w="3292475" h="160020">
                <a:moveTo>
                  <a:pt x="0" y="160020"/>
                </a:moveTo>
                <a:lnTo>
                  <a:pt x="3292475" y="160020"/>
                </a:lnTo>
                <a:lnTo>
                  <a:pt x="3292475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4973701" y="1813814"/>
            <a:ext cx="800100" cy="96011"/>
          </a:xfrm>
          <a:custGeom>
            <a:avLst/>
            <a:gdLst/>
            <a:ahLst/>
            <a:cxnLst/>
            <a:rect l="l" t="t" r="r" b="b"/>
            <a:pathLst>
              <a:path w="800100" h="96011">
                <a:moveTo>
                  <a:pt x="0" y="96011"/>
                </a:moveTo>
                <a:lnTo>
                  <a:pt x="800100" y="96011"/>
                </a:lnTo>
                <a:lnTo>
                  <a:pt x="800100" y="0"/>
                </a:lnTo>
                <a:lnTo>
                  <a:pt x="0" y="0"/>
                </a:lnTo>
                <a:lnTo>
                  <a:pt x="0" y="960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4973701" y="1909826"/>
            <a:ext cx="67055" cy="160020"/>
          </a:xfrm>
          <a:custGeom>
            <a:avLst/>
            <a:gdLst/>
            <a:ahLst/>
            <a:cxnLst/>
            <a:rect l="l" t="t" r="r" b="b"/>
            <a:pathLst>
              <a:path w="67055" h="160020">
                <a:moveTo>
                  <a:pt x="0" y="160020"/>
                </a:moveTo>
                <a:lnTo>
                  <a:pt x="67055" y="160020"/>
                </a:lnTo>
                <a:lnTo>
                  <a:pt x="67055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5703697" y="1909826"/>
            <a:ext cx="70103" cy="160020"/>
          </a:xfrm>
          <a:custGeom>
            <a:avLst/>
            <a:gdLst/>
            <a:ahLst/>
            <a:cxnLst/>
            <a:rect l="l" t="t" r="r" b="b"/>
            <a:pathLst>
              <a:path w="70103" h="160020">
                <a:moveTo>
                  <a:pt x="0" y="160020"/>
                </a:moveTo>
                <a:lnTo>
                  <a:pt x="70103" y="160020"/>
                </a:lnTo>
                <a:lnTo>
                  <a:pt x="70103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5040757" y="1909826"/>
            <a:ext cx="662939" cy="160020"/>
          </a:xfrm>
          <a:custGeom>
            <a:avLst/>
            <a:gdLst/>
            <a:ahLst/>
            <a:cxnLst/>
            <a:rect l="l" t="t" r="r" b="b"/>
            <a:pathLst>
              <a:path w="662939" h="160020">
                <a:moveTo>
                  <a:pt x="0" y="160020"/>
                </a:moveTo>
                <a:lnTo>
                  <a:pt x="662939" y="160020"/>
                </a:lnTo>
                <a:lnTo>
                  <a:pt x="662939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5773801" y="1813814"/>
            <a:ext cx="1542542" cy="96011"/>
          </a:xfrm>
          <a:custGeom>
            <a:avLst/>
            <a:gdLst/>
            <a:ahLst/>
            <a:cxnLst/>
            <a:rect l="l" t="t" r="r" b="b"/>
            <a:pathLst>
              <a:path w="1542542" h="96011">
                <a:moveTo>
                  <a:pt x="0" y="96011"/>
                </a:moveTo>
                <a:lnTo>
                  <a:pt x="1542542" y="96011"/>
                </a:lnTo>
                <a:lnTo>
                  <a:pt x="1542542" y="0"/>
                </a:lnTo>
                <a:lnTo>
                  <a:pt x="0" y="0"/>
                </a:lnTo>
                <a:lnTo>
                  <a:pt x="0" y="960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5773801" y="1909826"/>
            <a:ext cx="67055" cy="160020"/>
          </a:xfrm>
          <a:custGeom>
            <a:avLst/>
            <a:gdLst/>
            <a:ahLst/>
            <a:cxnLst/>
            <a:rect l="l" t="t" r="r" b="b"/>
            <a:pathLst>
              <a:path w="67055" h="160020">
                <a:moveTo>
                  <a:pt x="0" y="160020"/>
                </a:moveTo>
                <a:lnTo>
                  <a:pt x="67055" y="160020"/>
                </a:lnTo>
                <a:lnTo>
                  <a:pt x="67055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7247890" y="1909826"/>
            <a:ext cx="68579" cy="160020"/>
          </a:xfrm>
          <a:custGeom>
            <a:avLst/>
            <a:gdLst/>
            <a:ahLst/>
            <a:cxnLst/>
            <a:rect l="l" t="t" r="r" b="b"/>
            <a:pathLst>
              <a:path w="68579" h="160020">
                <a:moveTo>
                  <a:pt x="0" y="160020"/>
                </a:moveTo>
                <a:lnTo>
                  <a:pt x="68579" y="160020"/>
                </a:lnTo>
                <a:lnTo>
                  <a:pt x="68579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5840857" y="1909826"/>
            <a:ext cx="1406906" cy="160020"/>
          </a:xfrm>
          <a:custGeom>
            <a:avLst/>
            <a:gdLst/>
            <a:ahLst/>
            <a:cxnLst/>
            <a:rect l="l" t="t" r="r" b="b"/>
            <a:pathLst>
              <a:path w="1406906" h="160020">
                <a:moveTo>
                  <a:pt x="0" y="160020"/>
                </a:moveTo>
                <a:lnTo>
                  <a:pt x="1406906" y="160020"/>
                </a:lnTo>
                <a:lnTo>
                  <a:pt x="1406906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457200" y="2091182"/>
            <a:ext cx="6859270" cy="0"/>
          </a:xfrm>
          <a:custGeom>
            <a:avLst/>
            <a:gdLst/>
            <a:ahLst/>
            <a:cxnLst/>
            <a:rect l="l" t="t" r="r" b="b"/>
            <a:pathLst>
              <a:path w="6859270" h="0">
                <a:moveTo>
                  <a:pt x="0" y="0"/>
                </a:moveTo>
                <a:lnTo>
                  <a:pt x="6859270" y="0"/>
                </a:lnTo>
              </a:path>
            </a:pathLst>
          </a:custGeom>
          <a:ln w="43942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457200" y="2134616"/>
            <a:ext cx="68579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45466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7247890" y="2134616"/>
            <a:ext cx="68579" cy="0"/>
          </a:xfrm>
          <a:custGeom>
            <a:avLst/>
            <a:gdLst/>
            <a:ahLst/>
            <a:cxnLst/>
            <a:rect l="l" t="t" r="r" b="b"/>
            <a:pathLst>
              <a:path w="68579" h="0">
                <a:moveTo>
                  <a:pt x="0" y="0"/>
                </a:moveTo>
                <a:lnTo>
                  <a:pt x="68579" y="0"/>
                </a:lnTo>
              </a:path>
            </a:pathLst>
          </a:custGeom>
          <a:ln w="45466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525780" y="2134616"/>
            <a:ext cx="6722109" cy="0"/>
          </a:xfrm>
          <a:custGeom>
            <a:avLst/>
            <a:gdLst/>
            <a:ahLst/>
            <a:cxnLst/>
            <a:rect l="l" t="t" r="r" b="b"/>
            <a:pathLst>
              <a:path w="6722109" h="0">
                <a:moveTo>
                  <a:pt x="0" y="0"/>
                </a:moveTo>
                <a:lnTo>
                  <a:pt x="6722109" y="0"/>
                </a:lnTo>
              </a:path>
            </a:pathLst>
          </a:custGeom>
          <a:ln w="45466">
            <a:solidFill>
              <a:srgbClr val="DDEBF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463295" y="2162809"/>
            <a:ext cx="733348" cy="79248"/>
          </a:xfrm>
          <a:custGeom>
            <a:avLst/>
            <a:gdLst/>
            <a:ahLst/>
            <a:cxnLst/>
            <a:rect l="l" t="t" r="r" b="b"/>
            <a:pathLst>
              <a:path w="733348" h="79248">
                <a:moveTo>
                  <a:pt x="0" y="79248"/>
                </a:moveTo>
                <a:lnTo>
                  <a:pt x="733348" y="79248"/>
                </a:lnTo>
                <a:lnTo>
                  <a:pt x="733348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463295" y="2242058"/>
            <a:ext cx="65532" cy="211835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5"/>
                </a:moveTo>
                <a:lnTo>
                  <a:pt x="65532" y="211835"/>
                </a:lnTo>
                <a:lnTo>
                  <a:pt x="65532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1131112" y="2242058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463295" y="2453894"/>
            <a:ext cx="733348" cy="80772"/>
          </a:xfrm>
          <a:custGeom>
            <a:avLst/>
            <a:gdLst/>
            <a:ahLst/>
            <a:cxnLst/>
            <a:rect l="l" t="t" r="r" b="b"/>
            <a:pathLst>
              <a:path w="733348" h="80772">
                <a:moveTo>
                  <a:pt x="0" y="80772"/>
                </a:moveTo>
                <a:lnTo>
                  <a:pt x="733348" y="80772"/>
                </a:lnTo>
                <a:lnTo>
                  <a:pt x="733348" y="0"/>
                </a:lnTo>
                <a:lnTo>
                  <a:pt x="0" y="0"/>
                </a:lnTo>
                <a:lnTo>
                  <a:pt x="0" y="80772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528828" y="2242058"/>
            <a:ext cx="602284" cy="211835"/>
          </a:xfrm>
          <a:custGeom>
            <a:avLst/>
            <a:gdLst/>
            <a:ahLst/>
            <a:cxnLst/>
            <a:rect l="l" t="t" r="r" b="b"/>
            <a:pathLst>
              <a:path w="602284" h="211835">
                <a:moveTo>
                  <a:pt x="0" y="211835"/>
                </a:moveTo>
                <a:lnTo>
                  <a:pt x="602284" y="211835"/>
                </a:lnTo>
                <a:lnTo>
                  <a:pt x="602284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1204264" y="2162809"/>
            <a:ext cx="736091" cy="79248"/>
          </a:xfrm>
          <a:custGeom>
            <a:avLst/>
            <a:gdLst/>
            <a:ahLst/>
            <a:cxnLst/>
            <a:rect l="l" t="t" r="r" b="b"/>
            <a:pathLst>
              <a:path w="736091" h="79248">
                <a:moveTo>
                  <a:pt x="0" y="79248"/>
                </a:moveTo>
                <a:lnTo>
                  <a:pt x="736091" y="79248"/>
                </a:lnTo>
                <a:lnTo>
                  <a:pt x="736091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1204264" y="2242058"/>
            <a:ext cx="64008" cy="211835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5"/>
                </a:moveTo>
                <a:lnTo>
                  <a:pt x="64008" y="211835"/>
                </a:lnTo>
                <a:lnTo>
                  <a:pt x="64008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1874774" y="2242058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1204264" y="2453894"/>
            <a:ext cx="736091" cy="80772"/>
          </a:xfrm>
          <a:custGeom>
            <a:avLst/>
            <a:gdLst/>
            <a:ahLst/>
            <a:cxnLst/>
            <a:rect l="l" t="t" r="r" b="b"/>
            <a:pathLst>
              <a:path w="736091" h="80772">
                <a:moveTo>
                  <a:pt x="0" y="80772"/>
                </a:moveTo>
                <a:lnTo>
                  <a:pt x="736091" y="80772"/>
                </a:lnTo>
                <a:lnTo>
                  <a:pt x="736091" y="0"/>
                </a:lnTo>
                <a:lnTo>
                  <a:pt x="0" y="0"/>
                </a:lnTo>
                <a:lnTo>
                  <a:pt x="0" y="80772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1268272" y="2242058"/>
            <a:ext cx="606551" cy="211835"/>
          </a:xfrm>
          <a:custGeom>
            <a:avLst/>
            <a:gdLst/>
            <a:ahLst/>
            <a:cxnLst/>
            <a:rect l="l" t="t" r="r" b="b"/>
            <a:pathLst>
              <a:path w="606551" h="211835">
                <a:moveTo>
                  <a:pt x="0" y="211835"/>
                </a:moveTo>
                <a:lnTo>
                  <a:pt x="606551" y="211835"/>
                </a:lnTo>
                <a:lnTo>
                  <a:pt x="60655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1946402" y="2162810"/>
            <a:ext cx="65531" cy="371855"/>
          </a:xfrm>
          <a:custGeom>
            <a:avLst/>
            <a:gdLst/>
            <a:ahLst/>
            <a:cxnLst/>
            <a:rect l="l" t="t" r="r" b="b"/>
            <a:pathLst>
              <a:path w="65531" h="371855">
                <a:moveTo>
                  <a:pt x="0" y="371855"/>
                </a:moveTo>
                <a:lnTo>
                  <a:pt x="65531" y="371855"/>
                </a:lnTo>
                <a:lnTo>
                  <a:pt x="65531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2617342" y="2162810"/>
            <a:ext cx="65531" cy="371855"/>
          </a:xfrm>
          <a:custGeom>
            <a:avLst/>
            <a:gdLst/>
            <a:ahLst/>
            <a:cxnLst/>
            <a:rect l="l" t="t" r="r" b="b"/>
            <a:pathLst>
              <a:path w="65531" h="371855">
                <a:moveTo>
                  <a:pt x="0" y="371855"/>
                </a:moveTo>
                <a:lnTo>
                  <a:pt x="65531" y="371855"/>
                </a:lnTo>
                <a:lnTo>
                  <a:pt x="65531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2011933" y="2162810"/>
            <a:ext cx="605332" cy="185927"/>
          </a:xfrm>
          <a:custGeom>
            <a:avLst/>
            <a:gdLst/>
            <a:ahLst/>
            <a:cxnLst/>
            <a:rect l="l" t="t" r="r" b="b"/>
            <a:pathLst>
              <a:path w="605332" h="185927">
                <a:moveTo>
                  <a:pt x="605332" y="126"/>
                </a:moveTo>
                <a:lnTo>
                  <a:pt x="0" y="126"/>
                </a:lnTo>
                <a:lnTo>
                  <a:pt x="0" y="185927"/>
                </a:lnTo>
                <a:lnTo>
                  <a:pt x="605332" y="185927"/>
                </a:lnTo>
                <a:lnTo>
                  <a:pt x="605332" y="126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2011933" y="2348738"/>
            <a:ext cx="605332" cy="185927"/>
          </a:xfrm>
          <a:custGeom>
            <a:avLst/>
            <a:gdLst/>
            <a:ahLst/>
            <a:cxnLst/>
            <a:rect l="l" t="t" r="r" b="b"/>
            <a:pathLst>
              <a:path w="605332" h="185927">
                <a:moveTo>
                  <a:pt x="0" y="185927"/>
                </a:moveTo>
                <a:lnTo>
                  <a:pt x="605332" y="185927"/>
                </a:lnTo>
                <a:lnTo>
                  <a:pt x="605332" y="0"/>
                </a:lnTo>
                <a:lnTo>
                  <a:pt x="0" y="0"/>
                </a:lnTo>
                <a:lnTo>
                  <a:pt x="0" y="185927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2690494" y="2162810"/>
            <a:ext cx="64007" cy="371855"/>
          </a:xfrm>
          <a:custGeom>
            <a:avLst/>
            <a:gdLst/>
            <a:ahLst/>
            <a:cxnLst/>
            <a:rect l="l" t="t" r="r" b="b"/>
            <a:pathLst>
              <a:path w="64007" h="371855">
                <a:moveTo>
                  <a:pt x="0" y="371855"/>
                </a:moveTo>
                <a:lnTo>
                  <a:pt x="64007" y="371855"/>
                </a:lnTo>
                <a:lnTo>
                  <a:pt x="64007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3361054" y="2162810"/>
            <a:ext cx="65532" cy="371855"/>
          </a:xfrm>
          <a:custGeom>
            <a:avLst/>
            <a:gdLst/>
            <a:ahLst/>
            <a:cxnLst/>
            <a:rect l="l" t="t" r="r" b="b"/>
            <a:pathLst>
              <a:path w="65532" h="371855">
                <a:moveTo>
                  <a:pt x="0" y="371855"/>
                </a:moveTo>
                <a:lnTo>
                  <a:pt x="65532" y="371855"/>
                </a:lnTo>
                <a:lnTo>
                  <a:pt x="65532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2754503" y="2162810"/>
            <a:ext cx="606551" cy="185927"/>
          </a:xfrm>
          <a:custGeom>
            <a:avLst/>
            <a:gdLst/>
            <a:ahLst/>
            <a:cxnLst/>
            <a:rect l="l" t="t" r="r" b="b"/>
            <a:pathLst>
              <a:path w="606551" h="185927">
                <a:moveTo>
                  <a:pt x="606551" y="126"/>
                </a:moveTo>
                <a:lnTo>
                  <a:pt x="0" y="126"/>
                </a:lnTo>
                <a:lnTo>
                  <a:pt x="0" y="185927"/>
                </a:lnTo>
                <a:lnTo>
                  <a:pt x="606551" y="185927"/>
                </a:lnTo>
                <a:lnTo>
                  <a:pt x="606551" y="126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2754503" y="2348738"/>
            <a:ext cx="606551" cy="185927"/>
          </a:xfrm>
          <a:custGeom>
            <a:avLst/>
            <a:gdLst/>
            <a:ahLst/>
            <a:cxnLst/>
            <a:rect l="l" t="t" r="r" b="b"/>
            <a:pathLst>
              <a:path w="606551" h="185927">
                <a:moveTo>
                  <a:pt x="0" y="185927"/>
                </a:moveTo>
                <a:lnTo>
                  <a:pt x="606551" y="185927"/>
                </a:lnTo>
                <a:lnTo>
                  <a:pt x="606551" y="0"/>
                </a:lnTo>
                <a:lnTo>
                  <a:pt x="0" y="0"/>
                </a:lnTo>
                <a:lnTo>
                  <a:pt x="0" y="185927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3432683" y="2162809"/>
            <a:ext cx="794308" cy="79248"/>
          </a:xfrm>
          <a:custGeom>
            <a:avLst/>
            <a:gdLst/>
            <a:ahLst/>
            <a:cxnLst/>
            <a:rect l="l" t="t" r="r" b="b"/>
            <a:pathLst>
              <a:path w="794308" h="79248">
                <a:moveTo>
                  <a:pt x="0" y="79248"/>
                </a:moveTo>
                <a:lnTo>
                  <a:pt x="794308" y="79248"/>
                </a:lnTo>
                <a:lnTo>
                  <a:pt x="794308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3432683" y="2242058"/>
            <a:ext cx="65532" cy="211835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5"/>
                </a:moveTo>
                <a:lnTo>
                  <a:pt x="65532" y="211835"/>
                </a:lnTo>
                <a:lnTo>
                  <a:pt x="65532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4161154" y="2242058"/>
            <a:ext cx="65836" cy="211835"/>
          </a:xfrm>
          <a:custGeom>
            <a:avLst/>
            <a:gdLst/>
            <a:ahLst/>
            <a:cxnLst/>
            <a:rect l="l" t="t" r="r" b="b"/>
            <a:pathLst>
              <a:path w="65836" h="211835">
                <a:moveTo>
                  <a:pt x="0" y="211835"/>
                </a:moveTo>
                <a:lnTo>
                  <a:pt x="65836" y="211835"/>
                </a:lnTo>
                <a:lnTo>
                  <a:pt x="65836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3432683" y="2453894"/>
            <a:ext cx="794308" cy="80772"/>
          </a:xfrm>
          <a:custGeom>
            <a:avLst/>
            <a:gdLst/>
            <a:ahLst/>
            <a:cxnLst/>
            <a:rect l="l" t="t" r="r" b="b"/>
            <a:pathLst>
              <a:path w="794308" h="80772">
                <a:moveTo>
                  <a:pt x="0" y="80772"/>
                </a:moveTo>
                <a:lnTo>
                  <a:pt x="794308" y="80772"/>
                </a:lnTo>
                <a:lnTo>
                  <a:pt x="794308" y="0"/>
                </a:lnTo>
                <a:lnTo>
                  <a:pt x="0" y="0"/>
                </a:lnTo>
                <a:lnTo>
                  <a:pt x="0" y="80772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3498215" y="2242058"/>
            <a:ext cx="662939" cy="211835"/>
          </a:xfrm>
          <a:custGeom>
            <a:avLst/>
            <a:gdLst/>
            <a:ahLst/>
            <a:cxnLst/>
            <a:rect l="l" t="t" r="r" b="b"/>
            <a:pathLst>
              <a:path w="662939" h="211835">
                <a:moveTo>
                  <a:pt x="0" y="211835"/>
                </a:moveTo>
                <a:lnTo>
                  <a:pt x="662939" y="211835"/>
                </a:lnTo>
                <a:lnTo>
                  <a:pt x="662939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4233037" y="2162810"/>
            <a:ext cx="65532" cy="371855"/>
          </a:xfrm>
          <a:custGeom>
            <a:avLst/>
            <a:gdLst/>
            <a:ahLst/>
            <a:cxnLst/>
            <a:rect l="l" t="t" r="r" b="b"/>
            <a:pathLst>
              <a:path w="65532" h="371855">
                <a:moveTo>
                  <a:pt x="0" y="371855"/>
                </a:moveTo>
                <a:lnTo>
                  <a:pt x="65532" y="371855"/>
                </a:lnTo>
                <a:lnTo>
                  <a:pt x="65532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5703697" y="2162810"/>
            <a:ext cx="65532" cy="371855"/>
          </a:xfrm>
          <a:custGeom>
            <a:avLst/>
            <a:gdLst/>
            <a:ahLst/>
            <a:cxnLst/>
            <a:rect l="l" t="t" r="r" b="b"/>
            <a:pathLst>
              <a:path w="65532" h="371855">
                <a:moveTo>
                  <a:pt x="0" y="371855"/>
                </a:moveTo>
                <a:lnTo>
                  <a:pt x="65532" y="371855"/>
                </a:lnTo>
                <a:lnTo>
                  <a:pt x="65532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4298569" y="2162810"/>
            <a:ext cx="1405127" cy="185927"/>
          </a:xfrm>
          <a:custGeom>
            <a:avLst/>
            <a:gdLst/>
            <a:ahLst/>
            <a:cxnLst/>
            <a:rect l="l" t="t" r="r" b="b"/>
            <a:pathLst>
              <a:path w="1405127" h="185927">
                <a:moveTo>
                  <a:pt x="1405127" y="126"/>
                </a:moveTo>
                <a:lnTo>
                  <a:pt x="0" y="126"/>
                </a:lnTo>
                <a:lnTo>
                  <a:pt x="0" y="185927"/>
                </a:lnTo>
                <a:lnTo>
                  <a:pt x="1405127" y="185927"/>
                </a:lnTo>
                <a:lnTo>
                  <a:pt x="1405127" y="126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4298569" y="2348738"/>
            <a:ext cx="1405127" cy="185927"/>
          </a:xfrm>
          <a:custGeom>
            <a:avLst/>
            <a:gdLst/>
            <a:ahLst/>
            <a:cxnLst/>
            <a:rect l="l" t="t" r="r" b="b"/>
            <a:pathLst>
              <a:path w="1405127" h="185927">
                <a:moveTo>
                  <a:pt x="0" y="185927"/>
                </a:moveTo>
                <a:lnTo>
                  <a:pt x="1405127" y="185927"/>
                </a:lnTo>
                <a:lnTo>
                  <a:pt x="1405127" y="0"/>
                </a:lnTo>
                <a:lnTo>
                  <a:pt x="0" y="0"/>
                </a:lnTo>
                <a:lnTo>
                  <a:pt x="0" y="185927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8" name="object 298"/>
          <p:cNvSpPr/>
          <p:nvPr/>
        </p:nvSpPr>
        <p:spPr>
          <a:xfrm>
            <a:off x="5776849" y="2162809"/>
            <a:ext cx="1536446" cy="79248"/>
          </a:xfrm>
          <a:custGeom>
            <a:avLst/>
            <a:gdLst/>
            <a:ahLst/>
            <a:cxnLst/>
            <a:rect l="l" t="t" r="r" b="b"/>
            <a:pathLst>
              <a:path w="1536446" h="79248">
                <a:moveTo>
                  <a:pt x="0" y="79248"/>
                </a:moveTo>
                <a:lnTo>
                  <a:pt x="1536446" y="79248"/>
                </a:lnTo>
                <a:lnTo>
                  <a:pt x="1536446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9" name="object 299"/>
          <p:cNvSpPr/>
          <p:nvPr/>
        </p:nvSpPr>
        <p:spPr>
          <a:xfrm>
            <a:off x="5776849" y="2242058"/>
            <a:ext cx="64008" cy="211835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5"/>
                </a:moveTo>
                <a:lnTo>
                  <a:pt x="64008" y="211835"/>
                </a:lnTo>
                <a:lnTo>
                  <a:pt x="64008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0" name="object 300"/>
          <p:cNvSpPr/>
          <p:nvPr/>
        </p:nvSpPr>
        <p:spPr>
          <a:xfrm>
            <a:off x="7247890" y="2242058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1" name="object 301"/>
          <p:cNvSpPr/>
          <p:nvPr/>
        </p:nvSpPr>
        <p:spPr>
          <a:xfrm>
            <a:off x="5776849" y="2453894"/>
            <a:ext cx="1536446" cy="80772"/>
          </a:xfrm>
          <a:custGeom>
            <a:avLst/>
            <a:gdLst/>
            <a:ahLst/>
            <a:cxnLst/>
            <a:rect l="l" t="t" r="r" b="b"/>
            <a:pathLst>
              <a:path w="1536446" h="80772">
                <a:moveTo>
                  <a:pt x="0" y="80772"/>
                </a:moveTo>
                <a:lnTo>
                  <a:pt x="1536446" y="80772"/>
                </a:lnTo>
                <a:lnTo>
                  <a:pt x="1536446" y="0"/>
                </a:lnTo>
                <a:lnTo>
                  <a:pt x="0" y="0"/>
                </a:lnTo>
                <a:lnTo>
                  <a:pt x="0" y="80772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2" name="object 302"/>
          <p:cNvSpPr/>
          <p:nvPr/>
        </p:nvSpPr>
        <p:spPr>
          <a:xfrm>
            <a:off x="5840857" y="2242058"/>
            <a:ext cx="1406906" cy="211835"/>
          </a:xfrm>
          <a:custGeom>
            <a:avLst/>
            <a:gdLst/>
            <a:ahLst/>
            <a:cxnLst/>
            <a:rect l="l" t="t" r="r" b="b"/>
            <a:pathLst>
              <a:path w="1406906" h="211835">
                <a:moveTo>
                  <a:pt x="0" y="211835"/>
                </a:moveTo>
                <a:lnTo>
                  <a:pt x="1406906" y="211835"/>
                </a:lnTo>
                <a:lnTo>
                  <a:pt x="1406906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1F4E7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3" name="object 303"/>
          <p:cNvSpPr/>
          <p:nvPr/>
        </p:nvSpPr>
        <p:spPr>
          <a:xfrm>
            <a:off x="463295" y="2159761"/>
            <a:ext cx="734872" cy="0"/>
          </a:xfrm>
          <a:custGeom>
            <a:avLst/>
            <a:gdLst/>
            <a:ahLst/>
            <a:cxnLst/>
            <a:rect l="l" t="t" r="r" b="b"/>
            <a:pathLst>
              <a:path w="734872" h="0">
                <a:moveTo>
                  <a:pt x="0" y="0"/>
                </a:moveTo>
                <a:lnTo>
                  <a:pt x="73487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4" name="object 304"/>
          <p:cNvSpPr/>
          <p:nvPr/>
        </p:nvSpPr>
        <p:spPr>
          <a:xfrm>
            <a:off x="1204264" y="2159761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5" name="object 305"/>
          <p:cNvSpPr/>
          <p:nvPr/>
        </p:nvSpPr>
        <p:spPr>
          <a:xfrm>
            <a:off x="1946402" y="2159761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6" name="object 306"/>
          <p:cNvSpPr/>
          <p:nvPr/>
        </p:nvSpPr>
        <p:spPr>
          <a:xfrm>
            <a:off x="2690494" y="2159761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7" name="object 307"/>
          <p:cNvSpPr/>
          <p:nvPr/>
        </p:nvSpPr>
        <p:spPr>
          <a:xfrm>
            <a:off x="3432683" y="2159761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8" name="object 308"/>
          <p:cNvSpPr/>
          <p:nvPr/>
        </p:nvSpPr>
        <p:spPr>
          <a:xfrm>
            <a:off x="4233037" y="2159761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9" name="object 309"/>
          <p:cNvSpPr/>
          <p:nvPr/>
        </p:nvSpPr>
        <p:spPr>
          <a:xfrm>
            <a:off x="5776849" y="2159761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0" name="object 310"/>
          <p:cNvSpPr/>
          <p:nvPr/>
        </p:nvSpPr>
        <p:spPr>
          <a:xfrm>
            <a:off x="463295" y="2537713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1" name="object 311"/>
          <p:cNvSpPr/>
          <p:nvPr/>
        </p:nvSpPr>
        <p:spPr>
          <a:xfrm>
            <a:off x="858316" y="2537713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2" name="object 312"/>
          <p:cNvSpPr/>
          <p:nvPr/>
        </p:nvSpPr>
        <p:spPr>
          <a:xfrm>
            <a:off x="864412" y="2537713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3" name="object 313"/>
          <p:cNvSpPr/>
          <p:nvPr/>
        </p:nvSpPr>
        <p:spPr>
          <a:xfrm>
            <a:off x="1204264" y="2537713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4" name="object 314"/>
          <p:cNvSpPr/>
          <p:nvPr/>
        </p:nvSpPr>
        <p:spPr>
          <a:xfrm>
            <a:off x="1946402" y="2537713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5" name="object 315"/>
          <p:cNvSpPr/>
          <p:nvPr/>
        </p:nvSpPr>
        <p:spPr>
          <a:xfrm>
            <a:off x="2690494" y="2537713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6" name="object 316"/>
          <p:cNvSpPr/>
          <p:nvPr/>
        </p:nvSpPr>
        <p:spPr>
          <a:xfrm>
            <a:off x="3432683" y="2537713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7" name="object 317"/>
          <p:cNvSpPr/>
          <p:nvPr/>
        </p:nvSpPr>
        <p:spPr>
          <a:xfrm>
            <a:off x="4233037" y="2537713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8" name="object 318"/>
          <p:cNvSpPr/>
          <p:nvPr/>
        </p:nvSpPr>
        <p:spPr>
          <a:xfrm>
            <a:off x="5776849" y="2537713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9" name="object 319"/>
          <p:cNvSpPr/>
          <p:nvPr/>
        </p:nvSpPr>
        <p:spPr>
          <a:xfrm>
            <a:off x="463295" y="2757170"/>
            <a:ext cx="65532" cy="211835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5"/>
                </a:moveTo>
                <a:lnTo>
                  <a:pt x="65532" y="211835"/>
                </a:lnTo>
                <a:lnTo>
                  <a:pt x="65532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0" name="object 320"/>
          <p:cNvSpPr/>
          <p:nvPr/>
        </p:nvSpPr>
        <p:spPr>
          <a:xfrm>
            <a:off x="787908" y="2757170"/>
            <a:ext cx="70408" cy="211835"/>
          </a:xfrm>
          <a:custGeom>
            <a:avLst/>
            <a:gdLst/>
            <a:ahLst/>
            <a:cxnLst/>
            <a:rect l="l" t="t" r="r" b="b"/>
            <a:pathLst>
              <a:path w="70408" h="211835">
                <a:moveTo>
                  <a:pt x="0" y="211835"/>
                </a:moveTo>
                <a:lnTo>
                  <a:pt x="70408" y="211835"/>
                </a:lnTo>
                <a:lnTo>
                  <a:pt x="70408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1" name="object 321"/>
          <p:cNvSpPr/>
          <p:nvPr/>
        </p:nvSpPr>
        <p:spPr>
          <a:xfrm>
            <a:off x="528828" y="2757170"/>
            <a:ext cx="259079" cy="211835"/>
          </a:xfrm>
          <a:custGeom>
            <a:avLst/>
            <a:gdLst/>
            <a:ahLst/>
            <a:cxnLst/>
            <a:rect l="l" t="t" r="r" b="b"/>
            <a:pathLst>
              <a:path w="259079" h="211835">
                <a:moveTo>
                  <a:pt x="259079" y="126"/>
                </a:moveTo>
                <a:lnTo>
                  <a:pt x="0" y="126"/>
                </a:lnTo>
                <a:lnTo>
                  <a:pt x="0" y="211835"/>
                </a:lnTo>
                <a:lnTo>
                  <a:pt x="259079" y="211835"/>
                </a:lnTo>
                <a:lnTo>
                  <a:pt x="259079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2" name="object 322"/>
          <p:cNvSpPr/>
          <p:nvPr/>
        </p:nvSpPr>
        <p:spPr>
          <a:xfrm>
            <a:off x="858316" y="2757170"/>
            <a:ext cx="67056" cy="211835"/>
          </a:xfrm>
          <a:custGeom>
            <a:avLst/>
            <a:gdLst/>
            <a:ahLst/>
            <a:cxnLst/>
            <a:rect l="l" t="t" r="r" b="b"/>
            <a:pathLst>
              <a:path w="67056" h="211835">
                <a:moveTo>
                  <a:pt x="0" y="211835"/>
                </a:moveTo>
                <a:lnTo>
                  <a:pt x="67056" y="211835"/>
                </a:lnTo>
                <a:lnTo>
                  <a:pt x="67056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3" name="object 323"/>
          <p:cNvSpPr/>
          <p:nvPr/>
        </p:nvSpPr>
        <p:spPr>
          <a:xfrm>
            <a:off x="1131112" y="2757170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4" name="object 324"/>
          <p:cNvSpPr/>
          <p:nvPr/>
        </p:nvSpPr>
        <p:spPr>
          <a:xfrm>
            <a:off x="925372" y="2757170"/>
            <a:ext cx="205740" cy="211835"/>
          </a:xfrm>
          <a:custGeom>
            <a:avLst/>
            <a:gdLst/>
            <a:ahLst/>
            <a:cxnLst/>
            <a:rect l="l" t="t" r="r" b="b"/>
            <a:pathLst>
              <a:path w="205740" h="211835">
                <a:moveTo>
                  <a:pt x="205740" y="126"/>
                </a:moveTo>
                <a:lnTo>
                  <a:pt x="0" y="126"/>
                </a:lnTo>
                <a:lnTo>
                  <a:pt x="0" y="211835"/>
                </a:lnTo>
                <a:lnTo>
                  <a:pt x="205740" y="211835"/>
                </a:lnTo>
                <a:lnTo>
                  <a:pt x="205740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5" name="object 325"/>
          <p:cNvSpPr/>
          <p:nvPr/>
        </p:nvSpPr>
        <p:spPr>
          <a:xfrm>
            <a:off x="1204264" y="2757170"/>
            <a:ext cx="64008" cy="211835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5"/>
                </a:moveTo>
                <a:lnTo>
                  <a:pt x="64008" y="211835"/>
                </a:lnTo>
                <a:lnTo>
                  <a:pt x="64008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6" name="object 326"/>
          <p:cNvSpPr/>
          <p:nvPr/>
        </p:nvSpPr>
        <p:spPr>
          <a:xfrm>
            <a:off x="1874774" y="2757170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7" name="object 327"/>
          <p:cNvSpPr/>
          <p:nvPr/>
        </p:nvSpPr>
        <p:spPr>
          <a:xfrm>
            <a:off x="1268272" y="2757170"/>
            <a:ext cx="606551" cy="211835"/>
          </a:xfrm>
          <a:custGeom>
            <a:avLst/>
            <a:gdLst/>
            <a:ahLst/>
            <a:cxnLst/>
            <a:rect l="l" t="t" r="r" b="b"/>
            <a:pathLst>
              <a:path w="606551" h="211835">
                <a:moveTo>
                  <a:pt x="606551" y="126"/>
                </a:moveTo>
                <a:lnTo>
                  <a:pt x="0" y="126"/>
                </a:lnTo>
                <a:lnTo>
                  <a:pt x="0" y="211835"/>
                </a:lnTo>
                <a:lnTo>
                  <a:pt x="606551" y="211835"/>
                </a:lnTo>
                <a:lnTo>
                  <a:pt x="606551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8" name="object 328"/>
          <p:cNvSpPr/>
          <p:nvPr/>
        </p:nvSpPr>
        <p:spPr>
          <a:xfrm>
            <a:off x="1946402" y="2757170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9" name="object 329"/>
          <p:cNvSpPr/>
          <p:nvPr/>
        </p:nvSpPr>
        <p:spPr>
          <a:xfrm>
            <a:off x="2617342" y="2757170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0" name="object 330"/>
          <p:cNvSpPr/>
          <p:nvPr/>
        </p:nvSpPr>
        <p:spPr>
          <a:xfrm>
            <a:off x="2011933" y="2757170"/>
            <a:ext cx="605332" cy="211835"/>
          </a:xfrm>
          <a:custGeom>
            <a:avLst/>
            <a:gdLst/>
            <a:ahLst/>
            <a:cxnLst/>
            <a:rect l="l" t="t" r="r" b="b"/>
            <a:pathLst>
              <a:path w="605332" h="211835">
                <a:moveTo>
                  <a:pt x="605332" y="126"/>
                </a:moveTo>
                <a:lnTo>
                  <a:pt x="0" y="126"/>
                </a:lnTo>
                <a:lnTo>
                  <a:pt x="0" y="211835"/>
                </a:lnTo>
                <a:lnTo>
                  <a:pt x="605332" y="211835"/>
                </a:lnTo>
                <a:lnTo>
                  <a:pt x="605332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1" name="object 331"/>
          <p:cNvSpPr/>
          <p:nvPr/>
        </p:nvSpPr>
        <p:spPr>
          <a:xfrm>
            <a:off x="2690494" y="2757170"/>
            <a:ext cx="64007" cy="211835"/>
          </a:xfrm>
          <a:custGeom>
            <a:avLst/>
            <a:gdLst/>
            <a:ahLst/>
            <a:cxnLst/>
            <a:rect l="l" t="t" r="r" b="b"/>
            <a:pathLst>
              <a:path w="64007" h="211835">
                <a:moveTo>
                  <a:pt x="0" y="211835"/>
                </a:moveTo>
                <a:lnTo>
                  <a:pt x="64007" y="211835"/>
                </a:lnTo>
                <a:lnTo>
                  <a:pt x="64007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2" name="object 332"/>
          <p:cNvSpPr/>
          <p:nvPr/>
        </p:nvSpPr>
        <p:spPr>
          <a:xfrm>
            <a:off x="3361054" y="2757170"/>
            <a:ext cx="65532" cy="211835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5"/>
                </a:moveTo>
                <a:lnTo>
                  <a:pt x="65532" y="211835"/>
                </a:lnTo>
                <a:lnTo>
                  <a:pt x="65532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3" name="object 333"/>
          <p:cNvSpPr/>
          <p:nvPr/>
        </p:nvSpPr>
        <p:spPr>
          <a:xfrm>
            <a:off x="2754503" y="2757170"/>
            <a:ext cx="606551" cy="211835"/>
          </a:xfrm>
          <a:custGeom>
            <a:avLst/>
            <a:gdLst/>
            <a:ahLst/>
            <a:cxnLst/>
            <a:rect l="l" t="t" r="r" b="b"/>
            <a:pathLst>
              <a:path w="606551" h="211835">
                <a:moveTo>
                  <a:pt x="606551" y="126"/>
                </a:moveTo>
                <a:lnTo>
                  <a:pt x="0" y="126"/>
                </a:lnTo>
                <a:lnTo>
                  <a:pt x="0" y="211835"/>
                </a:lnTo>
                <a:lnTo>
                  <a:pt x="606551" y="211835"/>
                </a:lnTo>
                <a:lnTo>
                  <a:pt x="606551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4" name="object 334"/>
          <p:cNvSpPr/>
          <p:nvPr/>
        </p:nvSpPr>
        <p:spPr>
          <a:xfrm>
            <a:off x="3432683" y="2757170"/>
            <a:ext cx="65532" cy="211835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5"/>
                </a:moveTo>
                <a:lnTo>
                  <a:pt x="65532" y="211835"/>
                </a:lnTo>
                <a:lnTo>
                  <a:pt x="65532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5" name="object 335"/>
          <p:cNvSpPr/>
          <p:nvPr/>
        </p:nvSpPr>
        <p:spPr>
          <a:xfrm>
            <a:off x="4161154" y="2757170"/>
            <a:ext cx="65836" cy="211835"/>
          </a:xfrm>
          <a:custGeom>
            <a:avLst/>
            <a:gdLst/>
            <a:ahLst/>
            <a:cxnLst/>
            <a:rect l="l" t="t" r="r" b="b"/>
            <a:pathLst>
              <a:path w="65836" h="211835">
                <a:moveTo>
                  <a:pt x="0" y="211835"/>
                </a:moveTo>
                <a:lnTo>
                  <a:pt x="65836" y="211835"/>
                </a:lnTo>
                <a:lnTo>
                  <a:pt x="65836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6" name="object 336"/>
          <p:cNvSpPr/>
          <p:nvPr/>
        </p:nvSpPr>
        <p:spPr>
          <a:xfrm>
            <a:off x="3498215" y="2757170"/>
            <a:ext cx="662939" cy="211835"/>
          </a:xfrm>
          <a:custGeom>
            <a:avLst/>
            <a:gdLst/>
            <a:ahLst/>
            <a:cxnLst/>
            <a:rect l="l" t="t" r="r" b="b"/>
            <a:pathLst>
              <a:path w="662939" h="211835">
                <a:moveTo>
                  <a:pt x="662939" y="126"/>
                </a:moveTo>
                <a:lnTo>
                  <a:pt x="0" y="126"/>
                </a:lnTo>
                <a:lnTo>
                  <a:pt x="0" y="211835"/>
                </a:lnTo>
                <a:lnTo>
                  <a:pt x="662939" y="211835"/>
                </a:lnTo>
                <a:lnTo>
                  <a:pt x="662939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7" name="object 337"/>
          <p:cNvSpPr/>
          <p:nvPr/>
        </p:nvSpPr>
        <p:spPr>
          <a:xfrm>
            <a:off x="4233037" y="2757170"/>
            <a:ext cx="65532" cy="211835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5"/>
                </a:moveTo>
                <a:lnTo>
                  <a:pt x="65532" y="211835"/>
                </a:lnTo>
                <a:lnTo>
                  <a:pt x="65532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8" name="object 338"/>
          <p:cNvSpPr/>
          <p:nvPr/>
        </p:nvSpPr>
        <p:spPr>
          <a:xfrm>
            <a:off x="5703697" y="2757170"/>
            <a:ext cx="65532" cy="211835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5"/>
                </a:moveTo>
                <a:lnTo>
                  <a:pt x="65532" y="211835"/>
                </a:lnTo>
                <a:lnTo>
                  <a:pt x="65532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9" name="object 339"/>
          <p:cNvSpPr/>
          <p:nvPr/>
        </p:nvSpPr>
        <p:spPr>
          <a:xfrm>
            <a:off x="4298569" y="2757170"/>
            <a:ext cx="1405127" cy="211835"/>
          </a:xfrm>
          <a:custGeom>
            <a:avLst/>
            <a:gdLst/>
            <a:ahLst/>
            <a:cxnLst/>
            <a:rect l="l" t="t" r="r" b="b"/>
            <a:pathLst>
              <a:path w="1405127" h="211835">
                <a:moveTo>
                  <a:pt x="1405127" y="126"/>
                </a:moveTo>
                <a:lnTo>
                  <a:pt x="0" y="126"/>
                </a:lnTo>
                <a:lnTo>
                  <a:pt x="0" y="211835"/>
                </a:lnTo>
                <a:lnTo>
                  <a:pt x="1405127" y="211835"/>
                </a:lnTo>
                <a:lnTo>
                  <a:pt x="1405127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0" name="object 340"/>
          <p:cNvSpPr/>
          <p:nvPr/>
        </p:nvSpPr>
        <p:spPr>
          <a:xfrm>
            <a:off x="5776849" y="2757170"/>
            <a:ext cx="64008" cy="211835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5"/>
                </a:moveTo>
                <a:lnTo>
                  <a:pt x="64008" y="211835"/>
                </a:lnTo>
                <a:lnTo>
                  <a:pt x="64008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1" name="object 341"/>
          <p:cNvSpPr/>
          <p:nvPr/>
        </p:nvSpPr>
        <p:spPr>
          <a:xfrm>
            <a:off x="7247890" y="2757170"/>
            <a:ext cx="65531" cy="211835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5"/>
                </a:moveTo>
                <a:lnTo>
                  <a:pt x="65531" y="211835"/>
                </a:lnTo>
                <a:lnTo>
                  <a:pt x="65531" y="0"/>
                </a:lnTo>
                <a:lnTo>
                  <a:pt x="0" y="0"/>
                </a:lnTo>
                <a:lnTo>
                  <a:pt x="0" y="211835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2" name="object 342"/>
          <p:cNvSpPr/>
          <p:nvPr/>
        </p:nvSpPr>
        <p:spPr>
          <a:xfrm>
            <a:off x="5840857" y="2757170"/>
            <a:ext cx="1406906" cy="211835"/>
          </a:xfrm>
          <a:custGeom>
            <a:avLst/>
            <a:gdLst/>
            <a:ahLst/>
            <a:cxnLst/>
            <a:rect l="l" t="t" r="r" b="b"/>
            <a:pathLst>
              <a:path w="1406906" h="211835">
                <a:moveTo>
                  <a:pt x="1406906" y="126"/>
                </a:moveTo>
                <a:lnTo>
                  <a:pt x="0" y="126"/>
                </a:lnTo>
                <a:lnTo>
                  <a:pt x="0" y="211835"/>
                </a:lnTo>
                <a:lnTo>
                  <a:pt x="1406906" y="211835"/>
                </a:lnTo>
                <a:lnTo>
                  <a:pt x="1406906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3" name="object 343"/>
          <p:cNvSpPr/>
          <p:nvPr/>
        </p:nvSpPr>
        <p:spPr>
          <a:xfrm>
            <a:off x="463295" y="2754122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4" name="object 344"/>
          <p:cNvSpPr/>
          <p:nvPr/>
        </p:nvSpPr>
        <p:spPr>
          <a:xfrm>
            <a:off x="858316" y="275412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5" name="object 345"/>
          <p:cNvSpPr/>
          <p:nvPr/>
        </p:nvSpPr>
        <p:spPr>
          <a:xfrm>
            <a:off x="864412" y="2754122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6" name="object 346"/>
          <p:cNvSpPr/>
          <p:nvPr/>
        </p:nvSpPr>
        <p:spPr>
          <a:xfrm>
            <a:off x="1204264" y="2754122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7" name="object 347"/>
          <p:cNvSpPr/>
          <p:nvPr/>
        </p:nvSpPr>
        <p:spPr>
          <a:xfrm>
            <a:off x="1946402" y="2754122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8" name="object 348"/>
          <p:cNvSpPr/>
          <p:nvPr/>
        </p:nvSpPr>
        <p:spPr>
          <a:xfrm>
            <a:off x="2690494" y="2754122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9" name="object 349"/>
          <p:cNvSpPr/>
          <p:nvPr/>
        </p:nvSpPr>
        <p:spPr>
          <a:xfrm>
            <a:off x="3432683" y="2754122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0" name="object 350"/>
          <p:cNvSpPr/>
          <p:nvPr/>
        </p:nvSpPr>
        <p:spPr>
          <a:xfrm>
            <a:off x="4233037" y="2754122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1" name="object 351"/>
          <p:cNvSpPr/>
          <p:nvPr/>
        </p:nvSpPr>
        <p:spPr>
          <a:xfrm>
            <a:off x="5776849" y="2754122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2" name="object 352"/>
          <p:cNvSpPr/>
          <p:nvPr/>
        </p:nvSpPr>
        <p:spPr>
          <a:xfrm>
            <a:off x="463295" y="2972053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3" name="object 353"/>
          <p:cNvSpPr/>
          <p:nvPr/>
        </p:nvSpPr>
        <p:spPr>
          <a:xfrm>
            <a:off x="858316" y="2972053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4" name="object 354"/>
          <p:cNvSpPr/>
          <p:nvPr/>
        </p:nvSpPr>
        <p:spPr>
          <a:xfrm>
            <a:off x="864412" y="2972053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5" name="object 355"/>
          <p:cNvSpPr/>
          <p:nvPr/>
        </p:nvSpPr>
        <p:spPr>
          <a:xfrm>
            <a:off x="1204264" y="2972053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6" name="object 356"/>
          <p:cNvSpPr/>
          <p:nvPr/>
        </p:nvSpPr>
        <p:spPr>
          <a:xfrm>
            <a:off x="1946402" y="2972053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7" name="object 357"/>
          <p:cNvSpPr/>
          <p:nvPr/>
        </p:nvSpPr>
        <p:spPr>
          <a:xfrm>
            <a:off x="2690494" y="2972053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8" name="object 358"/>
          <p:cNvSpPr/>
          <p:nvPr/>
        </p:nvSpPr>
        <p:spPr>
          <a:xfrm>
            <a:off x="3432683" y="2972053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9" name="object 359"/>
          <p:cNvSpPr/>
          <p:nvPr/>
        </p:nvSpPr>
        <p:spPr>
          <a:xfrm>
            <a:off x="4233037" y="2972053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0" name="object 360"/>
          <p:cNvSpPr/>
          <p:nvPr/>
        </p:nvSpPr>
        <p:spPr>
          <a:xfrm>
            <a:off x="5776849" y="2972053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1" name="object 361"/>
          <p:cNvSpPr/>
          <p:nvPr/>
        </p:nvSpPr>
        <p:spPr>
          <a:xfrm>
            <a:off x="463295" y="3193110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2" name="object 362"/>
          <p:cNvSpPr/>
          <p:nvPr/>
        </p:nvSpPr>
        <p:spPr>
          <a:xfrm>
            <a:off x="787908" y="3193110"/>
            <a:ext cx="70408" cy="210616"/>
          </a:xfrm>
          <a:custGeom>
            <a:avLst/>
            <a:gdLst/>
            <a:ahLst/>
            <a:cxnLst/>
            <a:rect l="l" t="t" r="r" b="b"/>
            <a:pathLst>
              <a:path w="70408" h="210616">
                <a:moveTo>
                  <a:pt x="0" y="210616"/>
                </a:moveTo>
                <a:lnTo>
                  <a:pt x="70408" y="210616"/>
                </a:lnTo>
                <a:lnTo>
                  <a:pt x="70408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3" name="object 363"/>
          <p:cNvSpPr/>
          <p:nvPr/>
        </p:nvSpPr>
        <p:spPr>
          <a:xfrm>
            <a:off x="528828" y="3193110"/>
            <a:ext cx="259079" cy="210616"/>
          </a:xfrm>
          <a:custGeom>
            <a:avLst/>
            <a:gdLst/>
            <a:ahLst/>
            <a:cxnLst/>
            <a:rect l="l" t="t" r="r" b="b"/>
            <a:pathLst>
              <a:path w="259079" h="210616">
                <a:moveTo>
                  <a:pt x="259079" y="0"/>
                </a:moveTo>
                <a:lnTo>
                  <a:pt x="0" y="0"/>
                </a:lnTo>
                <a:lnTo>
                  <a:pt x="0" y="210489"/>
                </a:lnTo>
                <a:lnTo>
                  <a:pt x="259079" y="210489"/>
                </a:lnTo>
                <a:lnTo>
                  <a:pt x="25907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4" name="object 364"/>
          <p:cNvSpPr/>
          <p:nvPr/>
        </p:nvSpPr>
        <p:spPr>
          <a:xfrm>
            <a:off x="858316" y="3193110"/>
            <a:ext cx="67056" cy="210616"/>
          </a:xfrm>
          <a:custGeom>
            <a:avLst/>
            <a:gdLst/>
            <a:ahLst/>
            <a:cxnLst/>
            <a:rect l="l" t="t" r="r" b="b"/>
            <a:pathLst>
              <a:path w="67056" h="210616">
                <a:moveTo>
                  <a:pt x="0" y="210616"/>
                </a:moveTo>
                <a:lnTo>
                  <a:pt x="67056" y="210616"/>
                </a:lnTo>
                <a:lnTo>
                  <a:pt x="67056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5" name="object 365"/>
          <p:cNvSpPr/>
          <p:nvPr/>
        </p:nvSpPr>
        <p:spPr>
          <a:xfrm>
            <a:off x="1131112" y="3193110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6" name="object 366"/>
          <p:cNvSpPr/>
          <p:nvPr/>
        </p:nvSpPr>
        <p:spPr>
          <a:xfrm>
            <a:off x="925372" y="3193110"/>
            <a:ext cx="205740" cy="210616"/>
          </a:xfrm>
          <a:custGeom>
            <a:avLst/>
            <a:gdLst/>
            <a:ahLst/>
            <a:cxnLst/>
            <a:rect l="l" t="t" r="r" b="b"/>
            <a:pathLst>
              <a:path w="205740" h="210616">
                <a:moveTo>
                  <a:pt x="205740" y="0"/>
                </a:moveTo>
                <a:lnTo>
                  <a:pt x="0" y="0"/>
                </a:lnTo>
                <a:lnTo>
                  <a:pt x="0" y="210489"/>
                </a:lnTo>
                <a:lnTo>
                  <a:pt x="205740" y="210489"/>
                </a:lnTo>
                <a:lnTo>
                  <a:pt x="20574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7" name="object 367"/>
          <p:cNvSpPr/>
          <p:nvPr/>
        </p:nvSpPr>
        <p:spPr>
          <a:xfrm>
            <a:off x="1204264" y="3193110"/>
            <a:ext cx="64008" cy="210616"/>
          </a:xfrm>
          <a:custGeom>
            <a:avLst/>
            <a:gdLst/>
            <a:ahLst/>
            <a:cxnLst/>
            <a:rect l="l" t="t" r="r" b="b"/>
            <a:pathLst>
              <a:path w="64008" h="210616">
                <a:moveTo>
                  <a:pt x="0" y="210616"/>
                </a:moveTo>
                <a:lnTo>
                  <a:pt x="64008" y="210616"/>
                </a:lnTo>
                <a:lnTo>
                  <a:pt x="64008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8" name="object 368"/>
          <p:cNvSpPr/>
          <p:nvPr/>
        </p:nvSpPr>
        <p:spPr>
          <a:xfrm>
            <a:off x="1874774" y="3193110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9" name="object 369"/>
          <p:cNvSpPr/>
          <p:nvPr/>
        </p:nvSpPr>
        <p:spPr>
          <a:xfrm>
            <a:off x="1268272" y="3193110"/>
            <a:ext cx="606551" cy="210616"/>
          </a:xfrm>
          <a:custGeom>
            <a:avLst/>
            <a:gdLst/>
            <a:ahLst/>
            <a:cxnLst/>
            <a:rect l="l" t="t" r="r" b="b"/>
            <a:pathLst>
              <a:path w="606551" h="210616">
                <a:moveTo>
                  <a:pt x="606551" y="0"/>
                </a:moveTo>
                <a:lnTo>
                  <a:pt x="0" y="0"/>
                </a:lnTo>
                <a:lnTo>
                  <a:pt x="0" y="210489"/>
                </a:lnTo>
                <a:lnTo>
                  <a:pt x="606551" y="210489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0" name="object 370"/>
          <p:cNvSpPr/>
          <p:nvPr/>
        </p:nvSpPr>
        <p:spPr>
          <a:xfrm>
            <a:off x="1946402" y="3193110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1" name="object 371"/>
          <p:cNvSpPr/>
          <p:nvPr/>
        </p:nvSpPr>
        <p:spPr>
          <a:xfrm>
            <a:off x="2617342" y="3193110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2" name="object 372"/>
          <p:cNvSpPr/>
          <p:nvPr/>
        </p:nvSpPr>
        <p:spPr>
          <a:xfrm>
            <a:off x="2011933" y="3193110"/>
            <a:ext cx="605332" cy="210616"/>
          </a:xfrm>
          <a:custGeom>
            <a:avLst/>
            <a:gdLst/>
            <a:ahLst/>
            <a:cxnLst/>
            <a:rect l="l" t="t" r="r" b="b"/>
            <a:pathLst>
              <a:path w="605332" h="210616">
                <a:moveTo>
                  <a:pt x="605332" y="0"/>
                </a:moveTo>
                <a:lnTo>
                  <a:pt x="0" y="0"/>
                </a:lnTo>
                <a:lnTo>
                  <a:pt x="0" y="210489"/>
                </a:lnTo>
                <a:lnTo>
                  <a:pt x="605332" y="210489"/>
                </a:lnTo>
                <a:lnTo>
                  <a:pt x="605332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3" name="object 373"/>
          <p:cNvSpPr/>
          <p:nvPr/>
        </p:nvSpPr>
        <p:spPr>
          <a:xfrm>
            <a:off x="2690494" y="3193110"/>
            <a:ext cx="64007" cy="210616"/>
          </a:xfrm>
          <a:custGeom>
            <a:avLst/>
            <a:gdLst/>
            <a:ahLst/>
            <a:cxnLst/>
            <a:rect l="l" t="t" r="r" b="b"/>
            <a:pathLst>
              <a:path w="64007" h="210616">
                <a:moveTo>
                  <a:pt x="0" y="210616"/>
                </a:moveTo>
                <a:lnTo>
                  <a:pt x="64007" y="210616"/>
                </a:lnTo>
                <a:lnTo>
                  <a:pt x="64007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4" name="object 374"/>
          <p:cNvSpPr/>
          <p:nvPr/>
        </p:nvSpPr>
        <p:spPr>
          <a:xfrm>
            <a:off x="3361054" y="3193110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5" name="object 375"/>
          <p:cNvSpPr/>
          <p:nvPr/>
        </p:nvSpPr>
        <p:spPr>
          <a:xfrm>
            <a:off x="2754503" y="3193110"/>
            <a:ext cx="606551" cy="210616"/>
          </a:xfrm>
          <a:custGeom>
            <a:avLst/>
            <a:gdLst/>
            <a:ahLst/>
            <a:cxnLst/>
            <a:rect l="l" t="t" r="r" b="b"/>
            <a:pathLst>
              <a:path w="606551" h="210616">
                <a:moveTo>
                  <a:pt x="606551" y="0"/>
                </a:moveTo>
                <a:lnTo>
                  <a:pt x="0" y="0"/>
                </a:lnTo>
                <a:lnTo>
                  <a:pt x="0" y="210489"/>
                </a:lnTo>
                <a:lnTo>
                  <a:pt x="606551" y="210489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6" name="object 376"/>
          <p:cNvSpPr/>
          <p:nvPr/>
        </p:nvSpPr>
        <p:spPr>
          <a:xfrm>
            <a:off x="3432683" y="3193110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7" name="object 377"/>
          <p:cNvSpPr/>
          <p:nvPr/>
        </p:nvSpPr>
        <p:spPr>
          <a:xfrm>
            <a:off x="4161154" y="3193110"/>
            <a:ext cx="65836" cy="210616"/>
          </a:xfrm>
          <a:custGeom>
            <a:avLst/>
            <a:gdLst/>
            <a:ahLst/>
            <a:cxnLst/>
            <a:rect l="l" t="t" r="r" b="b"/>
            <a:pathLst>
              <a:path w="65836" h="210616">
                <a:moveTo>
                  <a:pt x="0" y="210616"/>
                </a:moveTo>
                <a:lnTo>
                  <a:pt x="65836" y="210616"/>
                </a:lnTo>
                <a:lnTo>
                  <a:pt x="65836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8" name="object 378"/>
          <p:cNvSpPr/>
          <p:nvPr/>
        </p:nvSpPr>
        <p:spPr>
          <a:xfrm>
            <a:off x="3498215" y="3193110"/>
            <a:ext cx="662939" cy="210616"/>
          </a:xfrm>
          <a:custGeom>
            <a:avLst/>
            <a:gdLst/>
            <a:ahLst/>
            <a:cxnLst/>
            <a:rect l="l" t="t" r="r" b="b"/>
            <a:pathLst>
              <a:path w="662939" h="210616">
                <a:moveTo>
                  <a:pt x="662939" y="0"/>
                </a:moveTo>
                <a:lnTo>
                  <a:pt x="0" y="0"/>
                </a:lnTo>
                <a:lnTo>
                  <a:pt x="0" y="210489"/>
                </a:lnTo>
                <a:lnTo>
                  <a:pt x="662939" y="210489"/>
                </a:lnTo>
                <a:lnTo>
                  <a:pt x="66293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9" name="object 379"/>
          <p:cNvSpPr/>
          <p:nvPr/>
        </p:nvSpPr>
        <p:spPr>
          <a:xfrm>
            <a:off x="4233037" y="3193110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0" name="object 380"/>
          <p:cNvSpPr/>
          <p:nvPr/>
        </p:nvSpPr>
        <p:spPr>
          <a:xfrm>
            <a:off x="5703697" y="3193110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1" name="object 381"/>
          <p:cNvSpPr/>
          <p:nvPr/>
        </p:nvSpPr>
        <p:spPr>
          <a:xfrm>
            <a:off x="4298569" y="3193110"/>
            <a:ext cx="1405127" cy="210616"/>
          </a:xfrm>
          <a:custGeom>
            <a:avLst/>
            <a:gdLst/>
            <a:ahLst/>
            <a:cxnLst/>
            <a:rect l="l" t="t" r="r" b="b"/>
            <a:pathLst>
              <a:path w="1405127" h="210616">
                <a:moveTo>
                  <a:pt x="1405127" y="0"/>
                </a:moveTo>
                <a:lnTo>
                  <a:pt x="0" y="0"/>
                </a:lnTo>
                <a:lnTo>
                  <a:pt x="0" y="210489"/>
                </a:lnTo>
                <a:lnTo>
                  <a:pt x="1405127" y="210489"/>
                </a:lnTo>
                <a:lnTo>
                  <a:pt x="140512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2" name="object 382"/>
          <p:cNvSpPr/>
          <p:nvPr/>
        </p:nvSpPr>
        <p:spPr>
          <a:xfrm>
            <a:off x="5776849" y="3193110"/>
            <a:ext cx="64008" cy="210616"/>
          </a:xfrm>
          <a:custGeom>
            <a:avLst/>
            <a:gdLst/>
            <a:ahLst/>
            <a:cxnLst/>
            <a:rect l="l" t="t" r="r" b="b"/>
            <a:pathLst>
              <a:path w="64008" h="210616">
                <a:moveTo>
                  <a:pt x="0" y="210616"/>
                </a:moveTo>
                <a:lnTo>
                  <a:pt x="64008" y="210616"/>
                </a:lnTo>
                <a:lnTo>
                  <a:pt x="64008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3" name="object 383"/>
          <p:cNvSpPr/>
          <p:nvPr/>
        </p:nvSpPr>
        <p:spPr>
          <a:xfrm>
            <a:off x="7247890" y="3193110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4" name="object 384"/>
          <p:cNvSpPr/>
          <p:nvPr/>
        </p:nvSpPr>
        <p:spPr>
          <a:xfrm>
            <a:off x="5840857" y="3193110"/>
            <a:ext cx="1406906" cy="210616"/>
          </a:xfrm>
          <a:custGeom>
            <a:avLst/>
            <a:gdLst/>
            <a:ahLst/>
            <a:cxnLst/>
            <a:rect l="l" t="t" r="r" b="b"/>
            <a:pathLst>
              <a:path w="1406906" h="210616">
                <a:moveTo>
                  <a:pt x="1406906" y="0"/>
                </a:moveTo>
                <a:lnTo>
                  <a:pt x="0" y="0"/>
                </a:lnTo>
                <a:lnTo>
                  <a:pt x="0" y="210489"/>
                </a:lnTo>
                <a:lnTo>
                  <a:pt x="1406906" y="210489"/>
                </a:lnTo>
                <a:lnTo>
                  <a:pt x="1406906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5" name="object 385"/>
          <p:cNvSpPr/>
          <p:nvPr/>
        </p:nvSpPr>
        <p:spPr>
          <a:xfrm>
            <a:off x="463295" y="3189985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6" name="object 386"/>
          <p:cNvSpPr/>
          <p:nvPr/>
        </p:nvSpPr>
        <p:spPr>
          <a:xfrm>
            <a:off x="858316" y="3189985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7" name="object 387"/>
          <p:cNvSpPr/>
          <p:nvPr/>
        </p:nvSpPr>
        <p:spPr>
          <a:xfrm>
            <a:off x="864412" y="3189985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8" name="object 388"/>
          <p:cNvSpPr/>
          <p:nvPr/>
        </p:nvSpPr>
        <p:spPr>
          <a:xfrm>
            <a:off x="1204264" y="3189985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9" name="object 389"/>
          <p:cNvSpPr/>
          <p:nvPr/>
        </p:nvSpPr>
        <p:spPr>
          <a:xfrm>
            <a:off x="1946402" y="3189985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0" name="object 390"/>
          <p:cNvSpPr/>
          <p:nvPr/>
        </p:nvSpPr>
        <p:spPr>
          <a:xfrm>
            <a:off x="2690494" y="3189985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1" name="object 391"/>
          <p:cNvSpPr/>
          <p:nvPr/>
        </p:nvSpPr>
        <p:spPr>
          <a:xfrm>
            <a:off x="3432683" y="3189985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2" name="object 392"/>
          <p:cNvSpPr/>
          <p:nvPr/>
        </p:nvSpPr>
        <p:spPr>
          <a:xfrm>
            <a:off x="4233037" y="3189985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3" name="object 393"/>
          <p:cNvSpPr/>
          <p:nvPr/>
        </p:nvSpPr>
        <p:spPr>
          <a:xfrm>
            <a:off x="5776849" y="3189985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4" name="object 394"/>
          <p:cNvSpPr/>
          <p:nvPr/>
        </p:nvSpPr>
        <p:spPr>
          <a:xfrm>
            <a:off x="463295" y="3406774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5" name="object 395"/>
          <p:cNvSpPr/>
          <p:nvPr/>
        </p:nvSpPr>
        <p:spPr>
          <a:xfrm>
            <a:off x="858316" y="3406774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6" name="object 396"/>
          <p:cNvSpPr/>
          <p:nvPr/>
        </p:nvSpPr>
        <p:spPr>
          <a:xfrm>
            <a:off x="864412" y="3406774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7" name="object 397"/>
          <p:cNvSpPr/>
          <p:nvPr/>
        </p:nvSpPr>
        <p:spPr>
          <a:xfrm>
            <a:off x="1204264" y="3406774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8" name="object 398"/>
          <p:cNvSpPr/>
          <p:nvPr/>
        </p:nvSpPr>
        <p:spPr>
          <a:xfrm>
            <a:off x="1946402" y="3406774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9" name="object 399"/>
          <p:cNvSpPr/>
          <p:nvPr/>
        </p:nvSpPr>
        <p:spPr>
          <a:xfrm>
            <a:off x="2690494" y="3406774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0" name="object 400"/>
          <p:cNvSpPr/>
          <p:nvPr/>
        </p:nvSpPr>
        <p:spPr>
          <a:xfrm>
            <a:off x="3432683" y="3406774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1" name="object 401"/>
          <p:cNvSpPr/>
          <p:nvPr/>
        </p:nvSpPr>
        <p:spPr>
          <a:xfrm>
            <a:off x="4233037" y="3406774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2" name="object 402"/>
          <p:cNvSpPr/>
          <p:nvPr/>
        </p:nvSpPr>
        <p:spPr>
          <a:xfrm>
            <a:off x="5776849" y="3406774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3" name="object 403"/>
          <p:cNvSpPr/>
          <p:nvPr/>
        </p:nvSpPr>
        <p:spPr>
          <a:xfrm>
            <a:off x="463295" y="3627754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4" name="object 404"/>
          <p:cNvSpPr/>
          <p:nvPr/>
        </p:nvSpPr>
        <p:spPr>
          <a:xfrm>
            <a:off x="787908" y="3627754"/>
            <a:ext cx="70408" cy="211836"/>
          </a:xfrm>
          <a:custGeom>
            <a:avLst/>
            <a:gdLst/>
            <a:ahLst/>
            <a:cxnLst/>
            <a:rect l="l" t="t" r="r" b="b"/>
            <a:pathLst>
              <a:path w="70408" h="211836">
                <a:moveTo>
                  <a:pt x="0" y="211836"/>
                </a:moveTo>
                <a:lnTo>
                  <a:pt x="70408" y="211836"/>
                </a:lnTo>
                <a:lnTo>
                  <a:pt x="704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5" name="object 405"/>
          <p:cNvSpPr/>
          <p:nvPr/>
        </p:nvSpPr>
        <p:spPr>
          <a:xfrm>
            <a:off x="528828" y="3627754"/>
            <a:ext cx="259079" cy="211836"/>
          </a:xfrm>
          <a:custGeom>
            <a:avLst/>
            <a:gdLst/>
            <a:ahLst/>
            <a:cxnLst/>
            <a:rect l="l" t="t" r="r" b="b"/>
            <a:pathLst>
              <a:path w="259079" h="211836">
                <a:moveTo>
                  <a:pt x="0" y="211836"/>
                </a:moveTo>
                <a:lnTo>
                  <a:pt x="259079" y="211836"/>
                </a:lnTo>
                <a:lnTo>
                  <a:pt x="25907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6" name="object 406"/>
          <p:cNvSpPr/>
          <p:nvPr/>
        </p:nvSpPr>
        <p:spPr>
          <a:xfrm>
            <a:off x="858316" y="3627754"/>
            <a:ext cx="67056" cy="211836"/>
          </a:xfrm>
          <a:custGeom>
            <a:avLst/>
            <a:gdLst/>
            <a:ahLst/>
            <a:cxnLst/>
            <a:rect l="l" t="t" r="r" b="b"/>
            <a:pathLst>
              <a:path w="67056" h="211836">
                <a:moveTo>
                  <a:pt x="0" y="211836"/>
                </a:moveTo>
                <a:lnTo>
                  <a:pt x="67056" y="211836"/>
                </a:lnTo>
                <a:lnTo>
                  <a:pt x="670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7" name="object 407"/>
          <p:cNvSpPr/>
          <p:nvPr/>
        </p:nvSpPr>
        <p:spPr>
          <a:xfrm>
            <a:off x="1131112" y="3627754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8" name="object 408"/>
          <p:cNvSpPr/>
          <p:nvPr/>
        </p:nvSpPr>
        <p:spPr>
          <a:xfrm>
            <a:off x="925372" y="3627754"/>
            <a:ext cx="205740" cy="211836"/>
          </a:xfrm>
          <a:custGeom>
            <a:avLst/>
            <a:gdLst/>
            <a:ahLst/>
            <a:cxnLst/>
            <a:rect l="l" t="t" r="r" b="b"/>
            <a:pathLst>
              <a:path w="205740" h="211836">
                <a:moveTo>
                  <a:pt x="0" y="211836"/>
                </a:moveTo>
                <a:lnTo>
                  <a:pt x="205740" y="211836"/>
                </a:lnTo>
                <a:lnTo>
                  <a:pt x="20574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9" name="object 409"/>
          <p:cNvSpPr/>
          <p:nvPr/>
        </p:nvSpPr>
        <p:spPr>
          <a:xfrm>
            <a:off x="1204264" y="3627754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0" name="object 410"/>
          <p:cNvSpPr/>
          <p:nvPr/>
        </p:nvSpPr>
        <p:spPr>
          <a:xfrm>
            <a:off x="1874774" y="3627754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1" name="object 411"/>
          <p:cNvSpPr/>
          <p:nvPr/>
        </p:nvSpPr>
        <p:spPr>
          <a:xfrm>
            <a:off x="1268272" y="3627754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0" y="211836"/>
                </a:moveTo>
                <a:lnTo>
                  <a:pt x="606551" y="211836"/>
                </a:lnTo>
                <a:lnTo>
                  <a:pt x="60655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2" name="object 412"/>
          <p:cNvSpPr/>
          <p:nvPr/>
        </p:nvSpPr>
        <p:spPr>
          <a:xfrm>
            <a:off x="1946402" y="3627754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3" name="object 413"/>
          <p:cNvSpPr/>
          <p:nvPr/>
        </p:nvSpPr>
        <p:spPr>
          <a:xfrm>
            <a:off x="2617342" y="3627754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4" name="object 414"/>
          <p:cNvSpPr/>
          <p:nvPr/>
        </p:nvSpPr>
        <p:spPr>
          <a:xfrm>
            <a:off x="2011933" y="3627754"/>
            <a:ext cx="605332" cy="211836"/>
          </a:xfrm>
          <a:custGeom>
            <a:avLst/>
            <a:gdLst/>
            <a:ahLst/>
            <a:cxnLst/>
            <a:rect l="l" t="t" r="r" b="b"/>
            <a:pathLst>
              <a:path w="605332" h="211836">
                <a:moveTo>
                  <a:pt x="0" y="211836"/>
                </a:moveTo>
                <a:lnTo>
                  <a:pt x="605332" y="211836"/>
                </a:lnTo>
                <a:lnTo>
                  <a:pt x="6053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5" name="object 415"/>
          <p:cNvSpPr/>
          <p:nvPr/>
        </p:nvSpPr>
        <p:spPr>
          <a:xfrm>
            <a:off x="2690494" y="3627754"/>
            <a:ext cx="64007" cy="211836"/>
          </a:xfrm>
          <a:custGeom>
            <a:avLst/>
            <a:gdLst/>
            <a:ahLst/>
            <a:cxnLst/>
            <a:rect l="l" t="t" r="r" b="b"/>
            <a:pathLst>
              <a:path w="64007" h="211836">
                <a:moveTo>
                  <a:pt x="0" y="211836"/>
                </a:moveTo>
                <a:lnTo>
                  <a:pt x="64007" y="211836"/>
                </a:lnTo>
                <a:lnTo>
                  <a:pt x="6400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6" name="object 416"/>
          <p:cNvSpPr/>
          <p:nvPr/>
        </p:nvSpPr>
        <p:spPr>
          <a:xfrm>
            <a:off x="3361054" y="3627754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7" name="object 417"/>
          <p:cNvSpPr/>
          <p:nvPr/>
        </p:nvSpPr>
        <p:spPr>
          <a:xfrm>
            <a:off x="2754503" y="3627754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0" y="211836"/>
                </a:moveTo>
                <a:lnTo>
                  <a:pt x="606551" y="211836"/>
                </a:lnTo>
                <a:lnTo>
                  <a:pt x="60655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8" name="object 418"/>
          <p:cNvSpPr/>
          <p:nvPr/>
        </p:nvSpPr>
        <p:spPr>
          <a:xfrm>
            <a:off x="3432683" y="3627754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9" name="object 419"/>
          <p:cNvSpPr/>
          <p:nvPr/>
        </p:nvSpPr>
        <p:spPr>
          <a:xfrm>
            <a:off x="4161154" y="3627754"/>
            <a:ext cx="65836" cy="211836"/>
          </a:xfrm>
          <a:custGeom>
            <a:avLst/>
            <a:gdLst/>
            <a:ahLst/>
            <a:cxnLst/>
            <a:rect l="l" t="t" r="r" b="b"/>
            <a:pathLst>
              <a:path w="65836" h="211836">
                <a:moveTo>
                  <a:pt x="0" y="211836"/>
                </a:moveTo>
                <a:lnTo>
                  <a:pt x="65836" y="211836"/>
                </a:lnTo>
                <a:lnTo>
                  <a:pt x="6583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0" name="object 420"/>
          <p:cNvSpPr/>
          <p:nvPr/>
        </p:nvSpPr>
        <p:spPr>
          <a:xfrm>
            <a:off x="3498215" y="3627754"/>
            <a:ext cx="662939" cy="211836"/>
          </a:xfrm>
          <a:custGeom>
            <a:avLst/>
            <a:gdLst/>
            <a:ahLst/>
            <a:cxnLst/>
            <a:rect l="l" t="t" r="r" b="b"/>
            <a:pathLst>
              <a:path w="662939" h="211836">
                <a:moveTo>
                  <a:pt x="0" y="211836"/>
                </a:moveTo>
                <a:lnTo>
                  <a:pt x="662939" y="211836"/>
                </a:lnTo>
                <a:lnTo>
                  <a:pt x="66293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1" name="object 421"/>
          <p:cNvSpPr/>
          <p:nvPr/>
        </p:nvSpPr>
        <p:spPr>
          <a:xfrm>
            <a:off x="4233037" y="3627754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2" name="object 422"/>
          <p:cNvSpPr/>
          <p:nvPr/>
        </p:nvSpPr>
        <p:spPr>
          <a:xfrm>
            <a:off x="5703697" y="3627754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3" name="object 423"/>
          <p:cNvSpPr/>
          <p:nvPr/>
        </p:nvSpPr>
        <p:spPr>
          <a:xfrm>
            <a:off x="4298569" y="3627754"/>
            <a:ext cx="1405127" cy="211836"/>
          </a:xfrm>
          <a:custGeom>
            <a:avLst/>
            <a:gdLst/>
            <a:ahLst/>
            <a:cxnLst/>
            <a:rect l="l" t="t" r="r" b="b"/>
            <a:pathLst>
              <a:path w="1405127" h="211836">
                <a:moveTo>
                  <a:pt x="0" y="211836"/>
                </a:moveTo>
                <a:lnTo>
                  <a:pt x="1405127" y="211836"/>
                </a:lnTo>
                <a:lnTo>
                  <a:pt x="140512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4" name="object 424"/>
          <p:cNvSpPr/>
          <p:nvPr/>
        </p:nvSpPr>
        <p:spPr>
          <a:xfrm>
            <a:off x="5776849" y="3627754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5" name="object 425"/>
          <p:cNvSpPr/>
          <p:nvPr/>
        </p:nvSpPr>
        <p:spPr>
          <a:xfrm>
            <a:off x="7247890" y="3627754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6" name="object 426"/>
          <p:cNvSpPr/>
          <p:nvPr/>
        </p:nvSpPr>
        <p:spPr>
          <a:xfrm>
            <a:off x="5840857" y="3627754"/>
            <a:ext cx="1406906" cy="211836"/>
          </a:xfrm>
          <a:custGeom>
            <a:avLst/>
            <a:gdLst/>
            <a:ahLst/>
            <a:cxnLst/>
            <a:rect l="l" t="t" r="r" b="b"/>
            <a:pathLst>
              <a:path w="1406906" h="211836">
                <a:moveTo>
                  <a:pt x="0" y="211836"/>
                </a:moveTo>
                <a:lnTo>
                  <a:pt x="1406906" y="211836"/>
                </a:lnTo>
                <a:lnTo>
                  <a:pt x="140690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7" name="object 427"/>
          <p:cNvSpPr/>
          <p:nvPr/>
        </p:nvSpPr>
        <p:spPr>
          <a:xfrm>
            <a:off x="463295" y="3624706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8" name="object 428"/>
          <p:cNvSpPr/>
          <p:nvPr/>
        </p:nvSpPr>
        <p:spPr>
          <a:xfrm>
            <a:off x="858316" y="3624706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9" name="object 429"/>
          <p:cNvSpPr/>
          <p:nvPr/>
        </p:nvSpPr>
        <p:spPr>
          <a:xfrm>
            <a:off x="864412" y="3624706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0" name="object 430"/>
          <p:cNvSpPr/>
          <p:nvPr/>
        </p:nvSpPr>
        <p:spPr>
          <a:xfrm>
            <a:off x="1204264" y="3624706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1" name="object 431"/>
          <p:cNvSpPr/>
          <p:nvPr/>
        </p:nvSpPr>
        <p:spPr>
          <a:xfrm>
            <a:off x="1946402" y="3624706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2" name="object 432"/>
          <p:cNvSpPr/>
          <p:nvPr/>
        </p:nvSpPr>
        <p:spPr>
          <a:xfrm>
            <a:off x="2690494" y="3624706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3" name="object 433"/>
          <p:cNvSpPr/>
          <p:nvPr/>
        </p:nvSpPr>
        <p:spPr>
          <a:xfrm>
            <a:off x="3432683" y="3624706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4" name="object 434"/>
          <p:cNvSpPr/>
          <p:nvPr/>
        </p:nvSpPr>
        <p:spPr>
          <a:xfrm>
            <a:off x="4233037" y="3624706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5" name="object 435"/>
          <p:cNvSpPr/>
          <p:nvPr/>
        </p:nvSpPr>
        <p:spPr>
          <a:xfrm>
            <a:off x="5776849" y="3624706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6" name="object 436"/>
          <p:cNvSpPr/>
          <p:nvPr/>
        </p:nvSpPr>
        <p:spPr>
          <a:xfrm>
            <a:off x="463295" y="3842638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7" name="object 437"/>
          <p:cNvSpPr/>
          <p:nvPr/>
        </p:nvSpPr>
        <p:spPr>
          <a:xfrm>
            <a:off x="858316" y="384263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8" name="object 438"/>
          <p:cNvSpPr/>
          <p:nvPr/>
        </p:nvSpPr>
        <p:spPr>
          <a:xfrm>
            <a:off x="864412" y="3842638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9" name="object 439"/>
          <p:cNvSpPr/>
          <p:nvPr/>
        </p:nvSpPr>
        <p:spPr>
          <a:xfrm>
            <a:off x="1204264" y="3842638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0" name="object 440"/>
          <p:cNvSpPr/>
          <p:nvPr/>
        </p:nvSpPr>
        <p:spPr>
          <a:xfrm>
            <a:off x="1946402" y="3842638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1" name="object 441"/>
          <p:cNvSpPr/>
          <p:nvPr/>
        </p:nvSpPr>
        <p:spPr>
          <a:xfrm>
            <a:off x="2690494" y="3842638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2" name="object 442"/>
          <p:cNvSpPr/>
          <p:nvPr/>
        </p:nvSpPr>
        <p:spPr>
          <a:xfrm>
            <a:off x="3432683" y="3842638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3" name="object 443"/>
          <p:cNvSpPr/>
          <p:nvPr/>
        </p:nvSpPr>
        <p:spPr>
          <a:xfrm>
            <a:off x="4233037" y="3842638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4" name="object 444"/>
          <p:cNvSpPr/>
          <p:nvPr/>
        </p:nvSpPr>
        <p:spPr>
          <a:xfrm>
            <a:off x="5776849" y="3842638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5" name="object 445"/>
          <p:cNvSpPr/>
          <p:nvPr/>
        </p:nvSpPr>
        <p:spPr>
          <a:xfrm>
            <a:off x="463295" y="4063618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6" name="object 446"/>
          <p:cNvSpPr/>
          <p:nvPr/>
        </p:nvSpPr>
        <p:spPr>
          <a:xfrm>
            <a:off x="787908" y="4063618"/>
            <a:ext cx="70408" cy="210312"/>
          </a:xfrm>
          <a:custGeom>
            <a:avLst/>
            <a:gdLst/>
            <a:ahLst/>
            <a:cxnLst/>
            <a:rect l="l" t="t" r="r" b="b"/>
            <a:pathLst>
              <a:path w="70408" h="210312">
                <a:moveTo>
                  <a:pt x="0" y="210312"/>
                </a:moveTo>
                <a:lnTo>
                  <a:pt x="70408" y="210312"/>
                </a:lnTo>
                <a:lnTo>
                  <a:pt x="70408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7" name="object 447"/>
          <p:cNvSpPr/>
          <p:nvPr/>
        </p:nvSpPr>
        <p:spPr>
          <a:xfrm>
            <a:off x="528828" y="4063618"/>
            <a:ext cx="259079" cy="210312"/>
          </a:xfrm>
          <a:custGeom>
            <a:avLst/>
            <a:gdLst/>
            <a:ahLst/>
            <a:cxnLst/>
            <a:rect l="l" t="t" r="r" b="b"/>
            <a:pathLst>
              <a:path w="259079" h="210312">
                <a:moveTo>
                  <a:pt x="0" y="210312"/>
                </a:moveTo>
                <a:lnTo>
                  <a:pt x="259079" y="210312"/>
                </a:lnTo>
                <a:lnTo>
                  <a:pt x="259079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8" name="object 448"/>
          <p:cNvSpPr/>
          <p:nvPr/>
        </p:nvSpPr>
        <p:spPr>
          <a:xfrm>
            <a:off x="858316" y="4063618"/>
            <a:ext cx="67056" cy="210312"/>
          </a:xfrm>
          <a:custGeom>
            <a:avLst/>
            <a:gdLst/>
            <a:ahLst/>
            <a:cxnLst/>
            <a:rect l="l" t="t" r="r" b="b"/>
            <a:pathLst>
              <a:path w="67056" h="210312">
                <a:moveTo>
                  <a:pt x="0" y="210312"/>
                </a:moveTo>
                <a:lnTo>
                  <a:pt x="67056" y="210312"/>
                </a:lnTo>
                <a:lnTo>
                  <a:pt x="67056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9" name="object 449"/>
          <p:cNvSpPr/>
          <p:nvPr/>
        </p:nvSpPr>
        <p:spPr>
          <a:xfrm>
            <a:off x="1131112" y="4063618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0" name="object 450"/>
          <p:cNvSpPr/>
          <p:nvPr/>
        </p:nvSpPr>
        <p:spPr>
          <a:xfrm>
            <a:off x="925372" y="4063618"/>
            <a:ext cx="205740" cy="210312"/>
          </a:xfrm>
          <a:custGeom>
            <a:avLst/>
            <a:gdLst/>
            <a:ahLst/>
            <a:cxnLst/>
            <a:rect l="l" t="t" r="r" b="b"/>
            <a:pathLst>
              <a:path w="205740" h="210312">
                <a:moveTo>
                  <a:pt x="0" y="210312"/>
                </a:moveTo>
                <a:lnTo>
                  <a:pt x="205740" y="210312"/>
                </a:lnTo>
                <a:lnTo>
                  <a:pt x="205740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1" name="object 451"/>
          <p:cNvSpPr/>
          <p:nvPr/>
        </p:nvSpPr>
        <p:spPr>
          <a:xfrm>
            <a:off x="1204264" y="4063618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2">
                <a:moveTo>
                  <a:pt x="0" y="210312"/>
                </a:moveTo>
                <a:lnTo>
                  <a:pt x="64008" y="210312"/>
                </a:lnTo>
                <a:lnTo>
                  <a:pt x="64008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2" name="object 452"/>
          <p:cNvSpPr/>
          <p:nvPr/>
        </p:nvSpPr>
        <p:spPr>
          <a:xfrm>
            <a:off x="1874774" y="4063618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3" name="object 453"/>
          <p:cNvSpPr/>
          <p:nvPr/>
        </p:nvSpPr>
        <p:spPr>
          <a:xfrm>
            <a:off x="1268272" y="4063618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2">
                <a:moveTo>
                  <a:pt x="0" y="210312"/>
                </a:moveTo>
                <a:lnTo>
                  <a:pt x="606551" y="210312"/>
                </a:lnTo>
                <a:lnTo>
                  <a:pt x="60655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4" name="object 454"/>
          <p:cNvSpPr/>
          <p:nvPr/>
        </p:nvSpPr>
        <p:spPr>
          <a:xfrm>
            <a:off x="1946402" y="4063618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5" name="object 455"/>
          <p:cNvSpPr/>
          <p:nvPr/>
        </p:nvSpPr>
        <p:spPr>
          <a:xfrm>
            <a:off x="2617342" y="4063618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6" name="object 456"/>
          <p:cNvSpPr/>
          <p:nvPr/>
        </p:nvSpPr>
        <p:spPr>
          <a:xfrm>
            <a:off x="2011933" y="4063618"/>
            <a:ext cx="605332" cy="210312"/>
          </a:xfrm>
          <a:custGeom>
            <a:avLst/>
            <a:gdLst/>
            <a:ahLst/>
            <a:cxnLst/>
            <a:rect l="l" t="t" r="r" b="b"/>
            <a:pathLst>
              <a:path w="605332" h="210312">
                <a:moveTo>
                  <a:pt x="0" y="210312"/>
                </a:moveTo>
                <a:lnTo>
                  <a:pt x="605332" y="210312"/>
                </a:lnTo>
                <a:lnTo>
                  <a:pt x="6053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7" name="object 457"/>
          <p:cNvSpPr/>
          <p:nvPr/>
        </p:nvSpPr>
        <p:spPr>
          <a:xfrm>
            <a:off x="2690494" y="4063618"/>
            <a:ext cx="64007" cy="210312"/>
          </a:xfrm>
          <a:custGeom>
            <a:avLst/>
            <a:gdLst/>
            <a:ahLst/>
            <a:cxnLst/>
            <a:rect l="l" t="t" r="r" b="b"/>
            <a:pathLst>
              <a:path w="64007" h="210312">
                <a:moveTo>
                  <a:pt x="0" y="210312"/>
                </a:moveTo>
                <a:lnTo>
                  <a:pt x="64007" y="210312"/>
                </a:lnTo>
                <a:lnTo>
                  <a:pt x="64007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8" name="object 458"/>
          <p:cNvSpPr/>
          <p:nvPr/>
        </p:nvSpPr>
        <p:spPr>
          <a:xfrm>
            <a:off x="3361054" y="4063618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9" name="object 459"/>
          <p:cNvSpPr/>
          <p:nvPr/>
        </p:nvSpPr>
        <p:spPr>
          <a:xfrm>
            <a:off x="2754503" y="4063618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2">
                <a:moveTo>
                  <a:pt x="0" y="210312"/>
                </a:moveTo>
                <a:lnTo>
                  <a:pt x="606551" y="210312"/>
                </a:lnTo>
                <a:lnTo>
                  <a:pt x="60655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0" name="object 460"/>
          <p:cNvSpPr/>
          <p:nvPr/>
        </p:nvSpPr>
        <p:spPr>
          <a:xfrm>
            <a:off x="3432683" y="4063618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1" name="object 461"/>
          <p:cNvSpPr/>
          <p:nvPr/>
        </p:nvSpPr>
        <p:spPr>
          <a:xfrm>
            <a:off x="4161154" y="4063618"/>
            <a:ext cx="65836" cy="210312"/>
          </a:xfrm>
          <a:custGeom>
            <a:avLst/>
            <a:gdLst/>
            <a:ahLst/>
            <a:cxnLst/>
            <a:rect l="l" t="t" r="r" b="b"/>
            <a:pathLst>
              <a:path w="65836" h="210312">
                <a:moveTo>
                  <a:pt x="0" y="210312"/>
                </a:moveTo>
                <a:lnTo>
                  <a:pt x="65836" y="210312"/>
                </a:lnTo>
                <a:lnTo>
                  <a:pt x="65836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2" name="object 462"/>
          <p:cNvSpPr/>
          <p:nvPr/>
        </p:nvSpPr>
        <p:spPr>
          <a:xfrm>
            <a:off x="3498215" y="4063618"/>
            <a:ext cx="662939" cy="210312"/>
          </a:xfrm>
          <a:custGeom>
            <a:avLst/>
            <a:gdLst/>
            <a:ahLst/>
            <a:cxnLst/>
            <a:rect l="l" t="t" r="r" b="b"/>
            <a:pathLst>
              <a:path w="662939" h="210312">
                <a:moveTo>
                  <a:pt x="0" y="210312"/>
                </a:moveTo>
                <a:lnTo>
                  <a:pt x="662939" y="210312"/>
                </a:lnTo>
                <a:lnTo>
                  <a:pt x="662939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3" name="object 463"/>
          <p:cNvSpPr/>
          <p:nvPr/>
        </p:nvSpPr>
        <p:spPr>
          <a:xfrm>
            <a:off x="4233037" y="4063618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4" name="object 464"/>
          <p:cNvSpPr/>
          <p:nvPr/>
        </p:nvSpPr>
        <p:spPr>
          <a:xfrm>
            <a:off x="5703697" y="4063618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5" name="object 465"/>
          <p:cNvSpPr/>
          <p:nvPr/>
        </p:nvSpPr>
        <p:spPr>
          <a:xfrm>
            <a:off x="4298569" y="4063618"/>
            <a:ext cx="1405127" cy="210312"/>
          </a:xfrm>
          <a:custGeom>
            <a:avLst/>
            <a:gdLst/>
            <a:ahLst/>
            <a:cxnLst/>
            <a:rect l="l" t="t" r="r" b="b"/>
            <a:pathLst>
              <a:path w="1405127" h="210312">
                <a:moveTo>
                  <a:pt x="0" y="210312"/>
                </a:moveTo>
                <a:lnTo>
                  <a:pt x="1405127" y="210312"/>
                </a:lnTo>
                <a:lnTo>
                  <a:pt x="1405127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6" name="object 466"/>
          <p:cNvSpPr/>
          <p:nvPr/>
        </p:nvSpPr>
        <p:spPr>
          <a:xfrm>
            <a:off x="5776849" y="4063618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2">
                <a:moveTo>
                  <a:pt x="0" y="210312"/>
                </a:moveTo>
                <a:lnTo>
                  <a:pt x="64008" y="210312"/>
                </a:lnTo>
                <a:lnTo>
                  <a:pt x="64008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7" name="object 467"/>
          <p:cNvSpPr/>
          <p:nvPr/>
        </p:nvSpPr>
        <p:spPr>
          <a:xfrm>
            <a:off x="7247890" y="4063618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8" name="object 468"/>
          <p:cNvSpPr/>
          <p:nvPr/>
        </p:nvSpPr>
        <p:spPr>
          <a:xfrm>
            <a:off x="5840857" y="4063618"/>
            <a:ext cx="1406906" cy="210312"/>
          </a:xfrm>
          <a:custGeom>
            <a:avLst/>
            <a:gdLst/>
            <a:ahLst/>
            <a:cxnLst/>
            <a:rect l="l" t="t" r="r" b="b"/>
            <a:pathLst>
              <a:path w="1406906" h="210312">
                <a:moveTo>
                  <a:pt x="0" y="210312"/>
                </a:moveTo>
                <a:lnTo>
                  <a:pt x="1406906" y="210312"/>
                </a:lnTo>
                <a:lnTo>
                  <a:pt x="1406906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9" name="object 469"/>
          <p:cNvSpPr/>
          <p:nvPr/>
        </p:nvSpPr>
        <p:spPr>
          <a:xfrm>
            <a:off x="463295" y="4059047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0" name="object 470"/>
          <p:cNvSpPr/>
          <p:nvPr/>
        </p:nvSpPr>
        <p:spPr>
          <a:xfrm>
            <a:off x="858316" y="4059047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1" name="object 471"/>
          <p:cNvSpPr/>
          <p:nvPr/>
        </p:nvSpPr>
        <p:spPr>
          <a:xfrm>
            <a:off x="864412" y="4059047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2" name="object 472"/>
          <p:cNvSpPr/>
          <p:nvPr/>
        </p:nvSpPr>
        <p:spPr>
          <a:xfrm>
            <a:off x="1204264" y="4059047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3" name="object 473"/>
          <p:cNvSpPr/>
          <p:nvPr/>
        </p:nvSpPr>
        <p:spPr>
          <a:xfrm>
            <a:off x="1946402" y="4059047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4" name="object 474"/>
          <p:cNvSpPr/>
          <p:nvPr/>
        </p:nvSpPr>
        <p:spPr>
          <a:xfrm>
            <a:off x="2690494" y="4059047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5" name="object 475"/>
          <p:cNvSpPr/>
          <p:nvPr/>
        </p:nvSpPr>
        <p:spPr>
          <a:xfrm>
            <a:off x="3432683" y="4059047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6" name="object 476"/>
          <p:cNvSpPr/>
          <p:nvPr/>
        </p:nvSpPr>
        <p:spPr>
          <a:xfrm>
            <a:off x="4233037" y="4059047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7" name="object 477"/>
          <p:cNvSpPr/>
          <p:nvPr/>
        </p:nvSpPr>
        <p:spPr>
          <a:xfrm>
            <a:off x="5776849" y="4059047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8" name="object 478"/>
          <p:cNvSpPr/>
          <p:nvPr/>
        </p:nvSpPr>
        <p:spPr>
          <a:xfrm>
            <a:off x="463295" y="4276979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9" name="object 479"/>
          <p:cNvSpPr/>
          <p:nvPr/>
        </p:nvSpPr>
        <p:spPr>
          <a:xfrm>
            <a:off x="858316" y="4276979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0" name="object 480"/>
          <p:cNvSpPr/>
          <p:nvPr/>
        </p:nvSpPr>
        <p:spPr>
          <a:xfrm>
            <a:off x="864412" y="4276979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1" name="object 481"/>
          <p:cNvSpPr/>
          <p:nvPr/>
        </p:nvSpPr>
        <p:spPr>
          <a:xfrm>
            <a:off x="1204264" y="4276979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2" name="object 482"/>
          <p:cNvSpPr/>
          <p:nvPr/>
        </p:nvSpPr>
        <p:spPr>
          <a:xfrm>
            <a:off x="1946402" y="4276979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3" name="object 483"/>
          <p:cNvSpPr/>
          <p:nvPr/>
        </p:nvSpPr>
        <p:spPr>
          <a:xfrm>
            <a:off x="2690494" y="4276979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4" name="object 484"/>
          <p:cNvSpPr/>
          <p:nvPr/>
        </p:nvSpPr>
        <p:spPr>
          <a:xfrm>
            <a:off x="3432683" y="4276979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5" name="object 485"/>
          <p:cNvSpPr/>
          <p:nvPr/>
        </p:nvSpPr>
        <p:spPr>
          <a:xfrm>
            <a:off x="4233037" y="4276979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6" name="object 486"/>
          <p:cNvSpPr/>
          <p:nvPr/>
        </p:nvSpPr>
        <p:spPr>
          <a:xfrm>
            <a:off x="5776849" y="4276979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7" name="object 487"/>
          <p:cNvSpPr/>
          <p:nvPr/>
        </p:nvSpPr>
        <p:spPr>
          <a:xfrm>
            <a:off x="463295" y="449795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8" name="object 488"/>
          <p:cNvSpPr/>
          <p:nvPr/>
        </p:nvSpPr>
        <p:spPr>
          <a:xfrm>
            <a:off x="787908" y="4497959"/>
            <a:ext cx="70408" cy="210312"/>
          </a:xfrm>
          <a:custGeom>
            <a:avLst/>
            <a:gdLst/>
            <a:ahLst/>
            <a:cxnLst/>
            <a:rect l="l" t="t" r="r" b="b"/>
            <a:pathLst>
              <a:path w="70408" h="210312">
                <a:moveTo>
                  <a:pt x="0" y="210312"/>
                </a:moveTo>
                <a:lnTo>
                  <a:pt x="70408" y="210312"/>
                </a:lnTo>
                <a:lnTo>
                  <a:pt x="70408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9" name="object 489"/>
          <p:cNvSpPr/>
          <p:nvPr/>
        </p:nvSpPr>
        <p:spPr>
          <a:xfrm>
            <a:off x="528828" y="4497959"/>
            <a:ext cx="259079" cy="210312"/>
          </a:xfrm>
          <a:custGeom>
            <a:avLst/>
            <a:gdLst/>
            <a:ahLst/>
            <a:cxnLst/>
            <a:rect l="l" t="t" r="r" b="b"/>
            <a:pathLst>
              <a:path w="259079" h="210312">
                <a:moveTo>
                  <a:pt x="0" y="210312"/>
                </a:moveTo>
                <a:lnTo>
                  <a:pt x="259079" y="210312"/>
                </a:lnTo>
                <a:lnTo>
                  <a:pt x="259079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0" name="object 490"/>
          <p:cNvSpPr/>
          <p:nvPr/>
        </p:nvSpPr>
        <p:spPr>
          <a:xfrm>
            <a:off x="858316" y="4497959"/>
            <a:ext cx="67056" cy="210312"/>
          </a:xfrm>
          <a:custGeom>
            <a:avLst/>
            <a:gdLst/>
            <a:ahLst/>
            <a:cxnLst/>
            <a:rect l="l" t="t" r="r" b="b"/>
            <a:pathLst>
              <a:path w="67056" h="210312">
                <a:moveTo>
                  <a:pt x="0" y="210312"/>
                </a:moveTo>
                <a:lnTo>
                  <a:pt x="67056" y="210312"/>
                </a:lnTo>
                <a:lnTo>
                  <a:pt x="67056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1" name="object 491"/>
          <p:cNvSpPr/>
          <p:nvPr/>
        </p:nvSpPr>
        <p:spPr>
          <a:xfrm>
            <a:off x="1131112" y="449795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2" name="object 492"/>
          <p:cNvSpPr/>
          <p:nvPr/>
        </p:nvSpPr>
        <p:spPr>
          <a:xfrm>
            <a:off x="925372" y="4497959"/>
            <a:ext cx="205740" cy="210312"/>
          </a:xfrm>
          <a:custGeom>
            <a:avLst/>
            <a:gdLst/>
            <a:ahLst/>
            <a:cxnLst/>
            <a:rect l="l" t="t" r="r" b="b"/>
            <a:pathLst>
              <a:path w="205740" h="210312">
                <a:moveTo>
                  <a:pt x="0" y="210312"/>
                </a:moveTo>
                <a:lnTo>
                  <a:pt x="205740" y="210312"/>
                </a:lnTo>
                <a:lnTo>
                  <a:pt x="205740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3" name="object 493"/>
          <p:cNvSpPr/>
          <p:nvPr/>
        </p:nvSpPr>
        <p:spPr>
          <a:xfrm>
            <a:off x="1204264" y="4497959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2">
                <a:moveTo>
                  <a:pt x="0" y="210312"/>
                </a:moveTo>
                <a:lnTo>
                  <a:pt x="64008" y="210312"/>
                </a:lnTo>
                <a:lnTo>
                  <a:pt x="64008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4" name="object 494"/>
          <p:cNvSpPr/>
          <p:nvPr/>
        </p:nvSpPr>
        <p:spPr>
          <a:xfrm>
            <a:off x="1874774" y="449795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5" name="object 495"/>
          <p:cNvSpPr/>
          <p:nvPr/>
        </p:nvSpPr>
        <p:spPr>
          <a:xfrm>
            <a:off x="1268272" y="4497959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2">
                <a:moveTo>
                  <a:pt x="0" y="210312"/>
                </a:moveTo>
                <a:lnTo>
                  <a:pt x="606551" y="210312"/>
                </a:lnTo>
                <a:lnTo>
                  <a:pt x="60655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6" name="object 496"/>
          <p:cNvSpPr/>
          <p:nvPr/>
        </p:nvSpPr>
        <p:spPr>
          <a:xfrm>
            <a:off x="1946402" y="449795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7" name="object 497"/>
          <p:cNvSpPr/>
          <p:nvPr/>
        </p:nvSpPr>
        <p:spPr>
          <a:xfrm>
            <a:off x="2617342" y="449795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8" name="object 498"/>
          <p:cNvSpPr/>
          <p:nvPr/>
        </p:nvSpPr>
        <p:spPr>
          <a:xfrm>
            <a:off x="2011933" y="4497959"/>
            <a:ext cx="605332" cy="210312"/>
          </a:xfrm>
          <a:custGeom>
            <a:avLst/>
            <a:gdLst/>
            <a:ahLst/>
            <a:cxnLst/>
            <a:rect l="l" t="t" r="r" b="b"/>
            <a:pathLst>
              <a:path w="605332" h="210312">
                <a:moveTo>
                  <a:pt x="0" y="210312"/>
                </a:moveTo>
                <a:lnTo>
                  <a:pt x="605332" y="210312"/>
                </a:lnTo>
                <a:lnTo>
                  <a:pt x="6053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9" name="object 499"/>
          <p:cNvSpPr/>
          <p:nvPr/>
        </p:nvSpPr>
        <p:spPr>
          <a:xfrm>
            <a:off x="2690494" y="4497959"/>
            <a:ext cx="64007" cy="210312"/>
          </a:xfrm>
          <a:custGeom>
            <a:avLst/>
            <a:gdLst/>
            <a:ahLst/>
            <a:cxnLst/>
            <a:rect l="l" t="t" r="r" b="b"/>
            <a:pathLst>
              <a:path w="64007" h="210312">
                <a:moveTo>
                  <a:pt x="0" y="210312"/>
                </a:moveTo>
                <a:lnTo>
                  <a:pt x="64007" y="210312"/>
                </a:lnTo>
                <a:lnTo>
                  <a:pt x="64007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0" name="object 500"/>
          <p:cNvSpPr/>
          <p:nvPr/>
        </p:nvSpPr>
        <p:spPr>
          <a:xfrm>
            <a:off x="3361054" y="449795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1" name="object 501"/>
          <p:cNvSpPr/>
          <p:nvPr/>
        </p:nvSpPr>
        <p:spPr>
          <a:xfrm>
            <a:off x="2754503" y="4497959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2">
                <a:moveTo>
                  <a:pt x="0" y="210312"/>
                </a:moveTo>
                <a:lnTo>
                  <a:pt x="606551" y="210312"/>
                </a:lnTo>
                <a:lnTo>
                  <a:pt x="60655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2" name="object 502"/>
          <p:cNvSpPr/>
          <p:nvPr/>
        </p:nvSpPr>
        <p:spPr>
          <a:xfrm>
            <a:off x="3432683" y="449795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3" name="object 503"/>
          <p:cNvSpPr/>
          <p:nvPr/>
        </p:nvSpPr>
        <p:spPr>
          <a:xfrm>
            <a:off x="4161154" y="4497959"/>
            <a:ext cx="65836" cy="210312"/>
          </a:xfrm>
          <a:custGeom>
            <a:avLst/>
            <a:gdLst/>
            <a:ahLst/>
            <a:cxnLst/>
            <a:rect l="l" t="t" r="r" b="b"/>
            <a:pathLst>
              <a:path w="65836" h="210312">
                <a:moveTo>
                  <a:pt x="0" y="210312"/>
                </a:moveTo>
                <a:lnTo>
                  <a:pt x="65836" y="210312"/>
                </a:lnTo>
                <a:lnTo>
                  <a:pt x="65836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4" name="object 504"/>
          <p:cNvSpPr/>
          <p:nvPr/>
        </p:nvSpPr>
        <p:spPr>
          <a:xfrm>
            <a:off x="3498215" y="4497959"/>
            <a:ext cx="662939" cy="210312"/>
          </a:xfrm>
          <a:custGeom>
            <a:avLst/>
            <a:gdLst/>
            <a:ahLst/>
            <a:cxnLst/>
            <a:rect l="l" t="t" r="r" b="b"/>
            <a:pathLst>
              <a:path w="662939" h="210312">
                <a:moveTo>
                  <a:pt x="0" y="210312"/>
                </a:moveTo>
                <a:lnTo>
                  <a:pt x="662939" y="210312"/>
                </a:lnTo>
                <a:lnTo>
                  <a:pt x="662939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5" name="object 505"/>
          <p:cNvSpPr/>
          <p:nvPr/>
        </p:nvSpPr>
        <p:spPr>
          <a:xfrm>
            <a:off x="4233037" y="449795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6" name="object 506"/>
          <p:cNvSpPr/>
          <p:nvPr/>
        </p:nvSpPr>
        <p:spPr>
          <a:xfrm>
            <a:off x="5703697" y="449795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2"/>
                </a:moveTo>
                <a:lnTo>
                  <a:pt x="65532" y="210312"/>
                </a:lnTo>
                <a:lnTo>
                  <a:pt x="65532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7" name="object 507"/>
          <p:cNvSpPr/>
          <p:nvPr/>
        </p:nvSpPr>
        <p:spPr>
          <a:xfrm>
            <a:off x="4298569" y="4497959"/>
            <a:ext cx="1405127" cy="210312"/>
          </a:xfrm>
          <a:custGeom>
            <a:avLst/>
            <a:gdLst/>
            <a:ahLst/>
            <a:cxnLst/>
            <a:rect l="l" t="t" r="r" b="b"/>
            <a:pathLst>
              <a:path w="1405127" h="210312">
                <a:moveTo>
                  <a:pt x="0" y="210312"/>
                </a:moveTo>
                <a:lnTo>
                  <a:pt x="1405127" y="210312"/>
                </a:lnTo>
                <a:lnTo>
                  <a:pt x="1405127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8" name="object 508"/>
          <p:cNvSpPr/>
          <p:nvPr/>
        </p:nvSpPr>
        <p:spPr>
          <a:xfrm>
            <a:off x="5776849" y="4497959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2">
                <a:moveTo>
                  <a:pt x="0" y="210312"/>
                </a:moveTo>
                <a:lnTo>
                  <a:pt x="64008" y="210312"/>
                </a:lnTo>
                <a:lnTo>
                  <a:pt x="64008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9" name="object 509"/>
          <p:cNvSpPr/>
          <p:nvPr/>
        </p:nvSpPr>
        <p:spPr>
          <a:xfrm>
            <a:off x="7247890" y="449795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2"/>
                </a:moveTo>
                <a:lnTo>
                  <a:pt x="65531" y="210312"/>
                </a:lnTo>
                <a:lnTo>
                  <a:pt x="65531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0" name="object 510"/>
          <p:cNvSpPr/>
          <p:nvPr/>
        </p:nvSpPr>
        <p:spPr>
          <a:xfrm>
            <a:off x="5840857" y="4497959"/>
            <a:ext cx="1406906" cy="210312"/>
          </a:xfrm>
          <a:custGeom>
            <a:avLst/>
            <a:gdLst/>
            <a:ahLst/>
            <a:cxnLst/>
            <a:rect l="l" t="t" r="r" b="b"/>
            <a:pathLst>
              <a:path w="1406906" h="210312">
                <a:moveTo>
                  <a:pt x="0" y="210312"/>
                </a:moveTo>
                <a:lnTo>
                  <a:pt x="1406906" y="210312"/>
                </a:lnTo>
                <a:lnTo>
                  <a:pt x="1406906" y="0"/>
                </a:lnTo>
                <a:lnTo>
                  <a:pt x="0" y="0"/>
                </a:lnTo>
                <a:lnTo>
                  <a:pt x="0" y="210312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1" name="object 511"/>
          <p:cNvSpPr/>
          <p:nvPr/>
        </p:nvSpPr>
        <p:spPr>
          <a:xfrm>
            <a:off x="463295" y="4494910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2" name="object 512"/>
          <p:cNvSpPr/>
          <p:nvPr/>
        </p:nvSpPr>
        <p:spPr>
          <a:xfrm>
            <a:off x="858316" y="449491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3" name="object 513"/>
          <p:cNvSpPr/>
          <p:nvPr/>
        </p:nvSpPr>
        <p:spPr>
          <a:xfrm>
            <a:off x="864412" y="4494910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4" name="object 514"/>
          <p:cNvSpPr/>
          <p:nvPr/>
        </p:nvSpPr>
        <p:spPr>
          <a:xfrm>
            <a:off x="1204264" y="4494910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5" name="object 515"/>
          <p:cNvSpPr/>
          <p:nvPr/>
        </p:nvSpPr>
        <p:spPr>
          <a:xfrm>
            <a:off x="1946402" y="4494910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6" name="object 516"/>
          <p:cNvSpPr/>
          <p:nvPr/>
        </p:nvSpPr>
        <p:spPr>
          <a:xfrm>
            <a:off x="2690494" y="4494910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7" name="object 517"/>
          <p:cNvSpPr/>
          <p:nvPr/>
        </p:nvSpPr>
        <p:spPr>
          <a:xfrm>
            <a:off x="3432683" y="4494910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8" name="object 518"/>
          <p:cNvSpPr/>
          <p:nvPr/>
        </p:nvSpPr>
        <p:spPr>
          <a:xfrm>
            <a:off x="4233037" y="4494910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9" name="object 519"/>
          <p:cNvSpPr/>
          <p:nvPr/>
        </p:nvSpPr>
        <p:spPr>
          <a:xfrm>
            <a:off x="5776849" y="4494910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0" name="object 520"/>
          <p:cNvSpPr/>
          <p:nvPr/>
        </p:nvSpPr>
        <p:spPr>
          <a:xfrm>
            <a:off x="463295" y="4711318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1" name="object 521"/>
          <p:cNvSpPr/>
          <p:nvPr/>
        </p:nvSpPr>
        <p:spPr>
          <a:xfrm>
            <a:off x="858316" y="471131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2" name="object 522"/>
          <p:cNvSpPr/>
          <p:nvPr/>
        </p:nvSpPr>
        <p:spPr>
          <a:xfrm>
            <a:off x="864412" y="4711318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3" name="object 523"/>
          <p:cNvSpPr/>
          <p:nvPr/>
        </p:nvSpPr>
        <p:spPr>
          <a:xfrm>
            <a:off x="1204264" y="4711318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4" name="object 524"/>
          <p:cNvSpPr/>
          <p:nvPr/>
        </p:nvSpPr>
        <p:spPr>
          <a:xfrm>
            <a:off x="1946402" y="4711318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5" name="object 525"/>
          <p:cNvSpPr/>
          <p:nvPr/>
        </p:nvSpPr>
        <p:spPr>
          <a:xfrm>
            <a:off x="2690494" y="4711318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6" name="object 526"/>
          <p:cNvSpPr/>
          <p:nvPr/>
        </p:nvSpPr>
        <p:spPr>
          <a:xfrm>
            <a:off x="3432683" y="4711318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7" name="object 527"/>
          <p:cNvSpPr/>
          <p:nvPr/>
        </p:nvSpPr>
        <p:spPr>
          <a:xfrm>
            <a:off x="4233037" y="4711318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8" name="object 528"/>
          <p:cNvSpPr/>
          <p:nvPr/>
        </p:nvSpPr>
        <p:spPr>
          <a:xfrm>
            <a:off x="5776849" y="4711318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9" name="object 529"/>
          <p:cNvSpPr/>
          <p:nvPr/>
        </p:nvSpPr>
        <p:spPr>
          <a:xfrm>
            <a:off x="463295" y="4932299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0" name="object 530"/>
          <p:cNvSpPr/>
          <p:nvPr/>
        </p:nvSpPr>
        <p:spPr>
          <a:xfrm>
            <a:off x="787908" y="4932299"/>
            <a:ext cx="70408" cy="211836"/>
          </a:xfrm>
          <a:custGeom>
            <a:avLst/>
            <a:gdLst/>
            <a:ahLst/>
            <a:cxnLst/>
            <a:rect l="l" t="t" r="r" b="b"/>
            <a:pathLst>
              <a:path w="70408" h="211836">
                <a:moveTo>
                  <a:pt x="0" y="211836"/>
                </a:moveTo>
                <a:lnTo>
                  <a:pt x="70408" y="211836"/>
                </a:lnTo>
                <a:lnTo>
                  <a:pt x="704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1" name="object 531"/>
          <p:cNvSpPr/>
          <p:nvPr/>
        </p:nvSpPr>
        <p:spPr>
          <a:xfrm>
            <a:off x="528828" y="4932299"/>
            <a:ext cx="259079" cy="211836"/>
          </a:xfrm>
          <a:custGeom>
            <a:avLst/>
            <a:gdLst/>
            <a:ahLst/>
            <a:cxnLst/>
            <a:rect l="l" t="t" r="r" b="b"/>
            <a:pathLst>
              <a:path w="259079" h="211836">
                <a:moveTo>
                  <a:pt x="0" y="211836"/>
                </a:moveTo>
                <a:lnTo>
                  <a:pt x="259079" y="211836"/>
                </a:lnTo>
                <a:lnTo>
                  <a:pt x="25907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2" name="object 532"/>
          <p:cNvSpPr/>
          <p:nvPr/>
        </p:nvSpPr>
        <p:spPr>
          <a:xfrm>
            <a:off x="858316" y="4932299"/>
            <a:ext cx="67056" cy="211836"/>
          </a:xfrm>
          <a:custGeom>
            <a:avLst/>
            <a:gdLst/>
            <a:ahLst/>
            <a:cxnLst/>
            <a:rect l="l" t="t" r="r" b="b"/>
            <a:pathLst>
              <a:path w="67056" h="211836">
                <a:moveTo>
                  <a:pt x="0" y="211836"/>
                </a:moveTo>
                <a:lnTo>
                  <a:pt x="67056" y="211836"/>
                </a:lnTo>
                <a:lnTo>
                  <a:pt x="670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3" name="object 533"/>
          <p:cNvSpPr/>
          <p:nvPr/>
        </p:nvSpPr>
        <p:spPr>
          <a:xfrm>
            <a:off x="1131112" y="4932299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4" name="object 534"/>
          <p:cNvSpPr/>
          <p:nvPr/>
        </p:nvSpPr>
        <p:spPr>
          <a:xfrm>
            <a:off x="925372" y="4932299"/>
            <a:ext cx="205740" cy="211836"/>
          </a:xfrm>
          <a:custGeom>
            <a:avLst/>
            <a:gdLst/>
            <a:ahLst/>
            <a:cxnLst/>
            <a:rect l="l" t="t" r="r" b="b"/>
            <a:pathLst>
              <a:path w="205740" h="211836">
                <a:moveTo>
                  <a:pt x="0" y="211836"/>
                </a:moveTo>
                <a:lnTo>
                  <a:pt x="205740" y="211836"/>
                </a:lnTo>
                <a:lnTo>
                  <a:pt x="20574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5" name="object 535"/>
          <p:cNvSpPr/>
          <p:nvPr/>
        </p:nvSpPr>
        <p:spPr>
          <a:xfrm>
            <a:off x="1204264" y="4932299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6" name="object 536"/>
          <p:cNvSpPr/>
          <p:nvPr/>
        </p:nvSpPr>
        <p:spPr>
          <a:xfrm>
            <a:off x="1874774" y="4932299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7" name="object 537"/>
          <p:cNvSpPr/>
          <p:nvPr/>
        </p:nvSpPr>
        <p:spPr>
          <a:xfrm>
            <a:off x="1268272" y="4932299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0" y="211836"/>
                </a:moveTo>
                <a:lnTo>
                  <a:pt x="606551" y="211836"/>
                </a:lnTo>
                <a:lnTo>
                  <a:pt x="60655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8" name="object 538"/>
          <p:cNvSpPr/>
          <p:nvPr/>
        </p:nvSpPr>
        <p:spPr>
          <a:xfrm>
            <a:off x="1946402" y="4932299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9" name="object 539"/>
          <p:cNvSpPr/>
          <p:nvPr/>
        </p:nvSpPr>
        <p:spPr>
          <a:xfrm>
            <a:off x="2617342" y="4932299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0" name="object 540"/>
          <p:cNvSpPr/>
          <p:nvPr/>
        </p:nvSpPr>
        <p:spPr>
          <a:xfrm>
            <a:off x="2011933" y="4932299"/>
            <a:ext cx="605332" cy="211836"/>
          </a:xfrm>
          <a:custGeom>
            <a:avLst/>
            <a:gdLst/>
            <a:ahLst/>
            <a:cxnLst/>
            <a:rect l="l" t="t" r="r" b="b"/>
            <a:pathLst>
              <a:path w="605332" h="211836">
                <a:moveTo>
                  <a:pt x="0" y="211836"/>
                </a:moveTo>
                <a:lnTo>
                  <a:pt x="605332" y="211836"/>
                </a:lnTo>
                <a:lnTo>
                  <a:pt x="6053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1" name="object 541"/>
          <p:cNvSpPr/>
          <p:nvPr/>
        </p:nvSpPr>
        <p:spPr>
          <a:xfrm>
            <a:off x="2690494" y="4932299"/>
            <a:ext cx="64007" cy="211836"/>
          </a:xfrm>
          <a:custGeom>
            <a:avLst/>
            <a:gdLst/>
            <a:ahLst/>
            <a:cxnLst/>
            <a:rect l="l" t="t" r="r" b="b"/>
            <a:pathLst>
              <a:path w="64007" h="211836">
                <a:moveTo>
                  <a:pt x="0" y="211836"/>
                </a:moveTo>
                <a:lnTo>
                  <a:pt x="64007" y="211836"/>
                </a:lnTo>
                <a:lnTo>
                  <a:pt x="6400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2" name="object 542"/>
          <p:cNvSpPr/>
          <p:nvPr/>
        </p:nvSpPr>
        <p:spPr>
          <a:xfrm>
            <a:off x="3361054" y="4932299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3" name="object 543"/>
          <p:cNvSpPr/>
          <p:nvPr/>
        </p:nvSpPr>
        <p:spPr>
          <a:xfrm>
            <a:off x="2754503" y="4932299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0" y="211836"/>
                </a:moveTo>
                <a:lnTo>
                  <a:pt x="606551" y="211836"/>
                </a:lnTo>
                <a:lnTo>
                  <a:pt x="60655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4" name="object 544"/>
          <p:cNvSpPr/>
          <p:nvPr/>
        </p:nvSpPr>
        <p:spPr>
          <a:xfrm>
            <a:off x="3432683" y="4932299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5" name="object 545"/>
          <p:cNvSpPr/>
          <p:nvPr/>
        </p:nvSpPr>
        <p:spPr>
          <a:xfrm>
            <a:off x="4161154" y="4932299"/>
            <a:ext cx="65836" cy="211836"/>
          </a:xfrm>
          <a:custGeom>
            <a:avLst/>
            <a:gdLst/>
            <a:ahLst/>
            <a:cxnLst/>
            <a:rect l="l" t="t" r="r" b="b"/>
            <a:pathLst>
              <a:path w="65836" h="211836">
                <a:moveTo>
                  <a:pt x="0" y="211836"/>
                </a:moveTo>
                <a:lnTo>
                  <a:pt x="65836" y="211836"/>
                </a:lnTo>
                <a:lnTo>
                  <a:pt x="6583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6" name="object 546"/>
          <p:cNvSpPr/>
          <p:nvPr/>
        </p:nvSpPr>
        <p:spPr>
          <a:xfrm>
            <a:off x="3498215" y="4932299"/>
            <a:ext cx="662939" cy="211836"/>
          </a:xfrm>
          <a:custGeom>
            <a:avLst/>
            <a:gdLst/>
            <a:ahLst/>
            <a:cxnLst/>
            <a:rect l="l" t="t" r="r" b="b"/>
            <a:pathLst>
              <a:path w="662939" h="211836">
                <a:moveTo>
                  <a:pt x="0" y="211836"/>
                </a:moveTo>
                <a:lnTo>
                  <a:pt x="662939" y="211836"/>
                </a:lnTo>
                <a:lnTo>
                  <a:pt x="66293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7" name="object 547"/>
          <p:cNvSpPr/>
          <p:nvPr/>
        </p:nvSpPr>
        <p:spPr>
          <a:xfrm>
            <a:off x="4233037" y="4932299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8" name="object 548"/>
          <p:cNvSpPr/>
          <p:nvPr/>
        </p:nvSpPr>
        <p:spPr>
          <a:xfrm>
            <a:off x="5703697" y="4932299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9" name="object 549"/>
          <p:cNvSpPr/>
          <p:nvPr/>
        </p:nvSpPr>
        <p:spPr>
          <a:xfrm>
            <a:off x="4298569" y="4932299"/>
            <a:ext cx="1405127" cy="211836"/>
          </a:xfrm>
          <a:custGeom>
            <a:avLst/>
            <a:gdLst/>
            <a:ahLst/>
            <a:cxnLst/>
            <a:rect l="l" t="t" r="r" b="b"/>
            <a:pathLst>
              <a:path w="1405127" h="211836">
                <a:moveTo>
                  <a:pt x="0" y="211836"/>
                </a:moveTo>
                <a:lnTo>
                  <a:pt x="1405127" y="211836"/>
                </a:lnTo>
                <a:lnTo>
                  <a:pt x="140512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0" name="object 550"/>
          <p:cNvSpPr/>
          <p:nvPr/>
        </p:nvSpPr>
        <p:spPr>
          <a:xfrm>
            <a:off x="5776849" y="4932299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1" name="object 551"/>
          <p:cNvSpPr/>
          <p:nvPr/>
        </p:nvSpPr>
        <p:spPr>
          <a:xfrm>
            <a:off x="7247890" y="4932299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2" name="object 552"/>
          <p:cNvSpPr/>
          <p:nvPr/>
        </p:nvSpPr>
        <p:spPr>
          <a:xfrm>
            <a:off x="5840857" y="4932299"/>
            <a:ext cx="1406906" cy="211836"/>
          </a:xfrm>
          <a:custGeom>
            <a:avLst/>
            <a:gdLst/>
            <a:ahLst/>
            <a:cxnLst/>
            <a:rect l="l" t="t" r="r" b="b"/>
            <a:pathLst>
              <a:path w="1406906" h="211836">
                <a:moveTo>
                  <a:pt x="0" y="211836"/>
                </a:moveTo>
                <a:lnTo>
                  <a:pt x="1406906" y="211836"/>
                </a:lnTo>
                <a:lnTo>
                  <a:pt x="140690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3" name="object 553"/>
          <p:cNvSpPr/>
          <p:nvPr/>
        </p:nvSpPr>
        <p:spPr>
          <a:xfrm>
            <a:off x="463295" y="4929250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4" name="object 554"/>
          <p:cNvSpPr/>
          <p:nvPr/>
        </p:nvSpPr>
        <p:spPr>
          <a:xfrm>
            <a:off x="858316" y="492925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5" name="object 555"/>
          <p:cNvSpPr/>
          <p:nvPr/>
        </p:nvSpPr>
        <p:spPr>
          <a:xfrm>
            <a:off x="864412" y="4929250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6" name="object 556"/>
          <p:cNvSpPr/>
          <p:nvPr/>
        </p:nvSpPr>
        <p:spPr>
          <a:xfrm>
            <a:off x="1204264" y="4929250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7" name="object 557"/>
          <p:cNvSpPr/>
          <p:nvPr/>
        </p:nvSpPr>
        <p:spPr>
          <a:xfrm>
            <a:off x="1946402" y="4929250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8" name="object 558"/>
          <p:cNvSpPr/>
          <p:nvPr/>
        </p:nvSpPr>
        <p:spPr>
          <a:xfrm>
            <a:off x="2690494" y="4929250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9" name="object 559"/>
          <p:cNvSpPr/>
          <p:nvPr/>
        </p:nvSpPr>
        <p:spPr>
          <a:xfrm>
            <a:off x="3432683" y="4929250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0" name="object 560"/>
          <p:cNvSpPr/>
          <p:nvPr/>
        </p:nvSpPr>
        <p:spPr>
          <a:xfrm>
            <a:off x="4233037" y="4929250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1" name="object 561"/>
          <p:cNvSpPr/>
          <p:nvPr/>
        </p:nvSpPr>
        <p:spPr>
          <a:xfrm>
            <a:off x="5776849" y="4929250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2" name="object 562"/>
          <p:cNvSpPr/>
          <p:nvPr/>
        </p:nvSpPr>
        <p:spPr>
          <a:xfrm>
            <a:off x="463295" y="5147182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3" name="object 563"/>
          <p:cNvSpPr/>
          <p:nvPr/>
        </p:nvSpPr>
        <p:spPr>
          <a:xfrm>
            <a:off x="858316" y="514718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4" name="object 564"/>
          <p:cNvSpPr/>
          <p:nvPr/>
        </p:nvSpPr>
        <p:spPr>
          <a:xfrm>
            <a:off x="864412" y="5147182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5" name="object 565"/>
          <p:cNvSpPr/>
          <p:nvPr/>
        </p:nvSpPr>
        <p:spPr>
          <a:xfrm>
            <a:off x="1204264" y="5147182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6" name="object 566"/>
          <p:cNvSpPr/>
          <p:nvPr/>
        </p:nvSpPr>
        <p:spPr>
          <a:xfrm>
            <a:off x="1946402" y="5147182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7" name="object 567"/>
          <p:cNvSpPr/>
          <p:nvPr/>
        </p:nvSpPr>
        <p:spPr>
          <a:xfrm>
            <a:off x="2690494" y="5147182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8" name="object 568"/>
          <p:cNvSpPr/>
          <p:nvPr/>
        </p:nvSpPr>
        <p:spPr>
          <a:xfrm>
            <a:off x="3432683" y="5147182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9" name="object 569"/>
          <p:cNvSpPr/>
          <p:nvPr/>
        </p:nvSpPr>
        <p:spPr>
          <a:xfrm>
            <a:off x="4233037" y="5147182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0" name="object 570"/>
          <p:cNvSpPr/>
          <p:nvPr/>
        </p:nvSpPr>
        <p:spPr>
          <a:xfrm>
            <a:off x="5776849" y="5147182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1" name="object 571"/>
          <p:cNvSpPr/>
          <p:nvPr/>
        </p:nvSpPr>
        <p:spPr>
          <a:xfrm>
            <a:off x="463295" y="5368112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2" name="object 572"/>
          <p:cNvSpPr/>
          <p:nvPr/>
        </p:nvSpPr>
        <p:spPr>
          <a:xfrm>
            <a:off x="787908" y="5368112"/>
            <a:ext cx="70408" cy="210616"/>
          </a:xfrm>
          <a:custGeom>
            <a:avLst/>
            <a:gdLst/>
            <a:ahLst/>
            <a:cxnLst/>
            <a:rect l="l" t="t" r="r" b="b"/>
            <a:pathLst>
              <a:path w="70408" h="210616">
                <a:moveTo>
                  <a:pt x="0" y="210616"/>
                </a:moveTo>
                <a:lnTo>
                  <a:pt x="70408" y="210616"/>
                </a:lnTo>
                <a:lnTo>
                  <a:pt x="70408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3" name="object 573"/>
          <p:cNvSpPr/>
          <p:nvPr/>
        </p:nvSpPr>
        <p:spPr>
          <a:xfrm>
            <a:off x="528828" y="5368112"/>
            <a:ext cx="259079" cy="210616"/>
          </a:xfrm>
          <a:custGeom>
            <a:avLst/>
            <a:gdLst/>
            <a:ahLst/>
            <a:cxnLst/>
            <a:rect l="l" t="t" r="r" b="b"/>
            <a:pathLst>
              <a:path w="259079" h="210616">
                <a:moveTo>
                  <a:pt x="259079" y="50"/>
                </a:moveTo>
                <a:lnTo>
                  <a:pt x="0" y="50"/>
                </a:lnTo>
                <a:lnTo>
                  <a:pt x="0" y="210616"/>
                </a:lnTo>
                <a:lnTo>
                  <a:pt x="259079" y="210616"/>
                </a:lnTo>
                <a:lnTo>
                  <a:pt x="259079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4" name="object 574"/>
          <p:cNvSpPr/>
          <p:nvPr/>
        </p:nvSpPr>
        <p:spPr>
          <a:xfrm>
            <a:off x="858316" y="5368112"/>
            <a:ext cx="67056" cy="210616"/>
          </a:xfrm>
          <a:custGeom>
            <a:avLst/>
            <a:gdLst/>
            <a:ahLst/>
            <a:cxnLst/>
            <a:rect l="l" t="t" r="r" b="b"/>
            <a:pathLst>
              <a:path w="67056" h="210616">
                <a:moveTo>
                  <a:pt x="0" y="210616"/>
                </a:moveTo>
                <a:lnTo>
                  <a:pt x="67056" y="210616"/>
                </a:lnTo>
                <a:lnTo>
                  <a:pt x="67056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5" name="object 575"/>
          <p:cNvSpPr/>
          <p:nvPr/>
        </p:nvSpPr>
        <p:spPr>
          <a:xfrm>
            <a:off x="1131112" y="5368112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6" name="object 576"/>
          <p:cNvSpPr/>
          <p:nvPr/>
        </p:nvSpPr>
        <p:spPr>
          <a:xfrm>
            <a:off x="925372" y="5368112"/>
            <a:ext cx="205740" cy="210616"/>
          </a:xfrm>
          <a:custGeom>
            <a:avLst/>
            <a:gdLst/>
            <a:ahLst/>
            <a:cxnLst/>
            <a:rect l="l" t="t" r="r" b="b"/>
            <a:pathLst>
              <a:path w="205740" h="210616">
                <a:moveTo>
                  <a:pt x="205740" y="50"/>
                </a:moveTo>
                <a:lnTo>
                  <a:pt x="0" y="50"/>
                </a:lnTo>
                <a:lnTo>
                  <a:pt x="0" y="210616"/>
                </a:lnTo>
                <a:lnTo>
                  <a:pt x="205740" y="210616"/>
                </a:lnTo>
                <a:lnTo>
                  <a:pt x="205740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7" name="object 577"/>
          <p:cNvSpPr/>
          <p:nvPr/>
        </p:nvSpPr>
        <p:spPr>
          <a:xfrm>
            <a:off x="1204264" y="5368112"/>
            <a:ext cx="64008" cy="210616"/>
          </a:xfrm>
          <a:custGeom>
            <a:avLst/>
            <a:gdLst/>
            <a:ahLst/>
            <a:cxnLst/>
            <a:rect l="l" t="t" r="r" b="b"/>
            <a:pathLst>
              <a:path w="64008" h="210616">
                <a:moveTo>
                  <a:pt x="0" y="210616"/>
                </a:moveTo>
                <a:lnTo>
                  <a:pt x="64008" y="210616"/>
                </a:lnTo>
                <a:lnTo>
                  <a:pt x="64008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8" name="object 578"/>
          <p:cNvSpPr/>
          <p:nvPr/>
        </p:nvSpPr>
        <p:spPr>
          <a:xfrm>
            <a:off x="1874774" y="5368112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9" name="object 579"/>
          <p:cNvSpPr/>
          <p:nvPr/>
        </p:nvSpPr>
        <p:spPr>
          <a:xfrm>
            <a:off x="1268272" y="5368112"/>
            <a:ext cx="606551" cy="210616"/>
          </a:xfrm>
          <a:custGeom>
            <a:avLst/>
            <a:gdLst/>
            <a:ahLst/>
            <a:cxnLst/>
            <a:rect l="l" t="t" r="r" b="b"/>
            <a:pathLst>
              <a:path w="606551" h="210616">
                <a:moveTo>
                  <a:pt x="606551" y="50"/>
                </a:moveTo>
                <a:lnTo>
                  <a:pt x="0" y="50"/>
                </a:lnTo>
                <a:lnTo>
                  <a:pt x="0" y="210616"/>
                </a:lnTo>
                <a:lnTo>
                  <a:pt x="606551" y="210616"/>
                </a:lnTo>
                <a:lnTo>
                  <a:pt x="606551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0" name="object 580"/>
          <p:cNvSpPr/>
          <p:nvPr/>
        </p:nvSpPr>
        <p:spPr>
          <a:xfrm>
            <a:off x="1946402" y="5368112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1" name="object 581"/>
          <p:cNvSpPr/>
          <p:nvPr/>
        </p:nvSpPr>
        <p:spPr>
          <a:xfrm>
            <a:off x="2617342" y="5368112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2" name="object 582"/>
          <p:cNvSpPr/>
          <p:nvPr/>
        </p:nvSpPr>
        <p:spPr>
          <a:xfrm>
            <a:off x="2011933" y="5368112"/>
            <a:ext cx="605332" cy="210616"/>
          </a:xfrm>
          <a:custGeom>
            <a:avLst/>
            <a:gdLst/>
            <a:ahLst/>
            <a:cxnLst/>
            <a:rect l="l" t="t" r="r" b="b"/>
            <a:pathLst>
              <a:path w="605332" h="210616">
                <a:moveTo>
                  <a:pt x="605332" y="50"/>
                </a:moveTo>
                <a:lnTo>
                  <a:pt x="0" y="50"/>
                </a:lnTo>
                <a:lnTo>
                  <a:pt x="0" y="210616"/>
                </a:lnTo>
                <a:lnTo>
                  <a:pt x="605332" y="210616"/>
                </a:lnTo>
                <a:lnTo>
                  <a:pt x="605332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3" name="object 583"/>
          <p:cNvSpPr/>
          <p:nvPr/>
        </p:nvSpPr>
        <p:spPr>
          <a:xfrm>
            <a:off x="2690494" y="5368112"/>
            <a:ext cx="64007" cy="210616"/>
          </a:xfrm>
          <a:custGeom>
            <a:avLst/>
            <a:gdLst/>
            <a:ahLst/>
            <a:cxnLst/>
            <a:rect l="l" t="t" r="r" b="b"/>
            <a:pathLst>
              <a:path w="64007" h="210616">
                <a:moveTo>
                  <a:pt x="0" y="210616"/>
                </a:moveTo>
                <a:lnTo>
                  <a:pt x="64007" y="210616"/>
                </a:lnTo>
                <a:lnTo>
                  <a:pt x="64007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4" name="object 584"/>
          <p:cNvSpPr/>
          <p:nvPr/>
        </p:nvSpPr>
        <p:spPr>
          <a:xfrm>
            <a:off x="3361054" y="5368112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5" name="object 585"/>
          <p:cNvSpPr/>
          <p:nvPr/>
        </p:nvSpPr>
        <p:spPr>
          <a:xfrm>
            <a:off x="2754503" y="5368112"/>
            <a:ext cx="606551" cy="210616"/>
          </a:xfrm>
          <a:custGeom>
            <a:avLst/>
            <a:gdLst/>
            <a:ahLst/>
            <a:cxnLst/>
            <a:rect l="l" t="t" r="r" b="b"/>
            <a:pathLst>
              <a:path w="606551" h="210616">
                <a:moveTo>
                  <a:pt x="606551" y="50"/>
                </a:moveTo>
                <a:lnTo>
                  <a:pt x="0" y="50"/>
                </a:lnTo>
                <a:lnTo>
                  <a:pt x="0" y="210616"/>
                </a:lnTo>
                <a:lnTo>
                  <a:pt x="606551" y="210616"/>
                </a:lnTo>
                <a:lnTo>
                  <a:pt x="606551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6" name="object 586"/>
          <p:cNvSpPr/>
          <p:nvPr/>
        </p:nvSpPr>
        <p:spPr>
          <a:xfrm>
            <a:off x="3432683" y="5368112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7" name="object 587"/>
          <p:cNvSpPr/>
          <p:nvPr/>
        </p:nvSpPr>
        <p:spPr>
          <a:xfrm>
            <a:off x="4161154" y="5368112"/>
            <a:ext cx="65836" cy="210616"/>
          </a:xfrm>
          <a:custGeom>
            <a:avLst/>
            <a:gdLst/>
            <a:ahLst/>
            <a:cxnLst/>
            <a:rect l="l" t="t" r="r" b="b"/>
            <a:pathLst>
              <a:path w="65836" h="210616">
                <a:moveTo>
                  <a:pt x="0" y="210616"/>
                </a:moveTo>
                <a:lnTo>
                  <a:pt x="65836" y="210616"/>
                </a:lnTo>
                <a:lnTo>
                  <a:pt x="65836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8" name="object 588"/>
          <p:cNvSpPr/>
          <p:nvPr/>
        </p:nvSpPr>
        <p:spPr>
          <a:xfrm>
            <a:off x="3498215" y="5368112"/>
            <a:ext cx="662939" cy="210616"/>
          </a:xfrm>
          <a:custGeom>
            <a:avLst/>
            <a:gdLst/>
            <a:ahLst/>
            <a:cxnLst/>
            <a:rect l="l" t="t" r="r" b="b"/>
            <a:pathLst>
              <a:path w="662939" h="210616">
                <a:moveTo>
                  <a:pt x="662939" y="50"/>
                </a:moveTo>
                <a:lnTo>
                  <a:pt x="0" y="50"/>
                </a:lnTo>
                <a:lnTo>
                  <a:pt x="0" y="210616"/>
                </a:lnTo>
                <a:lnTo>
                  <a:pt x="662939" y="210616"/>
                </a:lnTo>
                <a:lnTo>
                  <a:pt x="662939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9" name="object 589"/>
          <p:cNvSpPr/>
          <p:nvPr/>
        </p:nvSpPr>
        <p:spPr>
          <a:xfrm>
            <a:off x="4233037" y="5368112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0" name="object 590"/>
          <p:cNvSpPr/>
          <p:nvPr/>
        </p:nvSpPr>
        <p:spPr>
          <a:xfrm>
            <a:off x="5703697" y="5368112"/>
            <a:ext cx="65532" cy="210616"/>
          </a:xfrm>
          <a:custGeom>
            <a:avLst/>
            <a:gdLst/>
            <a:ahLst/>
            <a:cxnLst/>
            <a:rect l="l" t="t" r="r" b="b"/>
            <a:pathLst>
              <a:path w="65532" h="210616">
                <a:moveTo>
                  <a:pt x="0" y="210616"/>
                </a:moveTo>
                <a:lnTo>
                  <a:pt x="65532" y="210616"/>
                </a:lnTo>
                <a:lnTo>
                  <a:pt x="65532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1" name="object 591"/>
          <p:cNvSpPr/>
          <p:nvPr/>
        </p:nvSpPr>
        <p:spPr>
          <a:xfrm>
            <a:off x="4298569" y="5368112"/>
            <a:ext cx="1405127" cy="210616"/>
          </a:xfrm>
          <a:custGeom>
            <a:avLst/>
            <a:gdLst/>
            <a:ahLst/>
            <a:cxnLst/>
            <a:rect l="l" t="t" r="r" b="b"/>
            <a:pathLst>
              <a:path w="1405127" h="210616">
                <a:moveTo>
                  <a:pt x="1405127" y="50"/>
                </a:moveTo>
                <a:lnTo>
                  <a:pt x="0" y="50"/>
                </a:lnTo>
                <a:lnTo>
                  <a:pt x="0" y="210616"/>
                </a:lnTo>
                <a:lnTo>
                  <a:pt x="1405127" y="210616"/>
                </a:lnTo>
                <a:lnTo>
                  <a:pt x="1405127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2" name="object 592"/>
          <p:cNvSpPr/>
          <p:nvPr/>
        </p:nvSpPr>
        <p:spPr>
          <a:xfrm>
            <a:off x="5776849" y="5368112"/>
            <a:ext cx="64008" cy="210616"/>
          </a:xfrm>
          <a:custGeom>
            <a:avLst/>
            <a:gdLst/>
            <a:ahLst/>
            <a:cxnLst/>
            <a:rect l="l" t="t" r="r" b="b"/>
            <a:pathLst>
              <a:path w="64008" h="210616">
                <a:moveTo>
                  <a:pt x="0" y="210616"/>
                </a:moveTo>
                <a:lnTo>
                  <a:pt x="64008" y="210616"/>
                </a:lnTo>
                <a:lnTo>
                  <a:pt x="64008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3" name="object 593"/>
          <p:cNvSpPr/>
          <p:nvPr/>
        </p:nvSpPr>
        <p:spPr>
          <a:xfrm>
            <a:off x="7247890" y="5368112"/>
            <a:ext cx="65531" cy="210616"/>
          </a:xfrm>
          <a:custGeom>
            <a:avLst/>
            <a:gdLst/>
            <a:ahLst/>
            <a:cxnLst/>
            <a:rect l="l" t="t" r="r" b="b"/>
            <a:pathLst>
              <a:path w="65531" h="210616">
                <a:moveTo>
                  <a:pt x="0" y="210616"/>
                </a:moveTo>
                <a:lnTo>
                  <a:pt x="65531" y="210616"/>
                </a:lnTo>
                <a:lnTo>
                  <a:pt x="65531" y="0"/>
                </a:lnTo>
                <a:lnTo>
                  <a:pt x="0" y="0"/>
                </a:lnTo>
                <a:lnTo>
                  <a:pt x="0" y="21061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4" name="object 594"/>
          <p:cNvSpPr/>
          <p:nvPr/>
        </p:nvSpPr>
        <p:spPr>
          <a:xfrm>
            <a:off x="5840857" y="5368112"/>
            <a:ext cx="1406906" cy="210616"/>
          </a:xfrm>
          <a:custGeom>
            <a:avLst/>
            <a:gdLst/>
            <a:ahLst/>
            <a:cxnLst/>
            <a:rect l="l" t="t" r="r" b="b"/>
            <a:pathLst>
              <a:path w="1406906" h="210616">
                <a:moveTo>
                  <a:pt x="1406906" y="50"/>
                </a:moveTo>
                <a:lnTo>
                  <a:pt x="0" y="50"/>
                </a:lnTo>
                <a:lnTo>
                  <a:pt x="0" y="210616"/>
                </a:lnTo>
                <a:lnTo>
                  <a:pt x="1406906" y="210616"/>
                </a:lnTo>
                <a:lnTo>
                  <a:pt x="1406906" y="5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5" name="object 595"/>
          <p:cNvSpPr/>
          <p:nvPr/>
        </p:nvSpPr>
        <p:spPr>
          <a:xfrm>
            <a:off x="463295" y="5363591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6" name="object 596"/>
          <p:cNvSpPr/>
          <p:nvPr/>
        </p:nvSpPr>
        <p:spPr>
          <a:xfrm>
            <a:off x="858316" y="5363591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7" name="object 597"/>
          <p:cNvSpPr/>
          <p:nvPr/>
        </p:nvSpPr>
        <p:spPr>
          <a:xfrm>
            <a:off x="864412" y="5363591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8" name="object 598"/>
          <p:cNvSpPr/>
          <p:nvPr/>
        </p:nvSpPr>
        <p:spPr>
          <a:xfrm>
            <a:off x="1204264" y="5363591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9" name="object 599"/>
          <p:cNvSpPr/>
          <p:nvPr/>
        </p:nvSpPr>
        <p:spPr>
          <a:xfrm>
            <a:off x="1946402" y="5363591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0" name="object 600"/>
          <p:cNvSpPr/>
          <p:nvPr/>
        </p:nvSpPr>
        <p:spPr>
          <a:xfrm>
            <a:off x="2690494" y="5363591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1" name="object 601"/>
          <p:cNvSpPr/>
          <p:nvPr/>
        </p:nvSpPr>
        <p:spPr>
          <a:xfrm>
            <a:off x="3432683" y="5363591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2" name="object 602"/>
          <p:cNvSpPr/>
          <p:nvPr/>
        </p:nvSpPr>
        <p:spPr>
          <a:xfrm>
            <a:off x="4233037" y="5363591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3" name="object 603"/>
          <p:cNvSpPr/>
          <p:nvPr/>
        </p:nvSpPr>
        <p:spPr>
          <a:xfrm>
            <a:off x="5776849" y="5363591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4" name="object 604"/>
          <p:cNvSpPr/>
          <p:nvPr/>
        </p:nvSpPr>
        <p:spPr>
          <a:xfrm>
            <a:off x="463295" y="5581776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5" name="object 605"/>
          <p:cNvSpPr/>
          <p:nvPr/>
        </p:nvSpPr>
        <p:spPr>
          <a:xfrm>
            <a:off x="858316" y="5581776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6" name="object 606"/>
          <p:cNvSpPr/>
          <p:nvPr/>
        </p:nvSpPr>
        <p:spPr>
          <a:xfrm>
            <a:off x="864412" y="5581776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7" name="object 607"/>
          <p:cNvSpPr/>
          <p:nvPr/>
        </p:nvSpPr>
        <p:spPr>
          <a:xfrm>
            <a:off x="1204264" y="5581776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8" name="object 608"/>
          <p:cNvSpPr/>
          <p:nvPr/>
        </p:nvSpPr>
        <p:spPr>
          <a:xfrm>
            <a:off x="1946402" y="5581776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9" name="object 609"/>
          <p:cNvSpPr/>
          <p:nvPr/>
        </p:nvSpPr>
        <p:spPr>
          <a:xfrm>
            <a:off x="2690494" y="5581776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0" name="object 610"/>
          <p:cNvSpPr/>
          <p:nvPr/>
        </p:nvSpPr>
        <p:spPr>
          <a:xfrm>
            <a:off x="3432683" y="5581776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1" name="object 611"/>
          <p:cNvSpPr/>
          <p:nvPr/>
        </p:nvSpPr>
        <p:spPr>
          <a:xfrm>
            <a:off x="4233037" y="5581776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2" name="object 612"/>
          <p:cNvSpPr/>
          <p:nvPr/>
        </p:nvSpPr>
        <p:spPr>
          <a:xfrm>
            <a:off x="5776849" y="5581776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3" name="object 613"/>
          <p:cNvSpPr/>
          <p:nvPr/>
        </p:nvSpPr>
        <p:spPr>
          <a:xfrm>
            <a:off x="463295" y="580275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4" name="object 614"/>
          <p:cNvSpPr/>
          <p:nvPr/>
        </p:nvSpPr>
        <p:spPr>
          <a:xfrm>
            <a:off x="787908" y="5802757"/>
            <a:ext cx="70408" cy="211836"/>
          </a:xfrm>
          <a:custGeom>
            <a:avLst/>
            <a:gdLst/>
            <a:ahLst/>
            <a:cxnLst/>
            <a:rect l="l" t="t" r="r" b="b"/>
            <a:pathLst>
              <a:path w="70408" h="211836">
                <a:moveTo>
                  <a:pt x="0" y="211836"/>
                </a:moveTo>
                <a:lnTo>
                  <a:pt x="70408" y="211836"/>
                </a:lnTo>
                <a:lnTo>
                  <a:pt x="704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5" name="object 615"/>
          <p:cNvSpPr/>
          <p:nvPr/>
        </p:nvSpPr>
        <p:spPr>
          <a:xfrm>
            <a:off x="528828" y="5802757"/>
            <a:ext cx="259079" cy="211836"/>
          </a:xfrm>
          <a:custGeom>
            <a:avLst/>
            <a:gdLst/>
            <a:ahLst/>
            <a:cxnLst/>
            <a:rect l="l" t="t" r="r" b="b"/>
            <a:pathLst>
              <a:path w="259079" h="211836">
                <a:moveTo>
                  <a:pt x="259079" y="127"/>
                </a:moveTo>
                <a:lnTo>
                  <a:pt x="0" y="127"/>
                </a:lnTo>
                <a:lnTo>
                  <a:pt x="0" y="211836"/>
                </a:lnTo>
                <a:lnTo>
                  <a:pt x="259079" y="211836"/>
                </a:lnTo>
                <a:lnTo>
                  <a:pt x="259079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6" name="object 616"/>
          <p:cNvSpPr/>
          <p:nvPr/>
        </p:nvSpPr>
        <p:spPr>
          <a:xfrm>
            <a:off x="858316" y="5802757"/>
            <a:ext cx="67056" cy="211836"/>
          </a:xfrm>
          <a:custGeom>
            <a:avLst/>
            <a:gdLst/>
            <a:ahLst/>
            <a:cxnLst/>
            <a:rect l="l" t="t" r="r" b="b"/>
            <a:pathLst>
              <a:path w="67056" h="211836">
                <a:moveTo>
                  <a:pt x="0" y="211836"/>
                </a:moveTo>
                <a:lnTo>
                  <a:pt x="67056" y="211836"/>
                </a:lnTo>
                <a:lnTo>
                  <a:pt x="670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7" name="object 617"/>
          <p:cNvSpPr/>
          <p:nvPr/>
        </p:nvSpPr>
        <p:spPr>
          <a:xfrm>
            <a:off x="1131112" y="580275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8" name="object 618"/>
          <p:cNvSpPr/>
          <p:nvPr/>
        </p:nvSpPr>
        <p:spPr>
          <a:xfrm>
            <a:off x="925372" y="5802757"/>
            <a:ext cx="205740" cy="211836"/>
          </a:xfrm>
          <a:custGeom>
            <a:avLst/>
            <a:gdLst/>
            <a:ahLst/>
            <a:cxnLst/>
            <a:rect l="l" t="t" r="r" b="b"/>
            <a:pathLst>
              <a:path w="205740" h="211836">
                <a:moveTo>
                  <a:pt x="205740" y="127"/>
                </a:moveTo>
                <a:lnTo>
                  <a:pt x="0" y="127"/>
                </a:lnTo>
                <a:lnTo>
                  <a:pt x="0" y="211836"/>
                </a:lnTo>
                <a:lnTo>
                  <a:pt x="205740" y="211836"/>
                </a:lnTo>
                <a:lnTo>
                  <a:pt x="205740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9" name="object 619"/>
          <p:cNvSpPr/>
          <p:nvPr/>
        </p:nvSpPr>
        <p:spPr>
          <a:xfrm>
            <a:off x="1204264" y="5802757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0" name="object 620"/>
          <p:cNvSpPr/>
          <p:nvPr/>
        </p:nvSpPr>
        <p:spPr>
          <a:xfrm>
            <a:off x="1874774" y="580275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1" name="object 621"/>
          <p:cNvSpPr/>
          <p:nvPr/>
        </p:nvSpPr>
        <p:spPr>
          <a:xfrm>
            <a:off x="1268272" y="5802757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606551" y="127"/>
                </a:moveTo>
                <a:lnTo>
                  <a:pt x="0" y="127"/>
                </a:lnTo>
                <a:lnTo>
                  <a:pt x="0" y="211836"/>
                </a:lnTo>
                <a:lnTo>
                  <a:pt x="606551" y="211836"/>
                </a:lnTo>
                <a:lnTo>
                  <a:pt x="606551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2" name="object 622"/>
          <p:cNvSpPr/>
          <p:nvPr/>
        </p:nvSpPr>
        <p:spPr>
          <a:xfrm>
            <a:off x="1946402" y="580275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3" name="object 623"/>
          <p:cNvSpPr/>
          <p:nvPr/>
        </p:nvSpPr>
        <p:spPr>
          <a:xfrm>
            <a:off x="2617342" y="580275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4" name="object 624"/>
          <p:cNvSpPr/>
          <p:nvPr/>
        </p:nvSpPr>
        <p:spPr>
          <a:xfrm>
            <a:off x="2011933" y="5802757"/>
            <a:ext cx="605332" cy="211836"/>
          </a:xfrm>
          <a:custGeom>
            <a:avLst/>
            <a:gdLst/>
            <a:ahLst/>
            <a:cxnLst/>
            <a:rect l="l" t="t" r="r" b="b"/>
            <a:pathLst>
              <a:path w="605332" h="211836">
                <a:moveTo>
                  <a:pt x="605332" y="127"/>
                </a:moveTo>
                <a:lnTo>
                  <a:pt x="0" y="127"/>
                </a:lnTo>
                <a:lnTo>
                  <a:pt x="0" y="211836"/>
                </a:lnTo>
                <a:lnTo>
                  <a:pt x="605332" y="211836"/>
                </a:lnTo>
                <a:lnTo>
                  <a:pt x="605332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5" name="object 625"/>
          <p:cNvSpPr/>
          <p:nvPr/>
        </p:nvSpPr>
        <p:spPr>
          <a:xfrm>
            <a:off x="2690494" y="5802757"/>
            <a:ext cx="64007" cy="211836"/>
          </a:xfrm>
          <a:custGeom>
            <a:avLst/>
            <a:gdLst/>
            <a:ahLst/>
            <a:cxnLst/>
            <a:rect l="l" t="t" r="r" b="b"/>
            <a:pathLst>
              <a:path w="64007" h="211836">
                <a:moveTo>
                  <a:pt x="0" y="211836"/>
                </a:moveTo>
                <a:lnTo>
                  <a:pt x="64007" y="211836"/>
                </a:lnTo>
                <a:lnTo>
                  <a:pt x="6400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6" name="object 626"/>
          <p:cNvSpPr/>
          <p:nvPr/>
        </p:nvSpPr>
        <p:spPr>
          <a:xfrm>
            <a:off x="3361054" y="580275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7" name="object 627"/>
          <p:cNvSpPr/>
          <p:nvPr/>
        </p:nvSpPr>
        <p:spPr>
          <a:xfrm>
            <a:off x="2754503" y="5802757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606551" y="127"/>
                </a:moveTo>
                <a:lnTo>
                  <a:pt x="0" y="127"/>
                </a:lnTo>
                <a:lnTo>
                  <a:pt x="0" y="211836"/>
                </a:lnTo>
                <a:lnTo>
                  <a:pt x="606551" y="211836"/>
                </a:lnTo>
                <a:lnTo>
                  <a:pt x="606551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8" name="object 628"/>
          <p:cNvSpPr/>
          <p:nvPr/>
        </p:nvSpPr>
        <p:spPr>
          <a:xfrm>
            <a:off x="3432683" y="580275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9" name="object 629"/>
          <p:cNvSpPr/>
          <p:nvPr/>
        </p:nvSpPr>
        <p:spPr>
          <a:xfrm>
            <a:off x="4161154" y="5802757"/>
            <a:ext cx="65836" cy="211836"/>
          </a:xfrm>
          <a:custGeom>
            <a:avLst/>
            <a:gdLst/>
            <a:ahLst/>
            <a:cxnLst/>
            <a:rect l="l" t="t" r="r" b="b"/>
            <a:pathLst>
              <a:path w="65836" h="211836">
                <a:moveTo>
                  <a:pt x="0" y="211836"/>
                </a:moveTo>
                <a:lnTo>
                  <a:pt x="65836" y="211836"/>
                </a:lnTo>
                <a:lnTo>
                  <a:pt x="6583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0" name="object 630"/>
          <p:cNvSpPr/>
          <p:nvPr/>
        </p:nvSpPr>
        <p:spPr>
          <a:xfrm>
            <a:off x="3498215" y="5802757"/>
            <a:ext cx="662939" cy="211836"/>
          </a:xfrm>
          <a:custGeom>
            <a:avLst/>
            <a:gdLst/>
            <a:ahLst/>
            <a:cxnLst/>
            <a:rect l="l" t="t" r="r" b="b"/>
            <a:pathLst>
              <a:path w="662939" h="211836">
                <a:moveTo>
                  <a:pt x="662939" y="127"/>
                </a:moveTo>
                <a:lnTo>
                  <a:pt x="0" y="127"/>
                </a:lnTo>
                <a:lnTo>
                  <a:pt x="0" y="211836"/>
                </a:lnTo>
                <a:lnTo>
                  <a:pt x="662939" y="211836"/>
                </a:lnTo>
                <a:lnTo>
                  <a:pt x="662939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1" name="object 631"/>
          <p:cNvSpPr/>
          <p:nvPr/>
        </p:nvSpPr>
        <p:spPr>
          <a:xfrm>
            <a:off x="4233037" y="580275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2" name="object 632"/>
          <p:cNvSpPr/>
          <p:nvPr/>
        </p:nvSpPr>
        <p:spPr>
          <a:xfrm>
            <a:off x="5703697" y="580275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3" name="object 633"/>
          <p:cNvSpPr/>
          <p:nvPr/>
        </p:nvSpPr>
        <p:spPr>
          <a:xfrm>
            <a:off x="4298569" y="5802757"/>
            <a:ext cx="1405127" cy="211836"/>
          </a:xfrm>
          <a:custGeom>
            <a:avLst/>
            <a:gdLst/>
            <a:ahLst/>
            <a:cxnLst/>
            <a:rect l="l" t="t" r="r" b="b"/>
            <a:pathLst>
              <a:path w="1405127" h="211836">
                <a:moveTo>
                  <a:pt x="1405127" y="127"/>
                </a:moveTo>
                <a:lnTo>
                  <a:pt x="0" y="127"/>
                </a:lnTo>
                <a:lnTo>
                  <a:pt x="0" y="211836"/>
                </a:lnTo>
                <a:lnTo>
                  <a:pt x="1405127" y="211836"/>
                </a:lnTo>
                <a:lnTo>
                  <a:pt x="1405127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4" name="object 634"/>
          <p:cNvSpPr/>
          <p:nvPr/>
        </p:nvSpPr>
        <p:spPr>
          <a:xfrm>
            <a:off x="5776849" y="5802757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5" name="object 635"/>
          <p:cNvSpPr/>
          <p:nvPr/>
        </p:nvSpPr>
        <p:spPr>
          <a:xfrm>
            <a:off x="7247890" y="580275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6" name="object 636"/>
          <p:cNvSpPr/>
          <p:nvPr/>
        </p:nvSpPr>
        <p:spPr>
          <a:xfrm>
            <a:off x="5840857" y="5802757"/>
            <a:ext cx="1406906" cy="211836"/>
          </a:xfrm>
          <a:custGeom>
            <a:avLst/>
            <a:gdLst/>
            <a:ahLst/>
            <a:cxnLst/>
            <a:rect l="l" t="t" r="r" b="b"/>
            <a:pathLst>
              <a:path w="1406906" h="211836">
                <a:moveTo>
                  <a:pt x="1406906" y="127"/>
                </a:moveTo>
                <a:lnTo>
                  <a:pt x="0" y="127"/>
                </a:lnTo>
                <a:lnTo>
                  <a:pt x="0" y="211836"/>
                </a:lnTo>
                <a:lnTo>
                  <a:pt x="1406906" y="211836"/>
                </a:lnTo>
                <a:lnTo>
                  <a:pt x="1406906" y="127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7" name="object 637"/>
          <p:cNvSpPr/>
          <p:nvPr/>
        </p:nvSpPr>
        <p:spPr>
          <a:xfrm>
            <a:off x="463295" y="5799708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8" name="object 638"/>
          <p:cNvSpPr/>
          <p:nvPr/>
        </p:nvSpPr>
        <p:spPr>
          <a:xfrm>
            <a:off x="858316" y="579970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9" name="object 639"/>
          <p:cNvSpPr/>
          <p:nvPr/>
        </p:nvSpPr>
        <p:spPr>
          <a:xfrm>
            <a:off x="864412" y="5799708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0" name="object 640"/>
          <p:cNvSpPr/>
          <p:nvPr/>
        </p:nvSpPr>
        <p:spPr>
          <a:xfrm>
            <a:off x="1204264" y="5799708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1" name="object 641"/>
          <p:cNvSpPr/>
          <p:nvPr/>
        </p:nvSpPr>
        <p:spPr>
          <a:xfrm>
            <a:off x="1946402" y="5799708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2" name="object 642"/>
          <p:cNvSpPr/>
          <p:nvPr/>
        </p:nvSpPr>
        <p:spPr>
          <a:xfrm>
            <a:off x="2690494" y="5799708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3" name="object 643"/>
          <p:cNvSpPr/>
          <p:nvPr/>
        </p:nvSpPr>
        <p:spPr>
          <a:xfrm>
            <a:off x="3432683" y="5799708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4" name="object 644"/>
          <p:cNvSpPr/>
          <p:nvPr/>
        </p:nvSpPr>
        <p:spPr>
          <a:xfrm>
            <a:off x="4233037" y="5799708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5" name="object 645"/>
          <p:cNvSpPr/>
          <p:nvPr/>
        </p:nvSpPr>
        <p:spPr>
          <a:xfrm>
            <a:off x="5776849" y="5799708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6" name="object 646"/>
          <p:cNvSpPr/>
          <p:nvPr/>
        </p:nvSpPr>
        <p:spPr>
          <a:xfrm>
            <a:off x="463295" y="6017641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7" name="object 647"/>
          <p:cNvSpPr/>
          <p:nvPr/>
        </p:nvSpPr>
        <p:spPr>
          <a:xfrm>
            <a:off x="858316" y="6017641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8" name="object 648"/>
          <p:cNvSpPr/>
          <p:nvPr/>
        </p:nvSpPr>
        <p:spPr>
          <a:xfrm>
            <a:off x="864412" y="6017641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9" name="object 649"/>
          <p:cNvSpPr/>
          <p:nvPr/>
        </p:nvSpPr>
        <p:spPr>
          <a:xfrm>
            <a:off x="1204264" y="6017641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0" name="object 650"/>
          <p:cNvSpPr/>
          <p:nvPr/>
        </p:nvSpPr>
        <p:spPr>
          <a:xfrm>
            <a:off x="1946402" y="6017641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1" name="object 651"/>
          <p:cNvSpPr/>
          <p:nvPr/>
        </p:nvSpPr>
        <p:spPr>
          <a:xfrm>
            <a:off x="2690494" y="6017641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2" name="object 652"/>
          <p:cNvSpPr/>
          <p:nvPr/>
        </p:nvSpPr>
        <p:spPr>
          <a:xfrm>
            <a:off x="3432683" y="6017641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3" name="object 653"/>
          <p:cNvSpPr/>
          <p:nvPr/>
        </p:nvSpPr>
        <p:spPr>
          <a:xfrm>
            <a:off x="4233037" y="6017641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4" name="object 654"/>
          <p:cNvSpPr/>
          <p:nvPr/>
        </p:nvSpPr>
        <p:spPr>
          <a:xfrm>
            <a:off x="5776849" y="6017641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5" name="object 655"/>
          <p:cNvSpPr/>
          <p:nvPr/>
        </p:nvSpPr>
        <p:spPr>
          <a:xfrm>
            <a:off x="463295" y="623709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6" name="object 656"/>
          <p:cNvSpPr/>
          <p:nvPr/>
        </p:nvSpPr>
        <p:spPr>
          <a:xfrm>
            <a:off x="787908" y="6237097"/>
            <a:ext cx="70408" cy="211836"/>
          </a:xfrm>
          <a:custGeom>
            <a:avLst/>
            <a:gdLst/>
            <a:ahLst/>
            <a:cxnLst/>
            <a:rect l="l" t="t" r="r" b="b"/>
            <a:pathLst>
              <a:path w="70408" h="211836">
                <a:moveTo>
                  <a:pt x="0" y="211836"/>
                </a:moveTo>
                <a:lnTo>
                  <a:pt x="70408" y="211836"/>
                </a:lnTo>
                <a:lnTo>
                  <a:pt x="704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7" name="object 657"/>
          <p:cNvSpPr/>
          <p:nvPr/>
        </p:nvSpPr>
        <p:spPr>
          <a:xfrm>
            <a:off x="528828" y="6237097"/>
            <a:ext cx="259079" cy="211836"/>
          </a:xfrm>
          <a:custGeom>
            <a:avLst/>
            <a:gdLst/>
            <a:ahLst/>
            <a:cxnLst/>
            <a:rect l="l" t="t" r="r" b="b"/>
            <a:pathLst>
              <a:path w="259079" h="211836">
                <a:moveTo>
                  <a:pt x="259079" y="126"/>
                </a:moveTo>
                <a:lnTo>
                  <a:pt x="0" y="126"/>
                </a:lnTo>
                <a:lnTo>
                  <a:pt x="0" y="211836"/>
                </a:lnTo>
                <a:lnTo>
                  <a:pt x="259079" y="211836"/>
                </a:lnTo>
                <a:lnTo>
                  <a:pt x="259079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8" name="object 658"/>
          <p:cNvSpPr/>
          <p:nvPr/>
        </p:nvSpPr>
        <p:spPr>
          <a:xfrm>
            <a:off x="858316" y="6237097"/>
            <a:ext cx="67056" cy="211836"/>
          </a:xfrm>
          <a:custGeom>
            <a:avLst/>
            <a:gdLst/>
            <a:ahLst/>
            <a:cxnLst/>
            <a:rect l="l" t="t" r="r" b="b"/>
            <a:pathLst>
              <a:path w="67056" h="211836">
                <a:moveTo>
                  <a:pt x="0" y="211836"/>
                </a:moveTo>
                <a:lnTo>
                  <a:pt x="67056" y="211836"/>
                </a:lnTo>
                <a:lnTo>
                  <a:pt x="670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9" name="object 659"/>
          <p:cNvSpPr/>
          <p:nvPr/>
        </p:nvSpPr>
        <p:spPr>
          <a:xfrm>
            <a:off x="1131112" y="623709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0" name="object 660"/>
          <p:cNvSpPr/>
          <p:nvPr/>
        </p:nvSpPr>
        <p:spPr>
          <a:xfrm>
            <a:off x="925372" y="6237097"/>
            <a:ext cx="205740" cy="211836"/>
          </a:xfrm>
          <a:custGeom>
            <a:avLst/>
            <a:gdLst/>
            <a:ahLst/>
            <a:cxnLst/>
            <a:rect l="l" t="t" r="r" b="b"/>
            <a:pathLst>
              <a:path w="205740" h="211836">
                <a:moveTo>
                  <a:pt x="205740" y="126"/>
                </a:moveTo>
                <a:lnTo>
                  <a:pt x="0" y="126"/>
                </a:lnTo>
                <a:lnTo>
                  <a:pt x="0" y="211836"/>
                </a:lnTo>
                <a:lnTo>
                  <a:pt x="205740" y="211836"/>
                </a:lnTo>
                <a:lnTo>
                  <a:pt x="205740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1" name="object 661"/>
          <p:cNvSpPr/>
          <p:nvPr/>
        </p:nvSpPr>
        <p:spPr>
          <a:xfrm>
            <a:off x="1204264" y="6237097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2" name="object 662"/>
          <p:cNvSpPr/>
          <p:nvPr/>
        </p:nvSpPr>
        <p:spPr>
          <a:xfrm>
            <a:off x="1874774" y="623709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3" name="object 663"/>
          <p:cNvSpPr/>
          <p:nvPr/>
        </p:nvSpPr>
        <p:spPr>
          <a:xfrm>
            <a:off x="1268272" y="6237097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606551" y="126"/>
                </a:moveTo>
                <a:lnTo>
                  <a:pt x="0" y="126"/>
                </a:lnTo>
                <a:lnTo>
                  <a:pt x="0" y="211836"/>
                </a:lnTo>
                <a:lnTo>
                  <a:pt x="606551" y="211836"/>
                </a:lnTo>
                <a:lnTo>
                  <a:pt x="606551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4" name="object 664"/>
          <p:cNvSpPr/>
          <p:nvPr/>
        </p:nvSpPr>
        <p:spPr>
          <a:xfrm>
            <a:off x="1946402" y="623709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5" name="object 665"/>
          <p:cNvSpPr/>
          <p:nvPr/>
        </p:nvSpPr>
        <p:spPr>
          <a:xfrm>
            <a:off x="2617342" y="623709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6" name="object 666"/>
          <p:cNvSpPr/>
          <p:nvPr/>
        </p:nvSpPr>
        <p:spPr>
          <a:xfrm>
            <a:off x="2011933" y="6237097"/>
            <a:ext cx="605332" cy="211836"/>
          </a:xfrm>
          <a:custGeom>
            <a:avLst/>
            <a:gdLst/>
            <a:ahLst/>
            <a:cxnLst/>
            <a:rect l="l" t="t" r="r" b="b"/>
            <a:pathLst>
              <a:path w="605332" h="211836">
                <a:moveTo>
                  <a:pt x="605332" y="126"/>
                </a:moveTo>
                <a:lnTo>
                  <a:pt x="0" y="126"/>
                </a:lnTo>
                <a:lnTo>
                  <a:pt x="0" y="211836"/>
                </a:lnTo>
                <a:lnTo>
                  <a:pt x="605332" y="211836"/>
                </a:lnTo>
                <a:lnTo>
                  <a:pt x="605332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7" name="object 667"/>
          <p:cNvSpPr/>
          <p:nvPr/>
        </p:nvSpPr>
        <p:spPr>
          <a:xfrm>
            <a:off x="2690494" y="6237097"/>
            <a:ext cx="64007" cy="211836"/>
          </a:xfrm>
          <a:custGeom>
            <a:avLst/>
            <a:gdLst/>
            <a:ahLst/>
            <a:cxnLst/>
            <a:rect l="l" t="t" r="r" b="b"/>
            <a:pathLst>
              <a:path w="64007" h="211836">
                <a:moveTo>
                  <a:pt x="0" y="211836"/>
                </a:moveTo>
                <a:lnTo>
                  <a:pt x="64007" y="211836"/>
                </a:lnTo>
                <a:lnTo>
                  <a:pt x="6400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8" name="object 668"/>
          <p:cNvSpPr/>
          <p:nvPr/>
        </p:nvSpPr>
        <p:spPr>
          <a:xfrm>
            <a:off x="3361054" y="623709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9" name="object 669"/>
          <p:cNvSpPr/>
          <p:nvPr/>
        </p:nvSpPr>
        <p:spPr>
          <a:xfrm>
            <a:off x="2754503" y="6237097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6">
                <a:moveTo>
                  <a:pt x="606551" y="126"/>
                </a:moveTo>
                <a:lnTo>
                  <a:pt x="0" y="126"/>
                </a:lnTo>
                <a:lnTo>
                  <a:pt x="0" y="211836"/>
                </a:lnTo>
                <a:lnTo>
                  <a:pt x="606551" y="211836"/>
                </a:lnTo>
                <a:lnTo>
                  <a:pt x="606551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0" name="object 670"/>
          <p:cNvSpPr/>
          <p:nvPr/>
        </p:nvSpPr>
        <p:spPr>
          <a:xfrm>
            <a:off x="3432683" y="623709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1" name="object 671"/>
          <p:cNvSpPr/>
          <p:nvPr/>
        </p:nvSpPr>
        <p:spPr>
          <a:xfrm>
            <a:off x="4161154" y="6237097"/>
            <a:ext cx="65836" cy="211836"/>
          </a:xfrm>
          <a:custGeom>
            <a:avLst/>
            <a:gdLst/>
            <a:ahLst/>
            <a:cxnLst/>
            <a:rect l="l" t="t" r="r" b="b"/>
            <a:pathLst>
              <a:path w="65836" h="211836">
                <a:moveTo>
                  <a:pt x="0" y="211836"/>
                </a:moveTo>
                <a:lnTo>
                  <a:pt x="65836" y="211836"/>
                </a:lnTo>
                <a:lnTo>
                  <a:pt x="6583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2" name="object 672"/>
          <p:cNvSpPr/>
          <p:nvPr/>
        </p:nvSpPr>
        <p:spPr>
          <a:xfrm>
            <a:off x="3498215" y="6237097"/>
            <a:ext cx="662939" cy="211836"/>
          </a:xfrm>
          <a:custGeom>
            <a:avLst/>
            <a:gdLst/>
            <a:ahLst/>
            <a:cxnLst/>
            <a:rect l="l" t="t" r="r" b="b"/>
            <a:pathLst>
              <a:path w="662939" h="211836">
                <a:moveTo>
                  <a:pt x="662939" y="126"/>
                </a:moveTo>
                <a:lnTo>
                  <a:pt x="0" y="126"/>
                </a:lnTo>
                <a:lnTo>
                  <a:pt x="0" y="211836"/>
                </a:lnTo>
                <a:lnTo>
                  <a:pt x="662939" y="211836"/>
                </a:lnTo>
                <a:lnTo>
                  <a:pt x="662939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3" name="object 673"/>
          <p:cNvSpPr/>
          <p:nvPr/>
        </p:nvSpPr>
        <p:spPr>
          <a:xfrm>
            <a:off x="4233037" y="623709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4" name="object 674"/>
          <p:cNvSpPr/>
          <p:nvPr/>
        </p:nvSpPr>
        <p:spPr>
          <a:xfrm>
            <a:off x="5703697" y="6237097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6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5" name="object 675"/>
          <p:cNvSpPr/>
          <p:nvPr/>
        </p:nvSpPr>
        <p:spPr>
          <a:xfrm>
            <a:off x="4298569" y="6237097"/>
            <a:ext cx="1405127" cy="211836"/>
          </a:xfrm>
          <a:custGeom>
            <a:avLst/>
            <a:gdLst/>
            <a:ahLst/>
            <a:cxnLst/>
            <a:rect l="l" t="t" r="r" b="b"/>
            <a:pathLst>
              <a:path w="1405127" h="211836">
                <a:moveTo>
                  <a:pt x="1405127" y="126"/>
                </a:moveTo>
                <a:lnTo>
                  <a:pt x="0" y="126"/>
                </a:lnTo>
                <a:lnTo>
                  <a:pt x="0" y="211836"/>
                </a:lnTo>
                <a:lnTo>
                  <a:pt x="1405127" y="211836"/>
                </a:lnTo>
                <a:lnTo>
                  <a:pt x="1405127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6" name="object 676"/>
          <p:cNvSpPr/>
          <p:nvPr/>
        </p:nvSpPr>
        <p:spPr>
          <a:xfrm>
            <a:off x="5776849" y="6237097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6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7" name="object 677"/>
          <p:cNvSpPr/>
          <p:nvPr/>
        </p:nvSpPr>
        <p:spPr>
          <a:xfrm>
            <a:off x="7247890" y="6237097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6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8" name="object 678"/>
          <p:cNvSpPr/>
          <p:nvPr/>
        </p:nvSpPr>
        <p:spPr>
          <a:xfrm>
            <a:off x="5840857" y="6237097"/>
            <a:ext cx="1406906" cy="211836"/>
          </a:xfrm>
          <a:custGeom>
            <a:avLst/>
            <a:gdLst/>
            <a:ahLst/>
            <a:cxnLst/>
            <a:rect l="l" t="t" r="r" b="b"/>
            <a:pathLst>
              <a:path w="1406906" h="211836">
                <a:moveTo>
                  <a:pt x="1406906" y="126"/>
                </a:moveTo>
                <a:lnTo>
                  <a:pt x="0" y="126"/>
                </a:lnTo>
                <a:lnTo>
                  <a:pt x="0" y="211836"/>
                </a:lnTo>
                <a:lnTo>
                  <a:pt x="1406906" y="211836"/>
                </a:lnTo>
                <a:lnTo>
                  <a:pt x="1406906" y="12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9" name="object 679"/>
          <p:cNvSpPr/>
          <p:nvPr/>
        </p:nvSpPr>
        <p:spPr>
          <a:xfrm>
            <a:off x="463295" y="6234049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0" name="object 680"/>
          <p:cNvSpPr/>
          <p:nvPr/>
        </p:nvSpPr>
        <p:spPr>
          <a:xfrm>
            <a:off x="858316" y="6234049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1" name="object 681"/>
          <p:cNvSpPr/>
          <p:nvPr/>
        </p:nvSpPr>
        <p:spPr>
          <a:xfrm>
            <a:off x="864412" y="6234049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2" name="object 682"/>
          <p:cNvSpPr/>
          <p:nvPr/>
        </p:nvSpPr>
        <p:spPr>
          <a:xfrm>
            <a:off x="1204264" y="6234049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3" name="object 683"/>
          <p:cNvSpPr/>
          <p:nvPr/>
        </p:nvSpPr>
        <p:spPr>
          <a:xfrm>
            <a:off x="1946402" y="6234049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4" name="object 684"/>
          <p:cNvSpPr/>
          <p:nvPr/>
        </p:nvSpPr>
        <p:spPr>
          <a:xfrm>
            <a:off x="2690494" y="6234049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5" name="object 685"/>
          <p:cNvSpPr/>
          <p:nvPr/>
        </p:nvSpPr>
        <p:spPr>
          <a:xfrm>
            <a:off x="3432683" y="6234049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6" name="object 686"/>
          <p:cNvSpPr/>
          <p:nvPr/>
        </p:nvSpPr>
        <p:spPr>
          <a:xfrm>
            <a:off x="4233037" y="6234049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7" name="object 687"/>
          <p:cNvSpPr/>
          <p:nvPr/>
        </p:nvSpPr>
        <p:spPr>
          <a:xfrm>
            <a:off x="5776849" y="6234049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8" name="object 688"/>
          <p:cNvSpPr/>
          <p:nvPr/>
        </p:nvSpPr>
        <p:spPr>
          <a:xfrm>
            <a:off x="463295" y="6451980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9" name="object 689"/>
          <p:cNvSpPr/>
          <p:nvPr/>
        </p:nvSpPr>
        <p:spPr>
          <a:xfrm>
            <a:off x="858316" y="645198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0" name="object 690"/>
          <p:cNvSpPr/>
          <p:nvPr/>
        </p:nvSpPr>
        <p:spPr>
          <a:xfrm>
            <a:off x="864412" y="6451980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1" name="object 691"/>
          <p:cNvSpPr/>
          <p:nvPr/>
        </p:nvSpPr>
        <p:spPr>
          <a:xfrm>
            <a:off x="1204264" y="6451980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2" name="object 692"/>
          <p:cNvSpPr/>
          <p:nvPr/>
        </p:nvSpPr>
        <p:spPr>
          <a:xfrm>
            <a:off x="1946402" y="6451980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3" name="object 693"/>
          <p:cNvSpPr/>
          <p:nvPr/>
        </p:nvSpPr>
        <p:spPr>
          <a:xfrm>
            <a:off x="2690494" y="6451980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4" name="object 694"/>
          <p:cNvSpPr/>
          <p:nvPr/>
        </p:nvSpPr>
        <p:spPr>
          <a:xfrm>
            <a:off x="3432683" y="6451980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5" name="object 695"/>
          <p:cNvSpPr/>
          <p:nvPr/>
        </p:nvSpPr>
        <p:spPr>
          <a:xfrm>
            <a:off x="4233037" y="6451980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6" name="object 696"/>
          <p:cNvSpPr/>
          <p:nvPr/>
        </p:nvSpPr>
        <p:spPr>
          <a:xfrm>
            <a:off x="5776849" y="6451980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7" name="object 697"/>
          <p:cNvSpPr/>
          <p:nvPr/>
        </p:nvSpPr>
        <p:spPr>
          <a:xfrm>
            <a:off x="463295" y="6672961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8" name="object 698"/>
          <p:cNvSpPr/>
          <p:nvPr/>
        </p:nvSpPr>
        <p:spPr>
          <a:xfrm>
            <a:off x="787908" y="6672961"/>
            <a:ext cx="70408" cy="210312"/>
          </a:xfrm>
          <a:custGeom>
            <a:avLst/>
            <a:gdLst/>
            <a:ahLst/>
            <a:cxnLst/>
            <a:rect l="l" t="t" r="r" b="b"/>
            <a:pathLst>
              <a:path w="70408" h="210311">
                <a:moveTo>
                  <a:pt x="0" y="210311"/>
                </a:moveTo>
                <a:lnTo>
                  <a:pt x="70408" y="210311"/>
                </a:lnTo>
                <a:lnTo>
                  <a:pt x="704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9" name="object 699"/>
          <p:cNvSpPr/>
          <p:nvPr/>
        </p:nvSpPr>
        <p:spPr>
          <a:xfrm>
            <a:off x="528828" y="6672961"/>
            <a:ext cx="259079" cy="210312"/>
          </a:xfrm>
          <a:custGeom>
            <a:avLst/>
            <a:gdLst/>
            <a:ahLst/>
            <a:cxnLst/>
            <a:rect l="l" t="t" r="r" b="b"/>
            <a:pathLst>
              <a:path w="259079" h="210311">
                <a:moveTo>
                  <a:pt x="0" y="210311"/>
                </a:moveTo>
                <a:lnTo>
                  <a:pt x="259079" y="210311"/>
                </a:lnTo>
                <a:lnTo>
                  <a:pt x="259079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0" name="object 700"/>
          <p:cNvSpPr/>
          <p:nvPr/>
        </p:nvSpPr>
        <p:spPr>
          <a:xfrm>
            <a:off x="858316" y="6672961"/>
            <a:ext cx="67056" cy="210312"/>
          </a:xfrm>
          <a:custGeom>
            <a:avLst/>
            <a:gdLst/>
            <a:ahLst/>
            <a:cxnLst/>
            <a:rect l="l" t="t" r="r" b="b"/>
            <a:pathLst>
              <a:path w="67056" h="210311">
                <a:moveTo>
                  <a:pt x="0" y="210311"/>
                </a:moveTo>
                <a:lnTo>
                  <a:pt x="67056" y="210311"/>
                </a:lnTo>
                <a:lnTo>
                  <a:pt x="67056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1" name="object 701"/>
          <p:cNvSpPr/>
          <p:nvPr/>
        </p:nvSpPr>
        <p:spPr>
          <a:xfrm>
            <a:off x="1131112" y="6672961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2" name="object 702"/>
          <p:cNvSpPr/>
          <p:nvPr/>
        </p:nvSpPr>
        <p:spPr>
          <a:xfrm>
            <a:off x="925372" y="6672961"/>
            <a:ext cx="205740" cy="210312"/>
          </a:xfrm>
          <a:custGeom>
            <a:avLst/>
            <a:gdLst/>
            <a:ahLst/>
            <a:cxnLst/>
            <a:rect l="l" t="t" r="r" b="b"/>
            <a:pathLst>
              <a:path w="205740" h="210311">
                <a:moveTo>
                  <a:pt x="0" y="210311"/>
                </a:moveTo>
                <a:lnTo>
                  <a:pt x="205740" y="210311"/>
                </a:lnTo>
                <a:lnTo>
                  <a:pt x="205740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3" name="object 703"/>
          <p:cNvSpPr/>
          <p:nvPr/>
        </p:nvSpPr>
        <p:spPr>
          <a:xfrm>
            <a:off x="1204264" y="6672961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1">
                <a:moveTo>
                  <a:pt x="0" y="210311"/>
                </a:moveTo>
                <a:lnTo>
                  <a:pt x="64008" y="210311"/>
                </a:lnTo>
                <a:lnTo>
                  <a:pt x="640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4" name="object 704"/>
          <p:cNvSpPr/>
          <p:nvPr/>
        </p:nvSpPr>
        <p:spPr>
          <a:xfrm>
            <a:off x="1874774" y="6672961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5" name="object 705"/>
          <p:cNvSpPr/>
          <p:nvPr/>
        </p:nvSpPr>
        <p:spPr>
          <a:xfrm>
            <a:off x="1268272" y="6672961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1">
                <a:moveTo>
                  <a:pt x="0" y="210311"/>
                </a:moveTo>
                <a:lnTo>
                  <a:pt x="606551" y="210311"/>
                </a:lnTo>
                <a:lnTo>
                  <a:pt x="60655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6" name="object 706"/>
          <p:cNvSpPr/>
          <p:nvPr/>
        </p:nvSpPr>
        <p:spPr>
          <a:xfrm>
            <a:off x="1946402" y="6672961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7" name="object 707"/>
          <p:cNvSpPr/>
          <p:nvPr/>
        </p:nvSpPr>
        <p:spPr>
          <a:xfrm>
            <a:off x="2617342" y="6672961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8" name="object 708"/>
          <p:cNvSpPr/>
          <p:nvPr/>
        </p:nvSpPr>
        <p:spPr>
          <a:xfrm>
            <a:off x="2011933" y="6672961"/>
            <a:ext cx="605332" cy="210312"/>
          </a:xfrm>
          <a:custGeom>
            <a:avLst/>
            <a:gdLst/>
            <a:ahLst/>
            <a:cxnLst/>
            <a:rect l="l" t="t" r="r" b="b"/>
            <a:pathLst>
              <a:path w="605332" h="210311">
                <a:moveTo>
                  <a:pt x="0" y="210311"/>
                </a:moveTo>
                <a:lnTo>
                  <a:pt x="605332" y="210311"/>
                </a:lnTo>
                <a:lnTo>
                  <a:pt x="6053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9" name="object 709"/>
          <p:cNvSpPr/>
          <p:nvPr/>
        </p:nvSpPr>
        <p:spPr>
          <a:xfrm>
            <a:off x="2690494" y="6672961"/>
            <a:ext cx="64007" cy="210312"/>
          </a:xfrm>
          <a:custGeom>
            <a:avLst/>
            <a:gdLst/>
            <a:ahLst/>
            <a:cxnLst/>
            <a:rect l="l" t="t" r="r" b="b"/>
            <a:pathLst>
              <a:path w="64007" h="210311">
                <a:moveTo>
                  <a:pt x="0" y="210311"/>
                </a:moveTo>
                <a:lnTo>
                  <a:pt x="64007" y="210311"/>
                </a:lnTo>
                <a:lnTo>
                  <a:pt x="64007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0" name="object 710"/>
          <p:cNvSpPr/>
          <p:nvPr/>
        </p:nvSpPr>
        <p:spPr>
          <a:xfrm>
            <a:off x="3361054" y="6672961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1" name="object 711"/>
          <p:cNvSpPr/>
          <p:nvPr/>
        </p:nvSpPr>
        <p:spPr>
          <a:xfrm>
            <a:off x="2754503" y="6672961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1">
                <a:moveTo>
                  <a:pt x="0" y="210311"/>
                </a:moveTo>
                <a:lnTo>
                  <a:pt x="606551" y="210311"/>
                </a:lnTo>
                <a:lnTo>
                  <a:pt x="60655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2" name="object 712"/>
          <p:cNvSpPr/>
          <p:nvPr/>
        </p:nvSpPr>
        <p:spPr>
          <a:xfrm>
            <a:off x="3432683" y="6672961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3" name="object 713"/>
          <p:cNvSpPr/>
          <p:nvPr/>
        </p:nvSpPr>
        <p:spPr>
          <a:xfrm>
            <a:off x="4161154" y="6672961"/>
            <a:ext cx="65836" cy="210312"/>
          </a:xfrm>
          <a:custGeom>
            <a:avLst/>
            <a:gdLst/>
            <a:ahLst/>
            <a:cxnLst/>
            <a:rect l="l" t="t" r="r" b="b"/>
            <a:pathLst>
              <a:path w="65836" h="210311">
                <a:moveTo>
                  <a:pt x="0" y="210311"/>
                </a:moveTo>
                <a:lnTo>
                  <a:pt x="65836" y="210311"/>
                </a:lnTo>
                <a:lnTo>
                  <a:pt x="65836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4" name="object 714"/>
          <p:cNvSpPr/>
          <p:nvPr/>
        </p:nvSpPr>
        <p:spPr>
          <a:xfrm>
            <a:off x="3498215" y="6672961"/>
            <a:ext cx="662939" cy="210312"/>
          </a:xfrm>
          <a:custGeom>
            <a:avLst/>
            <a:gdLst/>
            <a:ahLst/>
            <a:cxnLst/>
            <a:rect l="l" t="t" r="r" b="b"/>
            <a:pathLst>
              <a:path w="662939" h="210311">
                <a:moveTo>
                  <a:pt x="0" y="210311"/>
                </a:moveTo>
                <a:lnTo>
                  <a:pt x="662939" y="210311"/>
                </a:lnTo>
                <a:lnTo>
                  <a:pt x="662939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5" name="object 715"/>
          <p:cNvSpPr/>
          <p:nvPr/>
        </p:nvSpPr>
        <p:spPr>
          <a:xfrm>
            <a:off x="4233037" y="6672961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6" name="object 716"/>
          <p:cNvSpPr/>
          <p:nvPr/>
        </p:nvSpPr>
        <p:spPr>
          <a:xfrm>
            <a:off x="5703697" y="6672961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7" name="object 717"/>
          <p:cNvSpPr/>
          <p:nvPr/>
        </p:nvSpPr>
        <p:spPr>
          <a:xfrm>
            <a:off x="4298569" y="6672961"/>
            <a:ext cx="1405127" cy="210312"/>
          </a:xfrm>
          <a:custGeom>
            <a:avLst/>
            <a:gdLst/>
            <a:ahLst/>
            <a:cxnLst/>
            <a:rect l="l" t="t" r="r" b="b"/>
            <a:pathLst>
              <a:path w="1405127" h="210311">
                <a:moveTo>
                  <a:pt x="0" y="210311"/>
                </a:moveTo>
                <a:lnTo>
                  <a:pt x="1405127" y="210311"/>
                </a:lnTo>
                <a:lnTo>
                  <a:pt x="1405127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8" name="object 718"/>
          <p:cNvSpPr/>
          <p:nvPr/>
        </p:nvSpPr>
        <p:spPr>
          <a:xfrm>
            <a:off x="5776849" y="6672961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1">
                <a:moveTo>
                  <a:pt x="0" y="210311"/>
                </a:moveTo>
                <a:lnTo>
                  <a:pt x="64008" y="210311"/>
                </a:lnTo>
                <a:lnTo>
                  <a:pt x="640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9" name="object 719"/>
          <p:cNvSpPr/>
          <p:nvPr/>
        </p:nvSpPr>
        <p:spPr>
          <a:xfrm>
            <a:off x="7247890" y="6672961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0" name="object 720"/>
          <p:cNvSpPr/>
          <p:nvPr/>
        </p:nvSpPr>
        <p:spPr>
          <a:xfrm>
            <a:off x="5840857" y="6672961"/>
            <a:ext cx="1406906" cy="210312"/>
          </a:xfrm>
          <a:custGeom>
            <a:avLst/>
            <a:gdLst/>
            <a:ahLst/>
            <a:cxnLst/>
            <a:rect l="l" t="t" r="r" b="b"/>
            <a:pathLst>
              <a:path w="1406906" h="210311">
                <a:moveTo>
                  <a:pt x="0" y="210311"/>
                </a:moveTo>
                <a:lnTo>
                  <a:pt x="1406906" y="210311"/>
                </a:lnTo>
                <a:lnTo>
                  <a:pt x="1406906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1" name="object 721"/>
          <p:cNvSpPr/>
          <p:nvPr/>
        </p:nvSpPr>
        <p:spPr>
          <a:xfrm>
            <a:off x="463295" y="6669913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2" name="object 722"/>
          <p:cNvSpPr/>
          <p:nvPr/>
        </p:nvSpPr>
        <p:spPr>
          <a:xfrm>
            <a:off x="858316" y="6669913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3" name="object 723"/>
          <p:cNvSpPr/>
          <p:nvPr/>
        </p:nvSpPr>
        <p:spPr>
          <a:xfrm>
            <a:off x="864412" y="6669913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4" name="object 724"/>
          <p:cNvSpPr/>
          <p:nvPr/>
        </p:nvSpPr>
        <p:spPr>
          <a:xfrm>
            <a:off x="1204264" y="6669913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5" name="object 725"/>
          <p:cNvSpPr/>
          <p:nvPr/>
        </p:nvSpPr>
        <p:spPr>
          <a:xfrm>
            <a:off x="1946402" y="6669913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6" name="object 726"/>
          <p:cNvSpPr/>
          <p:nvPr/>
        </p:nvSpPr>
        <p:spPr>
          <a:xfrm>
            <a:off x="2690494" y="6669913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7" name="object 727"/>
          <p:cNvSpPr/>
          <p:nvPr/>
        </p:nvSpPr>
        <p:spPr>
          <a:xfrm>
            <a:off x="3432683" y="6669913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8" name="object 728"/>
          <p:cNvSpPr/>
          <p:nvPr/>
        </p:nvSpPr>
        <p:spPr>
          <a:xfrm>
            <a:off x="4233037" y="6669913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9" name="object 729"/>
          <p:cNvSpPr/>
          <p:nvPr/>
        </p:nvSpPr>
        <p:spPr>
          <a:xfrm>
            <a:off x="5776849" y="6669913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0" name="object 730"/>
          <p:cNvSpPr/>
          <p:nvPr/>
        </p:nvSpPr>
        <p:spPr>
          <a:xfrm>
            <a:off x="463295" y="6886321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1" name="object 731"/>
          <p:cNvSpPr/>
          <p:nvPr/>
        </p:nvSpPr>
        <p:spPr>
          <a:xfrm>
            <a:off x="858316" y="6886321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2" name="object 732"/>
          <p:cNvSpPr/>
          <p:nvPr/>
        </p:nvSpPr>
        <p:spPr>
          <a:xfrm>
            <a:off x="864412" y="6886321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3" name="object 733"/>
          <p:cNvSpPr/>
          <p:nvPr/>
        </p:nvSpPr>
        <p:spPr>
          <a:xfrm>
            <a:off x="1204264" y="6886321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4" name="object 734"/>
          <p:cNvSpPr/>
          <p:nvPr/>
        </p:nvSpPr>
        <p:spPr>
          <a:xfrm>
            <a:off x="1946402" y="6886321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5" name="object 735"/>
          <p:cNvSpPr/>
          <p:nvPr/>
        </p:nvSpPr>
        <p:spPr>
          <a:xfrm>
            <a:off x="2690494" y="6886321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6" name="object 736"/>
          <p:cNvSpPr/>
          <p:nvPr/>
        </p:nvSpPr>
        <p:spPr>
          <a:xfrm>
            <a:off x="3432683" y="6886321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7" name="object 737"/>
          <p:cNvSpPr/>
          <p:nvPr/>
        </p:nvSpPr>
        <p:spPr>
          <a:xfrm>
            <a:off x="4233037" y="6886321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8" name="object 738"/>
          <p:cNvSpPr/>
          <p:nvPr/>
        </p:nvSpPr>
        <p:spPr>
          <a:xfrm>
            <a:off x="5776849" y="6886321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9" name="object 739"/>
          <p:cNvSpPr/>
          <p:nvPr/>
        </p:nvSpPr>
        <p:spPr>
          <a:xfrm>
            <a:off x="463295" y="7107301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0" name="object 740"/>
          <p:cNvSpPr/>
          <p:nvPr/>
        </p:nvSpPr>
        <p:spPr>
          <a:xfrm>
            <a:off x="787908" y="7107301"/>
            <a:ext cx="70408" cy="211836"/>
          </a:xfrm>
          <a:custGeom>
            <a:avLst/>
            <a:gdLst/>
            <a:ahLst/>
            <a:cxnLst/>
            <a:rect l="l" t="t" r="r" b="b"/>
            <a:pathLst>
              <a:path w="70408" h="211835">
                <a:moveTo>
                  <a:pt x="0" y="211836"/>
                </a:moveTo>
                <a:lnTo>
                  <a:pt x="70408" y="211836"/>
                </a:lnTo>
                <a:lnTo>
                  <a:pt x="704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1" name="object 741"/>
          <p:cNvSpPr/>
          <p:nvPr/>
        </p:nvSpPr>
        <p:spPr>
          <a:xfrm>
            <a:off x="528828" y="7107301"/>
            <a:ext cx="259079" cy="211836"/>
          </a:xfrm>
          <a:custGeom>
            <a:avLst/>
            <a:gdLst/>
            <a:ahLst/>
            <a:cxnLst/>
            <a:rect l="l" t="t" r="r" b="b"/>
            <a:pathLst>
              <a:path w="259079" h="211835">
                <a:moveTo>
                  <a:pt x="0" y="211836"/>
                </a:moveTo>
                <a:lnTo>
                  <a:pt x="259079" y="211836"/>
                </a:lnTo>
                <a:lnTo>
                  <a:pt x="25907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2" name="object 742"/>
          <p:cNvSpPr/>
          <p:nvPr/>
        </p:nvSpPr>
        <p:spPr>
          <a:xfrm>
            <a:off x="858316" y="7107301"/>
            <a:ext cx="67056" cy="211836"/>
          </a:xfrm>
          <a:custGeom>
            <a:avLst/>
            <a:gdLst/>
            <a:ahLst/>
            <a:cxnLst/>
            <a:rect l="l" t="t" r="r" b="b"/>
            <a:pathLst>
              <a:path w="67056" h="211835">
                <a:moveTo>
                  <a:pt x="0" y="211836"/>
                </a:moveTo>
                <a:lnTo>
                  <a:pt x="67056" y="211836"/>
                </a:lnTo>
                <a:lnTo>
                  <a:pt x="670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3" name="object 743"/>
          <p:cNvSpPr/>
          <p:nvPr/>
        </p:nvSpPr>
        <p:spPr>
          <a:xfrm>
            <a:off x="1131112" y="7107301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4" name="object 744"/>
          <p:cNvSpPr/>
          <p:nvPr/>
        </p:nvSpPr>
        <p:spPr>
          <a:xfrm>
            <a:off x="925372" y="7107301"/>
            <a:ext cx="205740" cy="211836"/>
          </a:xfrm>
          <a:custGeom>
            <a:avLst/>
            <a:gdLst/>
            <a:ahLst/>
            <a:cxnLst/>
            <a:rect l="l" t="t" r="r" b="b"/>
            <a:pathLst>
              <a:path w="205740" h="211835">
                <a:moveTo>
                  <a:pt x="0" y="211836"/>
                </a:moveTo>
                <a:lnTo>
                  <a:pt x="205740" y="211836"/>
                </a:lnTo>
                <a:lnTo>
                  <a:pt x="20574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5" name="object 745"/>
          <p:cNvSpPr/>
          <p:nvPr/>
        </p:nvSpPr>
        <p:spPr>
          <a:xfrm>
            <a:off x="1204264" y="7107301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6" name="object 746"/>
          <p:cNvSpPr/>
          <p:nvPr/>
        </p:nvSpPr>
        <p:spPr>
          <a:xfrm>
            <a:off x="1874774" y="7107301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7" name="object 747"/>
          <p:cNvSpPr/>
          <p:nvPr/>
        </p:nvSpPr>
        <p:spPr>
          <a:xfrm>
            <a:off x="1268272" y="7107301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5">
                <a:moveTo>
                  <a:pt x="0" y="211836"/>
                </a:moveTo>
                <a:lnTo>
                  <a:pt x="606551" y="211836"/>
                </a:lnTo>
                <a:lnTo>
                  <a:pt x="60655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8" name="object 748"/>
          <p:cNvSpPr/>
          <p:nvPr/>
        </p:nvSpPr>
        <p:spPr>
          <a:xfrm>
            <a:off x="1946402" y="7107301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9" name="object 749"/>
          <p:cNvSpPr/>
          <p:nvPr/>
        </p:nvSpPr>
        <p:spPr>
          <a:xfrm>
            <a:off x="2617342" y="7107301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0" name="object 750"/>
          <p:cNvSpPr/>
          <p:nvPr/>
        </p:nvSpPr>
        <p:spPr>
          <a:xfrm>
            <a:off x="2011933" y="7107301"/>
            <a:ext cx="605332" cy="211836"/>
          </a:xfrm>
          <a:custGeom>
            <a:avLst/>
            <a:gdLst/>
            <a:ahLst/>
            <a:cxnLst/>
            <a:rect l="l" t="t" r="r" b="b"/>
            <a:pathLst>
              <a:path w="605332" h="211835">
                <a:moveTo>
                  <a:pt x="0" y="211836"/>
                </a:moveTo>
                <a:lnTo>
                  <a:pt x="605332" y="211836"/>
                </a:lnTo>
                <a:lnTo>
                  <a:pt x="6053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1" name="object 751"/>
          <p:cNvSpPr/>
          <p:nvPr/>
        </p:nvSpPr>
        <p:spPr>
          <a:xfrm>
            <a:off x="2690494" y="7107301"/>
            <a:ext cx="64007" cy="211836"/>
          </a:xfrm>
          <a:custGeom>
            <a:avLst/>
            <a:gdLst/>
            <a:ahLst/>
            <a:cxnLst/>
            <a:rect l="l" t="t" r="r" b="b"/>
            <a:pathLst>
              <a:path w="64007" h="211835">
                <a:moveTo>
                  <a:pt x="0" y="211836"/>
                </a:moveTo>
                <a:lnTo>
                  <a:pt x="64007" y="211836"/>
                </a:lnTo>
                <a:lnTo>
                  <a:pt x="6400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2" name="object 752"/>
          <p:cNvSpPr/>
          <p:nvPr/>
        </p:nvSpPr>
        <p:spPr>
          <a:xfrm>
            <a:off x="3361054" y="7107301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3" name="object 753"/>
          <p:cNvSpPr/>
          <p:nvPr/>
        </p:nvSpPr>
        <p:spPr>
          <a:xfrm>
            <a:off x="2754503" y="7107301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5">
                <a:moveTo>
                  <a:pt x="0" y="211836"/>
                </a:moveTo>
                <a:lnTo>
                  <a:pt x="606551" y="211836"/>
                </a:lnTo>
                <a:lnTo>
                  <a:pt x="60655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4" name="object 754"/>
          <p:cNvSpPr/>
          <p:nvPr/>
        </p:nvSpPr>
        <p:spPr>
          <a:xfrm>
            <a:off x="3432683" y="7107301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5" name="object 755"/>
          <p:cNvSpPr/>
          <p:nvPr/>
        </p:nvSpPr>
        <p:spPr>
          <a:xfrm>
            <a:off x="4161154" y="7107301"/>
            <a:ext cx="65836" cy="211836"/>
          </a:xfrm>
          <a:custGeom>
            <a:avLst/>
            <a:gdLst/>
            <a:ahLst/>
            <a:cxnLst/>
            <a:rect l="l" t="t" r="r" b="b"/>
            <a:pathLst>
              <a:path w="65836" h="211835">
                <a:moveTo>
                  <a:pt x="0" y="211836"/>
                </a:moveTo>
                <a:lnTo>
                  <a:pt x="65836" y="211836"/>
                </a:lnTo>
                <a:lnTo>
                  <a:pt x="6583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6" name="object 756"/>
          <p:cNvSpPr/>
          <p:nvPr/>
        </p:nvSpPr>
        <p:spPr>
          <a:xfrm>
            <a:off x="3498215" y="7107301"/>
            <a:ext cx="662939" cy="211836"/>
          </a:xfrm>
          <a:custGeom>
            <a:avLst/>
            <a:gdLst/>
            <a:ahLst/>
            <a:cxnLst/>
            <a:rect l="l" t="t" r="r" b="b"/>
            <a:pathLst>
              <a:path w="662939" h="211835">
                <a:moveTo>
                  <a:pt x="0" y="211836"/>
                </a:moveTo>
                <a:lnTo>
                  <a:pt x="662939" y="211836"/>
                </a:lnTo>
                <a:lnTo>
                  <a:pt x="66293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7" name="object 757"/>
          <p:cNvSpPr/>
          <p:nvPr/>
        </p:nvSpPr>
        <p:spPr>
          <a:xfrm>
            <a:off x="4233037" y="7107301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8" name="object 758"/>
          <p:cNvSpPr/>
          <p:nvPr/>
        </p:nvSpPr>
        <p:spPr>
          <a:xfrm>
            <a:off x="5703697" y="7107301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9" name="object 759"/>
          <p:cNvSpPr/>
          <p:nvPr/>
        </p:nvSpPr>
        <p:spPr>
          <a:xfrm>
            <a:off x="4298569" y="7107301"/>
            <a:ext cx="1405127" cy="211836"/>
          </a:xfrm>
          <a:custGeom>
            <a:avLst/>
            <a:gdLst/>
            <a:ahLst/>
            <a:cxnLst/>
            <a:rect l="l" t="t" r="r" b="b"/>
            <a:pathLst>
              <a:path w="1405127" h="211835">
                <a:moveTo>
                  <a:pt x="0" y="211836"/>
                </a:moveTo>
                <a:lnTo>
                  <a:pt x="1405127" y="211836"/>
                </a:lnTo>
                <a:lnTo>
                  <a:pt x="140512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0" name="object 760"/>
          <p:cNvSpPr/>
          <p:nvPr/>
        </p:nvSpPr>
        <p:spPr>
          <a:xfrm>
            <a:off x="5776849" y="7107301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1" name="object 761"/>
          <p:cNvSpPr/>
          <p:nvPr/>
        </p:nvSpPr>
        <p:spPr>
          <a:xfrm>
            <a:off x="7247890" y="7107301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2" name="object 762"/>
          <p:cNvSpPr/>
          <p:nvPr/>
        </p:nvSpPr>
        <p:spPr>
          <a:xfrm>
            <a:off x="5840857" y="7107301"/>
            <a:ext cx="1406906" cy="211836"/>
          </a:xfrm>
          <a:custGeom>
            <a:avLst/>
            <a:gdLst/>
            <a:ahLst/>
            <a:cxnLst/>
            <a:rect l="l" t="t" r="r" b="b"/>
            <a:pathLst>
              <a:path w="1406906" h="211835">
                <a:moveTo>
                  <a:pt x="0" y="211836"/>
                </a:moveTo>
                <a:lnTo>
                  <a:pt x="1406906" y="211836"/>
                </a:lnTo>
                <a:lnTo>
                  <a:pt x="140690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3" name="object 763"/>
          <p:cNvSpPr/>
          <p:nvPr/>
        </p:nvSpPr>
        <p:spPr>
          <a:xfrm>
            <a:off x="463295" y="7104252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4" name="object 764"/>
          <p:cNvSpPr/>
          <p:nvPr/>
        </p:nvSpPr>
        <p:spPr>
          <a:xfrm>
            <a:off x="858316" y="710425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5" name="object 765"/>
          <p:cNvSpPr/>
          <p:nvPr/>
        </p:nvSpPr>
        <p:spPr>
          <a:xfrm>
            <a:off x="864412" y="7104252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6" name="object 766"/>
          <p:cNvSpPr/>
          <p:nvPr/>
        </p:nvSpPr>
        <p:spPr>
          <a:xfrm>
            <a:off x="1204264" y="7104252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7" name="object 767"/>
          <p:cNvSpPr/>
          <p:nvPr/>
        </p:nvSpPr>
        <p:spPr>
          <a:xfrm>
            <a:off x="1946402" y="7104252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8" name="object 768"/>
          <p:cNvSpPr/>
          <p:nvPr/>
        </p:nvSpPr>
        <p:spPr>
          <a:xfrm>
            <a:off x="2690494" y="7104252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9" name="object 769"/>
          <p:cNvSpPr/>
          <p:nvPr/>
        </p:nvSpPr>
        <p:spPr>
          <a:xfrm>
            <a:off x="3432683" y="7104252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0" name="object 770"/>
          <p:cNvSpPr/>
          <p:nvPr/>
        </p:nvSpPr>
        <p:spPr>
          <a:xfrm>
            <a:off x="4233037" y="7104252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1" name="object 771"/>
          <p:cNvSpPr/>
          <p:nvPr/>
        </p:nvSpPr>
        <p:spPr>
          <a:xfrm>
            <a:off x="5776849" y="7104252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2" name="object 772"/>
          <p:cNvSpPr/>
          <p:nvPr/>
        </p:nvSpPr>
        <p:spPr>
          <a:xfrm>
            <a:off x="463295" y="7322185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3" name="object 773"/>
          <p:cNvSpPr/>
          <p:nvPr/>
        </p:nvSpPr>
        <p:spPr>
          <a:xfrm>
            <a:off x="858316" y="7322185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4" name="object 774"/>
          <p:cNvSpPr/>
          <p:nvPr/>
        </p:nvSpPr>
        <p:spPr>
          <a:xfrm>
            <a:off x="864412" y="7322185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5" name="object 775"/>
          <p:cNvSpPr/>
          <p:nvPr/>
        </p:nvSpPr>
        <p:spPr>
          <a:xfrm>
            <a:off x="1204264" y="7322185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6" name="object 776"/>
          <p:cNvSpPr/>
          <p:nvPr/>
        </p:nvSpPr>
        <p:spPr>
          <a:xfrm>
            <a:off x="1946402" y="7322185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7" name="object 777"/>
          <p:cNvSpPr/>
          <p:nvPr/>
        </p:nvSpPr>
        <p:spPr>
          <a:xfrm>
            <a:off x="2690494" y="7322185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8" name="object 778"/>
          <p:cNvSpPr/>
          <p:nvPr/>
        </p:nvSpPr>
        <p:spPr>
          <a:xfrm>
            <a:off x="3432683" y="7322185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9" name="object 779"/>
          <p:cNvSpPr/>
          <p:nvPr/>
        </p:nvSpPr>
        <p:spPr>
          <a:xfrm>
            <a:off x="4233037" y="7322185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0" name="object 780"/>
          <p:cNvSpPr/>
          <p:nvPr/>
        </p:nvSpPr>
        <p:spPr>
          <a:xfrm>
            <a:off x="5776849" y="7322185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1" name="object 781"/>
          <p:cNvSpPr/>
          <p:nvPr/>
        </p:nvSpPr>
        <p:spPr>
          <a:xfrm>
            <a:off x="463295" y="7541717"/>
            <a:ext cx="65532" cy="212140"/>
          </a:xfrm>
          <a:custGeom>
            <a:avLst/>
            <a:gdLst/>
            <a:ahLst/>
            <a:cxnLst/>
            <a:rect l="l" t="t" r="r" b="b"/>
            <a:pathLst>
              <a:path w="65532" h="212140">
                <a:moveTo>
                  <a:pt x="0" y="212140"/>
                </a:moveTo>
                <a:lnTo>
                  <a:pt x="65532" y="212140"/>
                </a:lnTo>
                <a:lnTo>
                  <a:pt x="65532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2" name="object 782"/>
          <p:cNvSpPr/>
          <p:nvPr/>
        </p:nvSpPr>
        <p:spPr>
          <a:xfrm>
            <a:off x="787908" y="7541717"/>
            <a:ext cx="70408" cy="212140"/>
          </a:xfrm>
          <a:custGeom>
            <a:avLst/>
            <a:gdLst/>
            <a:ahLst/>
            <a:cxnLst/>
            <a:rect l="l" t="t" r="r" b="b"/>
            <a:pathLst>
              <a:path w="70408" h="212140">
                <a:moveTo>
                  <a:pt x="0" y="212140"/>
                </a:moveTo>
                <a:lnTo>
                  <a:pt x="70408" y="212140"/>
                </a:lnTo>
                <a:lnTo>
                  <a:pt x="70408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3" name="object 783"/>
          <p:cNvSpPr/>
          <p:nvPr/>
        </p:nvSpPr>
        <p:spPr>
          <a:xfrm>
            <a:off x="528828" y="7541717"/>
            <a:ext cx="259079" cy="212140"/>
          </a:xfrm>
          <a:custGeom>
            <a:avLst/>
            <a:gdLst/>
            <a:ahLst/>
            <a:cxnLst/>
            <a:rect l="l" t="t" r="r" b="b"/>
            <a:pathLst>
              <a:path w="259079" h="212140">
                <a:moveTo>
                  <a:pt x="259079" y="0"/>
                </a:moveTo>
                <a:lnTo>
                  <a:pt x="0" y="0"/>
                </a:lnTo>
                <a:lnTo>
                  <a:pt x="0" y="212013"/>
                </a:lnTo>
                <a:lnTo>
                  <a:pt x="259079" y="212013"/>
                </a:lnTo>
                <a:lnTo>
                  <a:pt x="25907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4" name="object 784"/>
          <p:cNvSpPr/>
          <p:nvPr/>
        </p:nvSpPr>
        <p:spPr>
          <a:xfrm>
            <a:off x="858316" y="7541717"/>
            <a:ext cx="67056" cy="212140"/>
          </a:xfrm>
          <a:custGeom>
            <a:avLst/>
            <a:gdLst/>
            <a:ahLst/>
            <a:cxnLst/>
            <a:rect l="l" t="t" r="r" b="b"/>
            <a:pathLst>
              <a:path w="67056" h="212140">
                <a:moveTo>
                  <a:pt x="0" y="212140"/>
                </a:moveTo>
                <a:lnTo>
                  <a:pt x="67056" y="212140"/>
                </a:lnTo>
                <a:lnTo>
                  <a:pt x="67056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5" name="object 785"/>
          <p:cNvSpPr/>
          <p:nvPr/>
        </p:nvSpPr>
        <p:spPr>
          <a:xfrm>
            <a:off x="1131112" y="7541717"/>
            <a:ext cx="65531" cy="212140"/>
          </a:xfrm>
          <a:custGeom>
            <a:avLst/>
            <a:gdLst/>
            <a:ahLst/>
            <a:cxnLst/>
            <a:rect l="l" t="t" r="r" b="b"/>
            <a:pathLst>
              <a:path w="65531" h="212140">
                <a:moveTo>
                  <a:pt x="0" y="212140"/>
                </a:moveTo>
                <a:lnTo>
                  <a:pt x="65531" y="212140"/>
                </a:lnTo>
                <a:lnTo>
                  <a:pt x="65531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6" name="object 786"/>
          <p:cNvSpPr/>
          <p:nvPr/>
        </p:nvSpPr>
        <p:spPr>
          <a:xfrm>
            <a:off x="925372" y="7541717"/>
            <a:ext cx="205740" cy="212140"/>
          </a:xfrm>
          <a:custGeom>
            <a:avLst/>
            <a:gdLst/>
            <a:ahLst/>
            <a:cxnLst/>
            <a:rect l="l" t="t" r="r" b="b"/>
            <a:pathLst>
              <a:path w="205740" h="212140">
                <a:moveTo>
                  <a:pt x="205740" y="0"/>
                </a:moveTo>
                <a:lnTo>
                  <a:pt x="0" y="0"/>
                </a:lnTo>
                <a:lnTo>
                  <a:pt x="0" y="212013"/>
                </a:lnTo>
                <a:lnTo>
                  <a:pt x="205740" y="212013"/>
                </a:lnTo>
                <a:lnTo>
                  <a:pt x="20574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7" name="object 787"/>
          <p:cNvSpPr/>
          <p:nvPr/>
        </p:nvSpPr>
        <p:spPr>
          <a:xfrm>
            <a:off x="1204264" y="7541717"/>
            <a:ext cx="64008" cy="212140"/>
          </a:xfrm>
          <a:custGeom>
            <a:avLst/>
            <a:gdLst/>
            <a:ahLst/>
            <a:cxnLst/>
            <a:rect l="l" t="t" r="r" b="b"/>
            <a:pathLst>
              <a:path w="64008" h="212140">
                <a:moveTo>
                  <a:pt x="0" y="212140"/>
                </a:moveTo>
                <a:lnTo>
                  <a:pt x="64008" y="212140"/>
                </a:lnTo>
                <a:lnTo>
                  <a:pt x="64008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8" name="object 788"/>
          <p:cNvSpPr/>
          <p:nvPr/>
        </p:nvSpPr>
        <p:spPr>
          <a:xfrm>
            <a:off x="1874774" y="7541717"/>
            <a:ext cx="65531" cy="212140"/>
          </a:xfrm>
          <a:custGeom>
            <a:avLst/>
            <a:gdLst/>
            <a:ahLst/>
            <a:cxnLst/>
            <a:rect l="l" t="t" r="r" b="b"/>
            <a:pathLst>
              <a:path w="65531" h="212140">
                <a:moveTo>
                  <a:pt x="0" y="212140"/>
                </a:moveTo>
                <a:lnTo>
                  <a:pt x="65531" y="212140"/>
                </a:lnTo>
                <a:lnTo>
                  <a:pt x="65531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9" name="object 789"/>
          <p:cNvSpPr/>
          <p:nvPr/>
        </p:nvSpPr>
        <p:spPr>
          <a:xfrm>
            <a:off x="1268272" y="7541717"/>
            <a:ext cx="606551" cy="212140"/>
          </a:xfrm>
          <a:custGeom>
            <a:avLst/>
            <a:gdLst/>
            <a:ahLst/>
            <a:cxnLst/>
            <a:rect l="l" t="t" r="r" b="b"/>
            <a:pathLst>
              <a:path w="606551" h="212140">
                <a:moveTo>
                  <a:pt x="606551" y="0"/>
                </a:moveTo>
                <a:lnTo>
                  <a:pt x="0" y="0"/>
                </a:lnTo>
                <a:lnTo>
                  <a:pt x="0" y="212013"/>
                </a:lnTo>
                <a:lnTo>
                  <a:pt x="606551" y="212013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0" name="object 790"/>
          <p:cNvSpPr/>
          <p:nvPr/>
        </p:nvSpPr>
        <p:spPr>
          <a:xfrm>
            <a:off x="1946402" y="7541717"/>
            <a:ext cx="65531" cy="212140"/>
          </a:xfrm>
          <a:custGeom>
            <a:avLst/>
            <a:gdLst/>
            <a:ahLst/>
            <a:cxnLst/>
            <a:rect l="l" t="t" r="r" b="b"/>
            <a:pathLst>
              <a:path w="65531" h="212140">
                <a:moveTo>
                  <a:pt x="0" y="212140"/>
                </a:moveTo>
                <a:lnTo>
                  <a:pt x="65531" y="212140"/>
                </a:lnTo>
                <a:lnTo>
                  <a:pt x="65531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1" name="object 791"/>
          <p:cNvSpPr/>
          <p:nvPr/>
        </p:nvSpPr>
        <p:spPr>
          <a:xfrm>
            <a:off x="2617342" y="7541717"/>
            <a:ext cx="65531" cy="212140"/>
          </a:xfrm>
          <a:custGeom>
            <a:avLst/>
            <a:gdLst/>
            <a:ahLst/>
            <a:cxnLst/>
            <a:rect l="l" t="t" r="r" b="b"/>
            <a:pathLst>
              <a:path w="65531" h="212140">
                <a:moveTo>
                  <a:pt x="0" y="212140"/>
                </a:moveTo>
                <a:lnTo>
                  <a:pt x="65531" y="212140"/>
                </a:lnTo>
                <a:lnTo>
                  <a:pt x="65531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2" name="object 792"/>
          <p:cNvSpPr/>
          <p:nvPr/>
        </p:nvSpPr>
        <p:spPr>
          <a:xfrm>
            <a:off x="2011933" y="7541717"/>
            <a:ext cx="605332" cy="212140"/>
          </a:xfrm>
          <a:custGeom>
            <a:avLst/>
            <a:gdLst/>
            <a:ahLst/>
            <a:cxnLst/>
            <a:rect l="l" t="t" r="r" b="b"/>
            <a:pathLst>
              <a:path w="605332" h="212140">
                <a:moveTo>
                  <a:pt x="605332" y="0"/>
                </a:moveTo>
                <a:lnTo>
                  <a:pt x="0" y="0"/>
                </a:lnTo>
                <a:lnTo>
                  <a:pt x="0" y="212013"/>
                </a:lnTo>
                <a:lnTo>
                  <a:pt x="605332" y="212013"/>
                </a:lnTo>
                <a:lnTo>
                  <a:pt x="605332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3" name="object 793"/>
          <p:cNvSpPr/>
          <p:nvPr/>
        </p:nvSpPr>
        <p:spPr>
          <a:xfrm>
            <a:off x="2690494" y="7541717"/>
            <a:ext cx="64007" cy="212140"/>
          </a:xfrm>
          <a:custGeom>
            <a:avLst/>
            <a:gdLst/>
            <a:ahLst/>
            <a:cxnLst/>
            <a:rect l="l" t="t" r="r" b="b"/>
            <a:pathLst>
              <a:path w="64007" h="212140">
                <a:moveTo>
                  <a:pt x="0" y="212140"/>
                </a:moveTo>
                <a:lnTo>
                  <a:pt x="64007" y="212140"/>
                </a:lnTo>
                <a:lnTo>
                  <a:pt x="64007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4" name="object 794"/>
          <p:cNvSpPr/>
          <p:nvPr/>
        </p:nvSpPr>
        <p:spPr>
          <a:xfrm>
            <a:off x="3361054" y="7541717"/>
            <a:ext cx="65532" cy="212140"/>
          </a:xfrm>
          <a:custGeom>
            <a:avLst/>
            <a:gdLst/>
            <a:ahLst/>
            <a:cxnLst/>
            <a:rect l="l" t="t" r="r" b="b"/>
            <a:pathLst>
              <a:path w="65532" h="212140">
                <a:moveTo>
                  <a:pt x="0" y="212140"/>
                </a:moveTo>
                <a:lnTo>
                  <a:pt x="65532" y="212140"/>
                </a:lnTo>
                <a:lnTo>
                  <a:pt x="65532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5" name="object 795"/>
          <p:cNvSpPr/>
          <p:nvPr/>
        </p:nvSpPr>
        <p:spPr>
          <a:xfrm>
            <a:off x="2754503" y="7541717"/>
            <a:ext cx="606551" cy="212140"/>
          </a:xfrm>
          <a:custGeom>
            <a:avLst/>
            <a:gdLst/>
            <a:ahLst/>
            <a:cxnLst/>
            <a:rect l="l" t="t" r="r" b="b"/>
            <a:pathLst>
              <a:path w="606551" h="212140">
                <a:moveTo>
                  <a:pt x="606551" y="0"/>
                </a:moveTo>
                <a:lnTo>
                  <a:pt x="0" y="0"/>
                </a:lnTo>
                <a:lnTo>
                  <a:pt x="0" y="212013"/>
                </a:lnTo>
                <a:lnTo>
                  <a:pt x="606551" y="212013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6" name="object 796"/>
          <p:cNvSpPr/>
          <p:nvPr/>
        </p:nvSpPr>
        <p:spPr>
          <a:xfrm>
            <a:off x="3432683" y="7541717"/>
            <a:ext cx="65532" cy="212140"/>
          </a:xfrm>
          <a:custGeom>
            <a:avLst/>
            <a:gdLst/>
            <a:ahLst/>
            <a:cxnLst/>
            <a:rect l="l" t="t" r="r" b="b"/>
            <a:pathLst>
              <a:path w="65532" h="212140">
                <a:moveTo>
                  <a:pt x="0" y="212140"/>
                </a:moveTo>
                <a:lnTo>
                  <a:pt x="65532" y="212140"/>
                </a:lnTo>
                <a:lnTo>
                  <a:pt x="65532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7" name="object 797"/>
          <p:cNvSpPr/>
          <p:nvPr/>
        </p:nvSpPr>
        <p:spPr>
          <a:xfrm>
            <a:off x="4161154" y="7541717"/>
            <a:ext cx="65836" cy="212140"/>
          </a:xfrm>
          <a:custGeom>
            <a:avLst/>
            <a:gdLst/>
            <a:ahLst/>
            <a:cxnLst/>
            <a:rect l="l" t="t" r="r" b="b"/>
            <a:pathLst>
              <a:path w="65836" h="212140">
                <a:moveTo>
                  <a:pt x="0" y="212140"/>
                </a:moveTo>
                <a:lnTo>
                  <a:pt x="65836" y="212140"/>
                </a:lnTo>
                <a:lnTo>
                  <a:pt x="65836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8" name="object 798"/>
          <p:cNvSpPr/>
          <p:nvPr/>
        </p:nvSpPr>
        <p:spPr>
          <a:xfrm>
            <a:off x="3498215" y="7541717"/>
            <a:ext cx="662939" cy="212140"/>
          </a:xfrm>
          <a:custGeom>
            <a:avLst/>
            <a:gdLst/>
            <a:ahLst/>
            <a:cxnLst/>
            <a:rect l="l" t="t" r="r" b="b"/>
            <a:pathLst>
              <a:path w="662939" h="212140">
                <a:moveTo>
                  <a:pt x="662939" y="0"/>
                </a:moveTo>
                <a:lnTo>
                  <a:pt x="0" y="0"/>
                </a:lnTo>
                <a:lnTo>
                  <a:pt x="0" y="212013"/>
                </a:lnTo>
                <a:lnTo>
                  <a:pt x="662939" y="212013"/>
                </a:lnTo>
                <a:lnTo>
                  <a:pt x="66293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9" name="object 799"/>
          <p:cNvSpPr/>
          <p:nvPr/>
        </p:nvSpPr>
        <p:spPr>
          <a:xfrm>
            <a:off x="4233037" y="7541717"/>
            <a:ext cx="65532" cy="212140"/>
          </a:xfrm>
          <a:custGeom>
            <a:avLst/>
            <a:gdLst/>
            <a:ahLst/>
            <a:cxnLst/>
            <a:rect l="l" t="t" r="r" b="b"/>
            <a:pathLst>
              <a:path w="65532" h="212140">
                <a:moveTo>
                  <a:pt x="0" y="212140"/>
                </a:moveTo>
                <a:lnTo>
                  <a:pt x="65532" y="212140"/>
                </a:lnTo>
                <a:lnTo>
                  <a:pt x="65532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0" name="object 800"/>
          <p:cNvSpPr/>
          <p:nvPr/>
        </p:nvSpPr>
        <p:spPr>
          <a:xfrm>
            <a:off x="5703697" y="7541717"/>
            <a:ext cx="65532" cy="212140"/>
          </a:xfrm>
          <a:custGeom>
            <a:avLst/>
            <a:gdLst/>
            <a:ahLst/>
            <a:cxnLst/>
            <a:rect l="l" t="t" r="r" b="b"/>
            <a:pathLst>
              <a:path w="65532" h="212140">
                <a:moveTo>
                  <a:pt x="0" y="212140"/>
                </a:moveTo>
                <a:lnTo>
                  <a:pt x="65532" y="212140"/>
                </a:lnTo>
                <a:lnTo>
                  <a:pt x="65532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1" name="object 801"/>
          <p:cNvSpPr/>
          <p:nvPr/>
        </p:nvSpPr>
        <p:spPr>
          <a:xfrm>
            <a:off x="4298569" y="7541717"/>
            <a:ext cx="1405127" cy="212140"/>
          </a:xfrm>
          <a:custGeom>
            <a:avLst/>
            <a:gdLst/>
            <a:ahLst/>
            <a:cxnLst/>
            <a:rect l="l" t="t" r="r" b="b"/>
            <a:pathLst>
              <a:path w="1405127" h="212140">
                <a:moveTo>
                  <a:pt x="1405127" y="0"/>
                </a:moveTo>
                <a:lnTo>
                  <a:pt x="0" y="0"/>
                </a:lnTo>
                <a:lnTo>
                  <a:pt x="0" y="212013"/>
                </a:lnTo>
                <a:lnTo>
                  <a:pt x="1405127" y="212013"/>
                </a:lnTo>
                <a:lnTo>
                  <a:pt x="140512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2" name="object 802"/>
          <p:cNvSpPr/>
          <p:nvPr/>
        </p:nvSpPr>
        <p:spPr>
          <a:xfrm>
            <a:off x="5776849" y="7541717"/>
            <a:ext cx="64008" cy="212140"/>
          </a:xfrm>
          <a:custGeom>
            <a:avLst/>
            <a:gdLst/>
            <a:ahLst/>
            <a:cxnLst/>
            <a:rect l="l" t="t" r="r" b="b"/>
            <a:pathLst>
              <a:path w="64008" h="212140">
                <a:moveTo>
                  <a:pt x="0" y="212140"/>
                </a:moveTo>
                <a:lnTo>
                  <a:pt x="64008" y="212140"/>
                </a:lnTo>
                <a:lnTo>
                  <a:pt x="64008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3" name="object 803"/>
          <p:cNvSpPr/>
          <p:nvPr/>
        </p:nvSpPr>
        <p:spPr>
          <a:xfrm>
            <a:off x="7247890" y="7541717"/>
            <a:ext cx="65531" cy="212140"/>
          </a:xfrm>
          <a:custGeom>
            <a:avLst/>
            <a:gdLst/>
            <a:ahLst/>
            <a:cxnLst/>
            <a:rect l="l" t="t" r="r" b="b"/>
            <a:pathLst>
              <a:path w="65531" h="212140">
                <a:moveTo>
                  <a:pt x="0" y="212140"/>
                </a:moveTo>
                <a:lnTo>
                  <a:pt x="65531" y="212140"/>
                </a:lnTo>
                <a:lnTo>
                  <a:pt x="65531" y="0"/>
                </a:lnTo>
                <a:lnTo>
                  <a:pt x="0" y="0"/>
                </a:lnTo>
                <a:lnTo>
                  <a:pt x="0" y="21214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4" name="object 804"/>
          <p:cNvSpPr/>
          <p:nvPr/>
        </p:nvSpPr>
        <p:spPr>
          <a:xfrm>
            <a:off x="5840857" y="7541717"/>
            <a:ext cx="1406906" cy="212140"/>
          </a:xfrm>
          <a:custGeom>
            <a:avLst/>
            <a:gdLst/>
            <a:ahLst/>
            <a:cxnLst/>
            <a:rect l="l" t="t" r="r" b="b"/>
            <a:pathLst>
              <a:path w="1406906" h="212140">
                <a:moveTo>
                  <a:pt x="1406906" y="0"/>
                </a:moveTo>
                <a:lnTo>
                  <a:pt x="0" y="0"/>
                </a:lnTo>
                <a:lnTo>
                  <a:pt x="0" y="212013"/>
                </a:lnTo>
                <a:lnTo>
                  <a:pt x="1406906" y="212013"/>
                </a:lnTo>
                <a:lnTo>
                  <a:pt x="1406906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5" name="object 805"/>
          <p:cNvSpPr/>
          <p:nvPr/>
        </p:nvSpPr>
        <p:spPr>
          <a:xfrm>
            <a:off x="463295" y="7538592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6" name="object 806"/>
          <p:cNvSpPr/>
          <p:nvPr/>
        </p:nvSpPr>
        <p:spPr>
          <a:xfrm>
            <a:off x="858316" y="753859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7" name="object 807"/>
          <p:cNvSpPr/>
          <p:nvPr/>
        </p:nvSpPr>
        <p:spPr>
          <a:xfrm>
            <a:off x="864412" y="7538592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8" name="object 808"/>
          <p:cNvSpPr/>
          <p:nvPr/>
        </p:nvSpPr>
        <p:spPr>
          <a:xfrm>
            <a:off x="1204264" y="7538592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9" name="object 809"/>
          <p:cNvSpPr/>
          <p:nvPr/>
        </p:nvSpPr>
        <p:spPr>
          <a:xfrm>
            <a:off x="1946402" y="7538592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0" name="object 810"/>
          <p:cNvSpPr/>
          <p:nvPr/>
        </p:nvSpPr>
        <p:spPr>
          <a:xfrm>
            <a:off x="2690494" y="7538592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1" name="object 811"/>
          <p:cNvSpPr/>
          <p:nvPr/>
        </p:nvSpPr>
        <p:spPr>
          <a:xfrm>
            <a:off x="3432683" y="7538592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2" name="object 812"/>
          <p:cNvSpPr/>
          <p:nvPr/>
        </p:nvSpPr>
        <p:spPr>
          <a:xfrm>
            <a:off x="4233037" y="7538592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3" name="object 813"/>
          <p:cNvSpPr/>
          <p:nvPr/>
        </p:nvSpPr>
        <p:spPr>
          <a:xfrm>
            <a:off x="5776849" y="7538592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4" name="object 814"/>
          <p:cNvSpPr/>
          <p:nvPr/>
        </p:nvSpPr>
        <p:spPr>
          <a:xfrm>
            <a:off x="463295" y="7756906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5" name="object 815"/>
          <p:cNvSpPr/>
          <p:nvPr/>
        </p:nvSpPr>
        <p:spPr>
          <a:xfrm>
            <a:off x="858316" y="7756906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6" name="object 816"/>
          <p:cNvSpPr/>
          <p:nvPr/>
        </p:nvSpPr>
        <p:spPr>
          <a:xfrm>
            <a:off x="864412" y="7756906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7" name="object 817"/>
          <p:cNvSpPr/>
          <p:nvPr/>
        </p:nvSpPr>
        <p:spPr>
          <a:xfrm>
            <a:off x="1204264" y="7756906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8" name="object 818"/>
          <p:cNvSpPr/>
          <p:nvPr/>
        </p:nvSpPr>
        <p:spPr>
          <a:xfrm>
            <a:off x="1946402" y="7756906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9" name="object 819"/>
          <p:cNvSpPr/>
          <p:nvPr/>
        </p:nvSpPr>
        <p:spPr>
          <a:xfrm>
            <a:off x="2690494" y="7756906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0" name="object 820"/>
          <p:cNvSpPr/>
          <p:nvPr/>
        </p:nvSpPr>
        <p:spPr>
          <a:xfrm>
            <a:off x="3432683" y="7756906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1" name="object 821"/>
          <p:cNvSpPr/>
          <p:nvPr/>
        </p:nvSpPr>
        <p:spPr>
          <a:xfrm>
            <a:off x="4233037" y="7756906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2" name="object 822"/>
          <p:cNvSpPr/>
          <p:nvPr/>
        </p:nvSpPr>
        <p:spPr>
          <a:xfrm>
            <a:off x="5776849" y="7756906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3" name="object 823"/>
          <p:cNvSpPr/>
          <p:nvPr/>
        </p:nvSpPr>
        <p:spPr>
          <a:xfrm>
            <a:off x="463295" y="7977886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4" name="object 824"/>
          <p:cNvSpPr/>
          <p:nvPr/>
        </p:nvSpPr>
        <p:spPr>
          <a:xfrm>
            <a:off x="787908" y="7977886"/>
            <a:ext cx="70408" cy="210312"/>
          </a:xfrm>
          <a:custGeom>
            <a:avLst/>
            <a:gdLst/>
            <a:ahLst/>
            <a:cxnLst/>
            <a:rect l="l" t="t" r="r" b="b"/>
            <a:pathLst>
              <a:path w="70408" h="210311">
                <a:moveTo>
                  <a:pt x="0" y="210311"/>
                </a:moveTo>
                <a:lnTo>
                  <a:pt x="70408" y="210311"/>
                </a:lnTo>
                <a:lnTo>
                  <a:pt x="704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5" name="object 825"/>
          <p:cNvSpPr/>
          <p:nvPr/>
        </p:nvSpPr>
        <p:spPr>
          <a:xfrm>
            <a:off x="528828" y="7977886"/>
            <a:ext cx="259079" cy="210312"/>
          </a:xfrm>
          <a:custGeom>
            <a:avLst/>
            <a:gdLst/>
            <a:ahLst/>
            <a:cxnLst/>
            <a:rect l="l" t="t" r="r" b="b"/>
            <a:pathLst>
              <a:path w="259079" h="210311">
                <a:moveTo>
                  <a:pt x="259079" y="0"/>
                </a:moveTo>
                <a:lnTo>
                  <a:pt x="0" y="0"/>
                </a:lnTo>
                <a:lnTo>
                  <a:pt x="0" y="210184"/>
                </a:lnTo>
                <a:lnTo>
                  <a:pt x="259079" y="210184"/>
                </a:lnTo>
                <a:lnTo>
                  <a:pt x="25907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6" name="object 826"/>
          <p:cNvSpPr/>
          <p:nvPr/>
        </p:nvSpPr>
        <p:spPr>
          <a:xfrm>
            <a:off x="858316" y="7977886"/>
            <a:ext cx="67056" cy="210312"/>
          </a:xfrm>
          <a:custGeom>
            <a:avLst/>
            <a:gdLst/>
            <a:ahLst/>
            <a:cxnLst/>
            <a:rect l="l" t="t" r="r" b="b"/>
            <a:pathLst>
              <a:path w="67056" h="210311">
                <a:moveTo>
                  <a:pt x="0" y="210311"/>
                </a:moveTo>
                <a:lnTo>
                  <a:pt x="67056" y="210311"/>
                </a:lnTo>
                <a:lnTo>
                  <a:pt x="67056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7" name="object 827"/>
          <p:cNvSpPr/>
          <p:nvPr/>
        </p:nvSpPr>
        <p:spPr>
          <a:xfrm>
            <a:off x="1131112" y="7977886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8" name="object 828"/>
          <p:cNvSpPr/>
          <p:nvPr/>
        </p:nvSpPr>
        <p:spPr>
          <a:xfrm>
            <a:off x="925372" y="7977886"/>
            <a:ext cx="205740" cy="210312"/>
          </a:xfrm>
          <a:custGeom>
            <a:avLst/>
            <a:gdLst/>
            <a:ahLst/>
            <a:cxnLst/>
            <a:rect l="l" t="t" r="r" b="b"/>
            <a:pathLst>
              <a:path w="205740" h="210311">
                <a:moveTo>
                  <a:pt x="205740" y="0"/>
                </a:moveTo>
                <a:lnTo>
                  <a:pt x="0" y="0"/>
                </a:lnTo>
                <a:lnTo>
                  <a:pt x="0" y="210184"/>
                </a:lnTo>
                <a:lnTo>
                  <a:pt x="205740" y="210184"/>
                </a:lnTo>
                <a:lnTo>
                  <a:pt x="20574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9" name="object 829"/>
          <p:cNvSpPr/>
          <p:nvPr/>
        </p:nvSpPr>
        <p:spPr>
          <a:xfrm>
            <a:off x="1204264" y="7977886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1">
                <a:moveTo>
                  <a:pt x="0" y="210311"/>
                </a:moveTo>
                <a:lnTo>
                  <a:pt x="64008" y="210311"/>
                </a:lnTo>
                <a:lnTo>
                  <a:pt x="640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0" name="object 830"/>
          <p:cNvSpPr/>
          <p:nvPr/>
        </p:nvSpPr>
        <p:spPr>
          <a:xfrm>
            <a:off x="1874774" y="7977886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1" name="object 831"/>
          <p:cNvSpPr/>
          <p:nvPr/>
        </p:nvSpPr>
        <p:spPr>
          <a:xfrm>
            <a:off x="1268272" y="7977886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1">
                <a:moveTo>
                  <a:pt x="606551" y="0"/>
                </a:moveTo>
                <a:lnTo>
                  <a:pt x="0" y="0"/>
                </a:lnTo>
                <a:lnTo>
                  <a:pt x="0" y="210184"/>
                </a:lnTo>
                <a:lnTo>
                  <a:pt x="606551" y="210184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2" name="object 832"/>
          <p:cNvSpPr/>
          <p:nvPr/>
        </p:nvSpPr>
        <p:spPr>
          <a:xfrm>
            <a:off x="1946402" y="7977886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3" name="object 833"/>
          <p:cNvSpPr/>
          <p:nvPr/>
        </p:nvSpPr>
        <p:spPr>
          <a:xfrm>
            <a:off x="2617342" y="7977886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4" name="object 834"/>
          <p:cNvSpPr/>
          <p:nvPr/>
        </p:nvSpPr>
        <p:spPr>
          <a:xfrm>
            <a:off x="2011933" y="7977886"/>
            <a:ext cx="605332" cy="210312"/>
          </a:xfrm>
          <a:custGeom>
            <a:avLst/>
            <a:gdLst/>
            <a:ahLst/>
            <a:cxnLst/>
            <a:rect l="l" t="t" r="r" b="b"/>
            <a:pathLst>
              <a:path w="605332" h="210311">
                <a:moveTo>
                  <a:pt x="605332" y="0"/>
                </a:moveTo>
                <a:lnTo>
                  <a:pt x="0" y="0"/>
                </a:lnTo>
                <a:lnTo>
                  <a:pt x="0" y="210184"/>
                </a:lnTo>
                <a:lnTo>
                  <a:pt x="605332" y="210184"/>
                </a:lnTo>
                <a:lnTo>
                  <a:pt x="605332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5" name="object 835"/>
          <p:cNvSpPr/>
          <p:nvPr/>
        </p:nvSpPr>
        <p:spPr>
          <a:xfrm>
            <a:off x="2690494" y="7977886"/>
            <a:ext cx="64007" cy="210312"/>
          </a:xfrm>
          <a:custGeom>
            <a:avLst/>
            <a:gdLst/>
            <a:ahLst/>
            <a:cxnLst/>
            <a:rect l="l" t="t" r="r" b="b"/>
            <a:pathLst>
              <a:path w="64007" h="210311">
                <a:moveTo>
                  <a:pt x="0" y="210311"/>
                </a:moveTo>
                <a:lnTo>
                  <a:pt x="64007" y="210311"/>
                </a:lnTo>
                <a:lnTo>
                  <a:pt x="64007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6" name="object 836"/>
          <p:cNvSpPr/>
          <p:nvPr/>
        </p:nvSpPr>
        <p:spPr>
          <a:xfrm>
            <a:off x="3361054" y="7977886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7" name="object 837"/>
          <p:cNvSpPr/>
          <p:nvPr/>
        </p:nvSpPr>
        <p:spPr>
          <a:xfrm>
            <a:off x="2754503" y="7977886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1">
                <a:moveTo>
                  <a:pt x="606551" y="0"/>
                </a:moveTo>
                <a:lnTo>
                  <a:pt x="0" y="0"/>
                </a:lnTo>
                <a:lnTo>
                  <a:pt x="0" y="210184"/>
                </a:lnTo>
                <a:lnTo>
                  <a:pt x="606551" y="210184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8" name="object 838"/>
          <p:cNvSpPr/>
          <p:nvPr/>
        </p:nvSpPr>
        <p:spPr>
          <a:xfrm>
            <a:off x="3432683" y="7977886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9" name="object 839"/>
          <p:cNvSpPr/>
          <p:nvPr/>
        </p:nvSpPr>
        <p:spPr>
          <a:xfrm>
            <a:off x="4161154" y="7977886"/>
            <a:ext cx="65836" cy="210312"/>
          </a:xfrm>
          <a:custGeom>
            <a:avLst/>
            <a:gdLst/>
            <a:ahLst/>
            <a:cxnLst/>
            <a:rect l="l" t="t" r="r" b="b"/>
            <a:pathLst>
              <a:path w="65836" h="210311">
                <a:moveTo>
                  <a:pt x="0" y="210311"/>
                </a:moveTo>
                <a:lnTo>
                  <a:pt x="65836" y="210311"/>
                </a:lnTo>
                <a:lnTo>
                  <a:pt x="65836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0" name="object 840"/>
          <p:cNvSpPr/>
          <p:nvPr/>
        </p:nvSpPr>
        <p:spPr>
          <a:xfrm>
            <a:off x="3498215" y="7977886"/>
            <a:ext cx="662939" cy="210312"/>
          </a:xfrm>
          <a:custGeom>
            <a:avLst/>
            <a:gdLst/>
            <a:ahLst/>
            <a:cxnLst/>
            <a:rect l="l" t="t" r="r" b="b"/>
            <a:pathLst>
              <a:path w="662939" h="210311">
                <a:moveTo>
                  <a:pt x="662939" y="0"/>
                </a:moveTo>
                <a:lnTo>
                  <a:pt x="0" y="0"/>
                </a:lnTo>
                <a:lnTo>
                  <a:pt x="0" y="210184"/>
                </a:lnTo>
                <a:lnTo>
                  <a:pt x="662939" y="210184"/>
                </a:lnTo>
                <a:lnTo>
                  <a:pt x="66293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1" name="object 841"/>
          <p:cNvSpPr/>
          <p:nvPr/>
        </p:nvSpPr>
        <p:spPr>
          <a:xfrm>
            <a:off x="4233037" y="7977886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2" name="object 842"/>
          <p:cNvSpPr/>
          <p:nvPr/>
        </p:nvSpPr>
        <p:spPr>
          <a:xfrm>
            <a:off x="5703697" y="7977886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1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3" name="object 843"/>
          <p:cNvSpPr/>
          <p:nvPr/>
        </p:nvSpPr>
        <p:spPr>
          <a:xfrm>
            <a:off x="4298569" y="7977886"/>
            <a:ext cx="1405127" cy="210312"/>
          </a:xfrm>
          <a:custGeom>
            <a:avLst/>
            <a:gdLst/>
            <a:ahLst/>
            <a:cxnLst/>
            <a:rect l="l" t="t" r="r" b="b"/>
            <a:pathLst>
              <a:path w="1405127" h="210311">
                <a:moveTo>
                  <a:pt x="1405127" y="0"/>
                </a:moveTo>
                <a:lnTo>
                  <a:pt x="0" y="0"/>
                </a:lnTo>
                <a:lnTo>
                  <a:pt x="0" y="210184"/>
                </a:lnTo>
                <a:lnTo>
                  <a:pt x="1405127" y="210184"/>
                </a:lnTo>
                <a:lnTo>
                  <a:pt x="140512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4" name="object 844"/>
          <p:cNvSpPr/>
          <p:nvPr/>
        </p:nvSpPr>
        <p:spPr>
          <a:xfrm>
            <a:off x="5776849" y="7977886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1">
                <a:moveTo>
                  <a:pt x="0" y="210311"/>
                </a:moveTo>
                <a:lnTo>
                  <a:pt x="64008" y="210311"/>
                </a:lnTo>
                <a:lnTo>
                  <a:pt x="640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5" name="object 845"/>
          <p:cNvSpPr/>
          <p:nvPr/>
        </p:nvSpPr>
        <p:spPr>
          <a:xfrm>
            <a:off x="7247890" y="7977886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1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6" name="object 846"/>
          <p:cNvSpPr/>
          <p:nvPr/>
        </p:nvSpPr>
        <p:spPr>
          <a:xfrm>
            <a:off x="5840857" y="7977886"/>
            <a:ext cx="1406906" cy="210312"/>
          </a:xfrm>
          <a:custGeom>
            <a:avLst/>
            <a:gdLst/>
            <a:ahLst/>
            <a:cxnLst/>
            <a:rect l="l" t="t" r="r" b="b"/>
            <a:pathLst>
              <a:path w="1406906" h="210311">
                <a:moveTo>
                  <a:pt x="1406906" y="0"/>
                </a:moveTo>
                <a:lnTo>
                  <a:pt x="0" y="0"/>
                </a:lnTo>
                <a:lnTo>
                  <a:pt x="0" y="210184"/>
                </a:lnTo>
                <a:lnTo>
                  <a:pt x="1406906" y="210184"/>
                </a:lnTo>
                <a:lnTo>
                  <a:pt x="1406906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7" name="object 847"/>
          <p:cNvSpPr/>
          <p:nvPr/>
        </p:nvSpPr>
        <p:spPr>
          <a:xfrm>
            <a:off x="463295" y="7974837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8" name="object 848"/>
          <p:cNvSpPr/>
          <p:nvPr/>
        </p:nvSpPr>
        <p:spPr>
          <a:xfrm>
            <a:off x="858316" y="7974837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9" name="object 849"/>
          <p:cNvSpPr/>
          <p:nvPr/>
        </p:nvSpPr>
        <p:spPr>
          <a:xfrm>
            <a:off x="864412" y="7974837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0" name="object 850"/>
          <p:cNvSpPr/>
          <p:nvPr/>
        </p:nvSpPr>
        <p:spPr>
          <a:xfrm>
            <a:off x="1204264" y="7974837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1" name="object 851"/>
          <p:cNvSpPr/>
          <p:nvPr/>
        </p:nvSpPr>
        <p:spPr>
          <a:xfrm>
            <a:off x="1946402" y="7974837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2" name="object 852"/>
          <p:cNvSpPr/>
          <p:nvPr/>
        </p:nvSpPr>
        <p:spPr>
          <a:xfrm>
            <a:off x="2690494" y="7974837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3" name="object 853"/>
          <p:cNvSpPr/>
          <p:nvPr/>
        </p:nvSpPr>
        <p:spPr>
          <a:xfrm>
            <a:off x="3432683" y="7974837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4" name="object 854"/>
          <p:cNvSpPr/>
          <p:nvPr/>
        </p:nvSpPr>
        <p:spPr>
          <a:xfrm>
            <a:off x="4233037" y="7974837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5" name="object 855"/>
          <p:cNvSpPr/>
          <p:nvPr/>
        </p:nvSpPr>
        <p:spPr>
          <a:xfrm>
            <a:off x="5776849" y="7974837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6" name="object 856"/>
          <p:cNvSpPr/>
          <p:nvPr/>
        </p:nvSpPr>
        <p:spPr>
          <a:xfrm>
            <a:off x="463295" y="8191246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7" name="object 857"/>
          <p:cNvSpPr/>
          <p:nvPr/>
        </p:nvSpPr>
        <p:spPr>
          <a:xfrm>
            <a:off x="858316" y="8191246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8" name="object 858"/>
          <p:cNvSpPr/>
          <p:nvPr/>
        </p:nvSpPr>
        <p:spPr>
          <a:xfrm>
            <a:off x="864412" y="8191246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9" name="object 859"/>
          <p:cNvSpPr/>
          <p:nvPr/>
        </p:nvSpPr>
        <p:spPr>
          <a:xfrm>
            <a:off x="1204264" y="8191246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0" name="object 860"/>
          <p:cNvSpPr/>
          <p:nvPr/>
        </p:nvSpPr>
        <p:spPr>
          <a:xfrm>
            <a:off x="1946402" y="8191246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1" name="object 861"/>
          <p:cNvSpPr/>
          <p:nvPr/>
        </p:nvSpPr>
        <p:spPr>
          <a:xfrm>
            <a:off x="2690494" y="8191246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2" name="object 862"/>
          <p:cNvSpPr/>
          <p:nvPr/>
        </p:nvSpPr>
        <p:spPr>
          <a:xfrm>
            <a:off x="3432683" y="8191246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3" name="object 863"/>
          <p:cNvSpPr/>
          <p:nvPr/>
        </p:nvSpPr>
        <p:spPr>
          <a:xfrm>
            <a:off x="4233037" y="8191246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4" name="object 864"/>
          <p:cNvSpPr/>
          <p:nvPr/>
        </p:nvSpPr>
        <p:spPr>
          <a:xfrm>
            <a:off x="5776849" y="8191246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5" name="object 865"/>
          <p:cNvSpPr/>
          <p:nvPr/>
        </p:nvSpPr>
        <p:spPr>
          <a:xfrm>
            <a:off x="463295" y="8412226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6" name="object 866"/>
          <p:cNvSpPr/>
          <p:nvPr/>
        </p:nvSpPr>
        <p:spPr>
          <a:xfrm>
            <a:off x="787908" y="8412226"/>
            <a:ext cx="70408" cy="211836"/>
          </a:xfrm>
          <a:custGeom>
            <a:avLst/>
            <a:gdLst/>
            <a:ahLst/>
            <a:cxnLst/>
            <a:rect l="l" t="t" r="r" b="b"/>
            <a:pathLst>
              <a:path w="70408" h="211835">
                <a:moveTo>
                  <a:pt x="0" y="211836"/>
                </a:moveTo>
                <a:lnTo>
                  <a:pt x="70408" y="211836"/>
                </a:lnTo>
                <a:lnTo>
                  <a:pt x="704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7" name="object 867"/>
          <p:cNvSpPr/>
          <p:nvPr/>
        </p:nvSpPr>
        <p:spPr>
          <a:xfrm>
            <a:off x="528828" y="8412226"/>
            <a:ext cx="259079" cy="211836"/>
          </a:xfrm>
          <a:custGeom>
            <a:avLst/>
            <a:gdLst/>
            <a:ahLst/>
            <a:cxnLst/>
            <a:rect l="l" t="t" r="r" b="b"/>
            <a:pathLst>
              <a:path w="259079" h="211835">
                <a:moveTo>
                  <a:pt x="259079" y="0"/>
                </a:moveTo>
                <a:lnTo>
                  <a:pt x="0" y="0"/>
                </a:lnTo>
                <a:lnTo>
                  <a:pt x="0" y="211709"/>
                </a:lnTo>
                <a:lnTo>
                  <a:pt x="259079" y="211709"/>
                </a:lnTo>
                <a:lnTo>
                  <a:pt x="25907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8" name="object 868"/>
          <p:cNvSpPr/>
          <p:nvPr/>
        </p:nvSpPr>
        <p:spPr>
          <a:xfrm>
            <a:off x="858316" y="8412226"/>
            <a:ext cx="67056" cy="211836"/>
          </a:xfrm>
          <a:custGeom>
            <a:avLst/>
            <a:gdLst/>
            <a:ahLst/>
            <a:cxnLst/>
            <a:rect l="l" t="t" r="r" b="b"/>
            <a:pathLst>
              <a:path w="67056" h="211835">
                <a:moveTo>
                  <a:pt x="0" y="211836"/>
                </a:moveTo>
                <a:lnTo>
                  <a:pt x="67056" y="211836"/>
                </a:lnTo>
                <a:lnTo>
                  <a:pt x="670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9" name="object 869"/>
          <p:cNvSpPr/>
          <p:nvPr/>
        </p:nvSpPr>
        <p:spPr>
          <a:xfrm>
            <a:off x="1131112" y="8412226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0" name="object 870"/>
          <p:cNvSpPr/>
          <p:nvPr/>
        </p:nvSpPr>
        <p:spPr>
          <a:xfrm>
            <a:off x="925372" y="8412226"/>
            <a:ext cx="205740" cy="211836"/>
          </a:xfrm>
          <a:custGeom>
            <a:avLst/>
            <a:gdLst/>
            <a:ahLst/>
            <a:cxnLst/>
            <a:rect l="l" t="t" r="r" b="b"/>
            <a:pathLst>
              <a:path w="205740" h="211835">
                <a:moveTo>
                  <a:pt x="205740" y="0"/>
                </a:moveTo>
                <a:lnTo>
                  <a:pt x="0" y="0"/>
                </a:lnTo>
                <a:lnTo>
                  <a:pt x="0" y="211709"/>
                </a:lnTo>
                <a:lnTo>
                  <a:pt x="205740" y="211709"/>
                </a:lnTo>
                <a:lnTo>
                  <a:pt x="20574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1" name="object 871"/>
          <p:cNvSpPr/>
          <p:nvPr/>
        </p:nvSpPr>
        <p:spPr>
          <a:xfrm>
            <a:off x="1204264" y="8412226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2" name="object 872"/>
          <p:cNvSpPr/>
          <p:nvPr/>
        </p:nvSpPr>
        <p:spPr>
          <a:xfrm>
            <a:off x="1874774" y="8412226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3" name="object 873"/>
          <p:cNvSpPr/>
          <p:nvPr/>
        </p:nvSpPr>
        <p:spPr>
          <a:xfrm>
            <a:off x="1268272" y="8412226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5">
                <a:moveTo>
                  <a:pt x="606551" y="0"/>
                </a:moveTo>
                <a:lnTo>
                  <a:pt x="0" y="0"/>
                </a:lnTo>
                <a:lnTo>
                  <a:pt x="0" y="211709"/>
                </a:lnTo>
                <a:lnTo>
                  <a:pt x="606551" y="211709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4" name="object 874"/>
          <p:cNvSpPr/>
          <p:nvPr/>
        </p:nvSpPr>
        <p:spPr>
          <a:xfrm>
            <a:off x="1946402" y="8412226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5" name="object 875"/>
          <p:cNvSpPr/>
          <p:nvPr/>
        </p:nvSpPr>
        <p:spPr>
          <a:xfrm>
            <a:off x="2617342" y="8412226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6" name="object 876"/>
          <p:cNvSpPr/>
          <p:nvPr/>
        </p:nvSpPr>
        <p:spPr>
          <a:xfrm>
            <a:off x="2011933" y="8412226"/>
            <a:ext cx="605332" cy="211836"/>
          </a:xfrm>
          <a:custGeom>
            <a:avLst/>
            <a:gdLst/>
            <a:ahLst/>
            <a:cxnLst/>
            <a:rect l="l" t="t" r="r" b="b"/>
            <a:pathLst>
              <a:path w="605332" h="211835">
                <a:moveTo>
                  <a:pt x="605332" y="0"/>
                </a:moveTo>
                <a:lnTo>
                  <a:pt x="0" y="0"/>
                </a:lnTo>
                <a:lnTo>
                  <a:pt x="0" y="211709"/>
                </a:lnTo>
                <a:lnTo>
                  <a:pt x="605332" y="211709"/>
                </a:lnTo>
                <a:lnTo>
                  <a:pt x="605332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7" name="object 877"/>
          <p:cNvSpPr/>
          <p:nvPr/>
        </p:nvSpPr>
        <p:spPr>
          <a:xfrm>
            <a:off x="2690494" y="8412226"/>
            <a:ext cx="64007" cy="211836"/>
          </a:xfrm>
          <a:custGeom>
            <a:avLst/>
            <a:gdLst/>
            <a:ahLst/>
            <a:cxnLst/>
            <a:rect l="l" t="t" r="r" b="b"/>
            <a:pathLst>
              <a:path w="64007" h="211835">
                <a:moveTo>
                  <a:pt x="0" y="211836"/>
                </a:moveTo>
                <a:lnTo>
                  <a:pt x="64007" y="211836"/>
                </a:lnTo>
                <a:lnTo>
                  <a:pt x="64007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8" name="object 878"/>
          <p:cNvSpPr/>
          <p:nvPr/>
        </p:nvSpPr>
        <p:spPr>
          <a:xfrm>
            <a:off x="3361054" y="8412226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9" name="object 879"/>
          <p:cNvSpPr/>
          <p:nvPr/>
        </p:nvSpPr>
        <p:spPr>
          <a:xfrm>
            <a:off x="2754503" y="8412226"/>
            <a:ext cx="606551" cy="211836"/>
          </a:xfrm>
          <a:custGeom>
            <a:avLst/>
            <a:gdLst/>
            <a:ahLst/>
            <a:cxnLst/>
            <a:rect l="l" t="t" r="r" b="b"/>
            <a:pathLst>
              <a:path w="606551" h="211835">
                <a:moveTo>
                  <a:pt x="606551" y="0"/>
                </a:moveTo>
                <a:lnTo>
                  <a:pt x="0" y="0"/>
                </a:lnTo>
                <a:lnTo>
                  <a:pt x="0" y="211709"/>
                </a:lnTo>
                <a:lnTo>
                  <a:pt x="606551" y="211709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0" name="object 880"/>
          <p:cNvSpPr/>
          <p:nvPr/>
        </p:nvSpPr>
        <p:spPr>
          <a:xfrm>
            <a:off x="3432683" y="8412226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1" name="object 881"/>
          <p:cNvSpPr/>
          <p:nvPr/>
        </p:nvSpPr>
        <p:spPr>
          <a:xfrm>
            <a:off x="4161154" y="8412226"/>
            <a:ext cx="65836" cy="211836"/>
          </a:xfrm>
          <a:custGeom>
            <a:avLst/>
            <a:gdLst/>
            <a:ahLst/>
            <a:cxnLst/>
            <a:rect l="l" t="t" r="r" b="b"/>
            <a:pathLst>
              <a:path w="65836" h="211835">
                <a:moveTo>
                  <a:pt x="0" y="211836"/>
                </a:moveTo>
                <a:lnTo>
                  <a:pt x="65836" y="211836"/>
                </a:lnTo>
                <a:lnTo>
                  <a:pt x="6583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2" name="object 882"/>
          <p:cNvSpPr/>
          <p:nvPr/>
        </p:nvSpPr>
        <p:spPr>
          <a:xfrm>
            <a:off x="3498215" y="8412226"/>
            <a:ext cx="662939" cy="211836"/>
          </a:xfrm>
          <a:custGeom>
            <a:avLst/>
            <a:gdLst/>
            <a:ahLst/>
            <a:cxnLst/>
            <a:rect l="l" t="t" r="r" b="b"/>
            <a:pathLst>
              <a:path w="662939" h="211835">
                <a:moveTo>
                  <a:pt x="662939" y="0"/>
                </a:moveTo>
                <a:lnTo>
                  <a:pt x="0" y="0"/>
                </a:lnTo>
                <a:lnTo>
                  <a:pt x="0" y="211709"/>
                </a:lnTo>
                <a:lnTo>
                  <a:pt x="662939" y="211709"/>
                </a:lnTo>
                <a:lnTo>
                  <a:pt x="66293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3" name="object 883"/>
          <p:cNvSpPr/>
          <p:nvPr/>
        </p:nvSpPr>
        <p:spPr>
          <a:xfrm>
            <a:off x="4233037" y="8412226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4" name="object 884"/>
          <p:cNvSpPr/>
          <p:nvPr/>
        </p:nvSpPr>
        <p:spPr>
          <a:xfrm>
            <a:off x="5703697" y="8412226"/>
            <a:ext cx="65532" cy="211836"/>
          </a:xfrm>
          <a:custGeom>
            <a:avLst/>
            <a:gdLst/>
            <a:ahLst/>
            <a:cxnLst/>
            <a:rect l="l" t="t" r="r" b="b"/>
            <a:pathLst>
              <a:path w="65532" h="211835">
                <a:moveTo>
                  <a:pt x="0" y="211836"/>
                </a:moveTo>
                <a:lnTo>
                  <a:pt x="65532" y="211836"/>
                </a:lnTo>
                <a:lnTo>
                  <a:pt x="65532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5" name="object 885"/>
          <p:cNvSpPr/>
          <p:nvPr/>
        </p:nvSpPr>
        <p:spPr>
          <a:xfrm>
            <a:off x="4298569" y="8412226"/>
            <a:ext cx="1405127" cy="211836"/>
          </a:xfrm>
          <a:custGeom>
            <a:avLst/>
            <a:gdLst/>
            <a:ahLst/>
            <a:cxnLst/>
            <a:rect l="l" t="t" r="r" b="b"/>
            <a:pathLst>
              <a:path w="1405127" h="211835">
                <a:moveTo>
                  <a:pt x="1405127" y="0"/>
                </a:moveTo>
                <a:lnTo>
                  <a:pt x="0" y="0"/>
                </a:lnTo>
                <a:lnTo>
                  <a:pt x="0" y="211709"/>
                </a:lnTo>
                <a:lnTo>
                  <a:pt x="1405127" y="211709"/>
                </a:lnTo>
                <a:lnTo>
                  <a:pt x="140512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6" name="object 886"/>
          <p:cNvSpPr/>
          <p:nvPr/>
        </p:nvSpPr>
        <p:spPr>
          <a:xfrm>
            <a:off x="5776849" y="8412226"/>
            <a:ext cx="64008" cy="211836"/>
          </a:xfrm>
          <a:custGeom>
            <a:avLst/>
            <a:gdLst/>
            <a:ahLst/>
            <a:cxnLst/>
            <a:rect l="l" t="t" r="r" b="b"/>
            <a:pathLst>
              <a:path w="64008" h="211835">
                <a:moveTo>
                  <a:pt x="0" y="211836"/>
                </a:moveTo>
                <a:lnTo>
                  <a:pt x="64008" y="211836"/>
                </a:lnTo>
                <a:lnTo>
                  <a:pt x="64008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7" name="object 887"/>
          <p:cNvSpPr/>
          <p:nvPr/>
        </p:nvSpPr>
        <p:spPr>
          <a:xfrm>
            <a:off x="7247890" y="8412226"/>
            <a:ext cx="65531" cy="211836"/>
          </a:xfrm>
          <a:custGeom>
            <a:avLst/>
            <a:gdLst/>
            <a:ahLst/>
            <a:cxnLst/>
            <a:rect l="l" t="t" r="r" b="b"/>
            <a:pathLst>
              <a:path w="65531" h="211835">
                <a:moveTo>
                  <a:pt x="0" y="211836"/>
                </a:moveTo>
                <a:lnTo>
                  <a:pt x="65531" y="211836"/>
                </a:lnTo>
                <a:lnTo>
                  <a:pt x="65531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8" name="object 888"/>
          <p:cNvSpPr/>
          <p:nvPr/>
        </p:nvSpPr>
        <p:spPr>
          <a:xfrm>
            <a:off x="5840857" y="8412226"/>
            <a:ext cx="1406906" cy="211836"/>
          </a:xfrm>
          <a:custGeom>
            <a:avLst/>
            <a:gdLst/>
            <a:ahLst/>
            <a:cxnLst/>
            <a:rect l="l" t="t" r="r" b="b"/>
            <a:pathLst>
              <a:path w="1406906" h="211835">
                <a:moveTo>
                  <a:pt x="1406906" y="0"/>
                </a:moveTo>
                <a:lnTo>
                  <a:pt x="0" y="0"/>
                </a:lnTo>
                <a:lnTo>
                  <a:pt x="0" y="211709"/>
                </a:lnTo>
                <a:lnTo>
                  <a:pt x="1406906" y="211709"/>
                </a:lnTo>
                <a:lnTo>
                  <a:pt x="1406906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9" name="object 889"/>
          <p:cNvSpPr/>
          <p:nvPr/>
        </p:nvSpPr>
        <p:spPr>
          <a:xfrm>
            <a:off x="463295" y="8409178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0" name="object 890"/>
          <p:cNvSpPr/>
          <p:nvPr/>
        </p:nvSpPr>
        <p:spPr>
          <a:xfrm>
            <a:off x="858316" y="840917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1" name="object 891"/>
          <p:cNvSpPr/>
          <p:nvPr/>
        </p:nvSpPr>
        <p:spPr>
          <a:xfrm>
            <a:off x="864412" y="8409178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2" name="object 892"/>
          <p:cNvSpPr/>
          <p:nvPr/>
        </p:nvSpPr>
        <p:spPr>
          <a:xfrm>
            <a:off x="1204264" y="8409178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3" name="object 893"/>
          <p:cNvSpPr/>
          <p:nvPr/>
        </p:nvSpPr>
        <p:spPr>
          <a:xfrm>
            <a:off x="1946402" y="8409178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4" name="object 894"/>
          <p:cNvSpPr/>
          <p:nvPr/>
        </p:nvSpPr>
        <p:spPr>
          <a:xfrm>
            <a:off x="2690494" y="8409178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5" name="object 895"/>
          <p:cNvSpPr/>
          <p:nvPr/>
        </p:nvSpPr>
        <p:spPr>
          <a:xfrm>
            <a:off x="3432683" y="8409178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6" name="object 896"/>
          <p:cNvSpPr/>
          <p:nvPr/>
        </p:nvSpPr>
        <p:spPr>
          <a:xfrm>
            <a:off x="4233037" y="8409178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7" name="object 897"/>
          <p:cNvSpPr/>
          <p:nvPr/>
        </p:nvSpPr>
        <p:spPr>
          <a:xfrm>
            <a:off x="5776849" y="8409178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8" name="object 898"/>
          <p:cNvSpPr/>
          <p:nvPr/>
        </p:nvSpPr>
        <p:spPr>
          <a:xfrm>
            <a:off x="463295" y="8627110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9" name="object 899"/>
          <p:cNvSpPr/>
          <p:nvPr/>
        </p:nvSpPr>
        <p:spPr>
          <a:xfrm>
            <a:off x="858316" y="862711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0" name="object 900"/>
          <p:cNvSpPr/>
          <p:nvPr/>
        </p:nvSpPr>
        <p:spPr>
          <a:xfrm>
            <a:off x="864412" y="8627110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1" name="object 901"/>
          <p:cNvSpPr/>
          <p:nvPr/>
        </p:nvSpPr>
        <p:spPr>
          <a:xfrm>
            <a:off x="1204264" y="8627110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2" name="object 902"/>
          <p:cNvSpPr/>
          <p:nvPr/>
        </p:nvSpPr>
        <p:spPr>
          <a:xfrm>
            <a:off x="1946402" y="8627110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3" name="object 903"/>
          <p:cNvSpPr/>
          <p:nvPr/>
        </p:nvSpPr>
        <p:spPr>
          <a:xfrm>
            <a:off x="2690494" y="8627110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4" name="object 904"/>
          <p:cNvSpPr/>
          <p:nvPr/>
        </p:nvSpPr>
        <p:spPr>
          <a:xfrm>
            <a:off x="3432683" y="8627110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5" name="object 905"/>
          <p:cNvSpPr/>
          <p:nvPr/>
        </p:nvSpPr>
        <p:spPr>
          <a:xfrm>
            <a:off x="4233037" y="8627110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6" name="object 906"/>
          <p:cNvSpPr/>
          <p:nvPr/>
        </p:nvSpPr>
        <p:spPr>
          <a:xfrm>
            <a:off x="5776849" y="8627110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7" name="object 907"/>
          <p:cNvSpPr/>
          <p:nvPr/>
        </p:nvSpPr>
        <p:spPr>
          <a:xfrm>
            <a:off x="463295" y="884803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8" name="object 908"/>
          <p:cNvSpPr/>
          <p:nvPr/>
        </p:nvSpPr>
        <p:spPr>
          <a:xfrm>
            <a:off x="787908" y="8848039"/>
            <a:ext cx="70408" cy="210312"/>
          </a:xfrm>
          <a:custGeom>
            <a:avLst/>
            <a:gdLst/>
            <a:ahLst/>
            <a:cxnLst/>
            <a:rect l="l" t="t" r="r" b="b"/>
            <a:pathLst>
              <a:path w="70408" h="210312">
                <a:moveTo>
                  <a:pt x="0" y="210311"/>
                </a:moveTo>
                <a:lnTo>
                  <a:pt x="70408" y="210311"/>
                </a:lnTo>
                <a:lnTo>
                  <a:pt x="704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9" name="object 909"/>
          <p:cNvSpPr/>
          <p:nvPr/>
        </p:nvSpPr>
        <p:spPr>
          <a:xfrm>
            <a:off x="528828" y="8848039"/>
            <a:ext cx="259079" cy="210312"/>
          </a:xfrm>
          <a:custGeom>
            <a:avLst/>
            <a:gdLst/>
            <a:ahLst/>
            <a:cxnLst/>
            <a:rect l="l" t="t" r="r" b="b"/>
            <a:pathLst>
              <a:path w="259079" h="210312">
                <a:moveTo>
                  <a:pt x="259079" y="0"/>
                </a:moveTo>
                <a:lnTo>
                  <a:pt x="0" y="0"/>
                </a:lnTo>
                <a:lnTo>
                  <a:pt x="0" y="210235"/>
                </a:lnTo>
                <a:lnTo>
                  <a:pt x="259079" y="210235"/>
                </a:lnTo>
                <a:lnTo>
                  <a:pt x="25907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0" name="object 910"/>
          <p:cNvSpPr/>
          <p:nvPr/>
        </p:nvSpPr>
        <p:spPr>
          <a:xfrm>
            <a:off x="858316" y="8848039"/>
            <a:ext cx="67056" cy="210312"/>
          </a:xfrm>
          <a:custGeom>
            <a:avLst/>
            <a:gdLst/>
            <a:ahLst/>
            <a:cxnLst/>
            <a:rect l="l" t="t" r="r" b="b"/>
            <a:pathLst>
              <a:path w="67056" h="210312">
                <a:moveTo>
                  <a:pt x="0" y="210311"/>
                </a:moveTo>
                <a:lnTo>
                  <a:pt x="67056" y="210311"/>
                </a:lnTo>
                <a:lnTo>
                  <a:pt x="67056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1" name="object 911"/>
          <p:cNvSpPr/>
          <p:nvPr/>
        </p:nvSpPr>
        <p:spPr>
          <a:xfrm>
            <a:off x="1131112" y="884803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2" name="object 912"/>
          <p:cNvSpPr/>
          <p:nvPr/>
        </p:nvSpPr>
        <p:spPr>
          <a:xfrm>
            <a:off x="925372" y="8848039"/>
            <a:ext cx="205740" cy="210312"/>
          </a:xfrm>
          <a:custGeom>
            <a:avLst/>
            <a:gdLst/>
            <a:ahLst/>
            <a:cxnLst/>
            <a:rect l="l" t="t" r="r" b="b"/>
            <a:pathLst>
              <a:path w="205740" h="210312">
                <a:moveTo>
                  <a:pt x="205740" y="0"/>
                </a:moveTo>
                <a:lnTo>
                  <a:pt x="0" y="0"/>
                </a:lnTo>
                <a:lnTo>
                  <a:pt x="0" y="210235"/>
                </a:lnTo>
                <a:lnTo>
                  <a:pt x="205740" y="210235"/>
                </a:lnTo>
                <a:lnTo>
                  <a:pt x="205740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3" name="object 913"/>
          <p:cNvSpPr/>
          <p:nvPr/>
        </p:nvSpPr>
        <p:spPr>
          <a:xfrm>
            <a:off x="1204264" y="8848039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2">
                <a:moveTo>
                  <a:pt x="0" y="210311"/>
                </a:moveTo>
                <a:lnTo>
                  <a:pt x="64008" y="210311"/>
                </a:lnTo>
                <a:lnTo>
                  <a:pt x="640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4" name="object 914"/>
          <p:cNvSpPr/>
          <p:nvPr/>
        </p:nvSpPr>
        <p:spPr>
          <a:xfrm>
            <a:off x="1874774" y="884803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5" name="object 915"/>
          <p:cNvSpPr/>
          <p:nvPr/>
        </p:nvSpPr>
        <p:spPr>
          <a:xfrm>
            <a:off x="1268272" y="8848039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2">
                <a:moveTo>
                  <a:pt x="606551" y="0"/>
                </a:moveTo>
                <a:lnTo>
                  <a:pt x="0" y="0"/>
                </a:lnTo>
                <a:lnTo>
                  <a:pt x="0" y="210235"/>
                </a:lnTo>
                <a:lnTo>
                  <a:pt x="606551" y="210235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6" name="object 916"/>
          <p:cNvSpPr/>
          <p:nvPr/>
        </p:nvSpPr>
        <p:spPr>
          <a:xfrm>
            <a:off x="1946402" y="884803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7" name="object 917"/>
          <p:cNvSpPr/>
          <p:nvPr/>
        </p:nvSpPr>
        <p:spPr>
          <a:xfrm>
            <a:off x="2617342" y="884803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8" name="object 918"/>
          <p:cNvSpPr/>
          <p:nvPr/>
        </p:nvSpPr>
        <p:spPr>
          <a:xfrm>
            <a:off x="2011933" y="8848039"/>
            <a:ext cx="605332" cy="210312"/>
          </a:xfrm>
          <a:custGeom>
            <a:avLst/>
            <a:gdLst/>
            <a:ahLst/>
            <a:cxnLst/>
            <a:rect l="l" t="t" r="r" b="b"/>
            <a:pathLst>
              <a:path w="605332" h="210312">
                <a:moveTo>
                  <a:pt x="605332" y="0"/>
                </a:moveTo>
                <a:lnTo>
                  <a:pt x="0" y="0"/>
                </a:lnTo>
                <a:lnTo>
                  <a:pt x="0" y="210235"/>
                </a:lnTo>
                <a:lnTo>
                  <a:pt x="605332" y="210235"/>
                </a:lnTo>
                <a:lnTo>
                  <a:pt x="605332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9" name="object 919"/>
          <p:cNvSpPr/>
          <p:nvPr/>
        </p:nvSpPr>
        <p:spPr>
          <a:xfrm>
            <a:off x="2690494" y="8848039"/>
            <a:ext cx="64007" cy="210312"/>
          </a:xfrm>
          <a:custGeom>
            <a:avLst/>
            <a:gdLst/>
            <a:ahLst/>
            <a:cxnLst/>
            <a:rect l="l" t="t" r="r" b="b"/>
            <a:pathLst>
              <a:path w="64007" h="210312">
                <a:moveTo>
                  <a:pt x="0" y="210311"/>
                </a:moveTo>
                <a:lnTo>
                  <a:pt x="64007" y="210311"/>
                </a:lnTo>
                <a:lnTo>
                  <a:pt x="64007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0" name="object 920"/>
          <p:cNvSpPr/>
          <p:nvPr/>
        </p:nvSpPr>
        <p:spPr>
          <a:xfrm>
            <a:off x="3361054" y="884803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1" name="object 921"/>
          <p:cNvSpPr/>
          <p:nvPr/>
        </p:nvSpPr>
        <p:spPr>
          <a:xfrm>
            <a:off x="2754503" y="8848039"/>
            <a:ext cx="606551" cy="210312"/>
          </a:xfrm>
          <a:custGeom>
            <a:avLst/>
            <a:gdLst/>
            <a:ahLst/>
            <a:cxnLst/>
            <a:rect l="l" t="t" r="r" b="b"/>
            <a:pathLst>
              <a:path w="606551" h="210312">
                <a:moveTo>
                  <a:pt x="606551" y="0"/>
                </a:moveTo>
                <a:lnTo>
                  <a:pt x="0" y="0"/>
                </a:lnTo>
                <a:lnTo>
                  <a:pt x="0" y="210235"/>
                </a:lnTo>
                <a:lnTo>
                  <a:pt x="606551" y="210235"/>
                </a:lnTo>
                <a:lnTo>
                  <a:pt x="606551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2" name="object 922"/>
          <p:cNvSpPr/>
          <p:nvPr/>
        </p:nvSpPr>
        <p:spPr>
          <a:xfrm>
            <a:off x="3432683" y="884803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3" name="object 923"/>
          <p:cNvSpPr/>
          <p:nvPr/>
        </p:nvSpPr>
        <p:spPr>
          <a:xfrm>
            <a:off x="4161154" y="8848039"/>
            <a:ext cx="65836" cy="210312"/>
          </a:xfrm>
          <a:custGeom>
            <a:avLst/>
            <a:gdLst/>
            <a:ahLst/>
            <a:cxnLst/>
            <a:rect l="l" t="t" r="r" b="b"/>
            <a:pathLst>
              <a:path w="65836" h="210312">
                <a:moveTo>
                  <a:pt x="0" y="210311"/>
                </a:moveTo>
                <a:lnTo>
                  <a:pt x="65836" y="210311"/>
                </a:lnTo>
                <a:lnTo>
                  <a:pt x="65836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4" name="object 924"/>
          <p:cNvSpPr/>
          <p:nvPr/>
        </p:nvSpPr>
        <p:spPr>
          <a:xfrm>
            <a:off x="3498215" y="8848039"/>
            <a:ext cx="662939" cy="210312"/>
          </a:xfrm>
          <a:custGeom>
            <a:avLst/>
            <a:gdLst/>
            <a:ahLst/>
            <a:cxnLst/>
            <a:rect l="l" t="t" r="r" b="b"/>
            <a:pathLst>
              <a:path w="662939" h="210312">
                <a:moveTo>
                  <a:pt x="662939" y="0"/>
                </a:moveTo>
                <a:lnTo>
                  <a:pt x="0" y="0"/>
                </a:lnTo>
                <a:lnTo>
                  <a:pt x="0" y="210235"/>
                </a:lnTo>
                <a:lnTo>
                  <a:pt x="662939" y="210235"/>
                </a:lnTo>
                <a:lnTo>
                  <a:pt x="662939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5" name="object 925"/>
          <p:cNvSpPr/>
          <p:nvPr/>
        </p:nvSpPr>
        <p:spPr>
          <a:xfrm>
            <a:off x="4233037" y="884803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6" name="object 926"/>
          <p:cNvSpPr/>
          <p:nvPr/>
        </p:nvSpPr>
        <p:spPr>
          <a:xfrm>
            <a:off x="5703697" y="8848039"/>
            <a:ext cx="65532" cy="210312"/>
          </a:xfrm>
          <a:custGeom>
            <a:avLst/>
            <a:gdLst/>
            <a:ahLst/>
            <a:cxnLst/>
            <a:rect l="l" t="t" r="r" b="b"/>
            <a:pathLst>
              <a:path w="65532" h="210312">
                <a:moveTo>
                  <a:pt x="0" y="210311"/>
                </a:moveTo>
                <a:lnTo>
                  <a:pt x="65532" y="210311"/>
                </a:lnTo>
                <a:lnTo>
                  <a:pt x="65532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7" name="object 927"/>
          <p:cNvSpPr/>
          <p:nvPr/>
        </p:nvSpPr>
        <p:spPr>
          <a:xfrm>
            <a:off x="4298569" y="8848039"/>
            <a:ext cx="1405127" cy="210312"/>
          </a:xfrm>
          <a:custGeom>
            <a:avLst/>
            <a:gdLst/>
            <a:ahLst/>
            <a:cxnLst/>
            <a:rect l="l" t="t" r="r" b="b"/>
            <a:pathLst>
              <a:path w="1405127" h="210312">
                <a:moveTo>
                  <a:pt x="1405127" y="0"/>
                </a:moveTo>
                <a:lnTo>
                  <a:pt x="0" y="0"/>
                </a:lnTo>
                <a:lnTo>
                  <a:pt x="0" y="210235"/>
                </a:lnTo>
                <a:lnTo>
                  <a:pt x="1405127" y="210235"/>
                </a:lnTo>
                <a:lnTo>
                  <a:pt x="1405127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8" name="object 928"/>
          <p:cNvSpPr/>
          <p:nvPr/>
        </p:nvSpPr>
        <p:spPr>
          <a:xfrm>
            <a:off x="5776849" y="8848039"/>
            <a:ext cx="64008" cy="210312"/>
          </a:xfrm>
          <a:custGeom>
            <a:avLst/>
            <a:gdLst/>
            <a:ahLst/>
            <a:cxnLst/>
            <a:rect l="l" t="t" r="r" b="b"/>
            <a:pathLst>
              <a:path w="64008" h="210312">
                <a:moveTo>
                  <a:pt x="0" y="210311"/>
                </a:moveTo>
                <a:lnTo>
                  <a:pt x="64008" y="210311"/>
                </a:lnTo>
                <a:lnTo>
                  <a:pt x="64008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9" name="object 929"/>
          <p:cNvSpPr/>
          <p:nvPr/>
        </p:nvSpPr>
        <p:spPr>
          <a:xfrm>
            <a:off x="7247890" y="8848039"/>
            <a:ext cx="65531" cy="210312"/>
          </a:xfrm>
          <a:custGeom>
            <a:avLst/>
            <a:gdLst/>
            <a:ahLst/>
            <a:cxnLst/>
            <a:rect l="l" t="t" r="r" b="b"/>
            <a:pathLst>
              <a:path w="65531" h="210312">
                <a:moveTo>
                  <a:pt x="0" y="210311"/>
                </a:moveTo>
                <a:lnTo>
                  <a:pt x="65531" y="210311"/>
                </a:lnTo>
                <a:lnTo>
                  <a:pt x="65531" y="0"/>
                </a:lnTo>
                <a:lnTo>
                  <a:pt x="0" y="0"/>
                </a:lnTo>
                <a:lnTo>
                  <a:pt x="0" y="210311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0" name="object 930"/>
          <p:cNvSpPr/>
          <p:nvPr/>
        </p:nvSpPr>
        <p:spPr>
          <a:xfrm>
            <a:off x="5840857" y="8848039"/>
            <a:ext cx="1406906" cy="210312"/>
          </a:xfrm>
          <a:custGeom>
            <a:avLst/>
            <a:gdLst/>
            <a:ahLst/>
            <a:cxnLst/>
            <a:rect l="l" t="t" r="r" b="b"/>
            <a:pathLst>
              <a:path w="1406906" h="210312">
                <a:moveTo>
                  <a:pt x="1406906" y="0"/>
                </a:moveTo>
                <a:lnTo>
                  <a:pt x="0" y="0"/>
                </a:lnTo>
                <a:lnTo>
                  <a:pt x="0" y="210235"/>
                </a:lnTo>
                <a:lnTo>
                  <a:pt x="1406906" y="210235"/>
                </a:lnTo>
                <a:lnTo>
                  <a:pt x="1406906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1" name="object 931"/>
          <p:cNvSpPr/>
          <p:nvPr/>
        </p:nvSpPr>
        <p:spPr>
          <a:xfrm>
            <a:off x="463295" y="8843467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2" name="object 932"/>
          <p:cNvSpPr/>
          <p:nvPr/>
        </p:nvSpPr>
        <p:spPr>
          <a:xfrm>
            <a:off x="858316" y="8843467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3" name="object 933"/>
          <p:cNvSpPr/>
          <p:nvPr/>
        </p:nvSpPr>
        <p:spPr>
          <a:xfrm>
            <a:off x="864412" y="8843467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4" name="object 934"/>
          <p:cNvSpPr/>
          <p:nvPr/>
        </p:nvSpPr>
        <p:spPr>
          <a:xfrm>
            <a:off x="1204264" y="8843467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5" name="object 935"/>
          <p:cNvSpPr/>
          <p:nvPr/>
        </p:nvSpPr>
        <p:spPr>
          <a:xfrm>
            <a:off x="1946402" y="8843467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6" name="object 936"/>
          <p:cNvSpPr/>
          <p:nvPr/>
        </p:nvSpPr>
        <p:spPr>
          <a:xfrm>
            <a:off x="2690494" y="8843467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7" name="object 937"/>
          <p:cNvSpPr/>
          <p:nvPr/>
        </p:nvSpPr>
        <p:spPr>
          <a:xfrm>
            <a:off x="3432683" y="8843467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8" name="object 938"/>
          <p:cNvSpPr/>
          <p:nvPr/>
        </p:nvSpPr>
        <p:spPr>
          <a:xfrm>
            <a:off x="4233037" y="8843467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9" name="object 939"/>
          <p:cNvSpPr/>
          <p:nvPr/>
        </p:nvSpPr>
        <p:spPr>
          <a:xfrm>
            <a:off x="5776849" y="8843467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0" name="object 940"/>
          <p:cNvSpPr/>
          <p:nvPr/>
        </p:nvSpPr>
        <p:spPr>
          <a:xfrm>
            <a:off x="463295" y="9061398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1" name="object 941"/>
          <p:cNvSpPr/>
          <p:nvPr/>
        </p:nvSpPr>
        <p:spPr>
          <a:xfrm>
            <a:off x="858316" y="906139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2" name="object 942"/>
          <p:cNvSpPr/>
          <p:nvPr/>
        </p:nvSpPr>
        <p:spPr>
          <a:xfrm>
            <a:off x="864412" y="9061398"/>
            <a:ext cx="333756" cy="0"/>
          </a:xfrm>
          <a:custGeom>
            <a:avLst/>
            <a:gdLst/>
            <a:ahLst/>
            <a:cxnLst/>
            <a:rect l="l" t="t" r="r" b="b"/>
            <a:pathLst>
              <a:path w="333756" h="0">
                <a:moveTo>
                  <a:pt x="0" y="0"/>
                </a:moveTo>
                <a:lnTo>
                  <a:pt x="33375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3" name="object 943"/>
          <p:cNvSpPr/>
          <p:nvPr/>
        </p:nvSpPr>
        <p:spPr>
          <a:xfrm>
            <a:off x="1204264" y="9061398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4" name="object 944"/>
          <p:cNvSpPr/>
          <p:nvPr/>
        </p:nvSpPr>
        <p:spPr>
          <a:xfrm>
            <a:off x="1946402" y="9061398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5" name="object 945"/>
          <p:cNvSpPr/>
          <p:nvPr/>
        </p:nvSpPr>
        <p:spPr>
          <a:xfrm>
            <a:off x="2690494" y="9061398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6" name="object 946"/>
          <p:cNvSpPr/>
          <p:nvPr/>
        </p:nvSpPr>
        <p:spPr>
          <a:xfrm>
            <a:off x="3432683" y="9061398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7" name="object 947"/>
          <p:cNvSpPr/>
          <p:nvPr/>
        </p:nvSpPr>
        <p:spPr>
          <a:xfrm>
            <a:off x="4233037" y="9061398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8" name="object 948"/>
          <p:cNvSpPr/>
          <p:nvPr/>
        </p:nvSpPr>
        <p:spPr>
          <a:xfrm>
            <a:off x="5776849" y="9061398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9" name="object 949"/>
          <p:cNvSpPr/>
          <p:nvPr/>
        </p:nvSpPr>
        <p:spPr>
          <a:xfrm>
            <a:off x="460247" y="2156713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0" name="object 950"/>
          <p:cNvSpPr/>
          <p:nvPr/>
        </p:nvSpPr>
        <p:spPr>
          <a:xfrm>
            <a:off x="463295" y="9279331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1" name="object 951"/>
          <p:cNvSpPr/>
          <p:nvPr/>
        </p:nvSpPr>
        <p:spPr>
          <a:xfrm>
            <a:off x="849172" y="9279331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2" name="object 952"/>
          <p:cNvSpPr/>
          <p:nvPr/>
        </p:nvSpPr>
        <p:spPr>
          <a:xfrm>
            <a:off x="855268" y="9279331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3" name="object 953"/>
          <p:cNvSpPr/>
          <p:nvPr/>
        </p:nvSpPr>
        <p:spPr>
          <a:xfrm>
            <a:off x="1201216" y="2156713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4" name="object 954"/>
          <p:cNvSpPr/>
          <p:nvPr/>
        </p:nvSpPr>
        <p:spPr>
          <a:xfrm>
            <a:off x="1204264" y="9279331"/>
            <a:ext cx="736091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5" name="object 955"/>
          <p:cNvSpPr/>
          <p:nvPr/>
        </p:nvSpPr>
        <p:spPr>
          <a:xfrm>
            <a:off x="1943354" y="2156713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6" name="object 956"/>
          <p:cNvSpPr/>
          <p:nvPr/>
        </p:nvSpPr>
        <p:spPr>
          <a:xfrm>
            <a:off x="1946402" y="9279331"/>
            <a:ext cx="737920" cy="0"/>
          </a:xfrm>
          <a:custGeom>
            <a:avLst/>
            <a:gdLst/>
            <a:ahLst/>
            <a:cxnLst/>
            <a:rect l="l" t="t" r="r" b="b"/>
            <a:pathLst>
              <a:path w="737920" h="0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7" name="object 957"/>
          <p:cNvSpPr/>
          <p:nvPr/>
        </p:nvSpPr>
        <p:spPr>
          <a:xfrm>
            <a:off x="2687447" y="2156713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8" name="object 958"/>
          <p:cNvSpPr/>
          <p:nvPr/>
        </p:nvSpPr>
        <p:spPr>
          <a:xfrm>
            <a:off x="2690494" y="9279331"/>
            <a:ext cx="736092" cy="0"/>
          </a:xfrm>
          <a:custGeom>
            <a:avLst/>
            <a:gdLst/>
            <a:ahLst/>
            <a:cxnLst/>
            <a:rect l="l" t="t" r="r" b="b"/>
            <a:pathLst>
              <a:path w="736091" h="0">
                <a:moveTo>
                  <a:pt x="0" y="0"/>
                </a:moveTo>
                <a:lnTo>
                  <a:pt x="7360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9" name="object 959"/>
          <p:cNvSpPr/>
          <p:nvPr/>
        </p:nvSpPr>
        <p:spPr>
          <a:xfrm>
            <a:off x="3429634" y="2156714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0" name="object 960"/>
          <p:cNvSpPr/>
          <p:nvPr/>
        </p:nvSpPr>
        <p:spPr>
          <a:xfrm>
            <a:off x="3432683" y="9279331"/>
            <a:ext cx="794308" cy="0"/>
          </a:xfrm>
          <a:custGeom>
            <a:avLst/>
            <a:gdLst/>
            <a:ahLst/>
            <a:cxnLst/>
            <a:rect l="l" t="t" r="r" b="b"/>
            <a:pathLst>
              <a:path w="794308" h="0">
                <a:moveTo>
                  <a:pt x="0" y="0"/>
                </a:moveTo>
                <a:lnTo>
                  <a:pt x="79430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1" name="object 961"/>
          <p:cNvSpPr/>
          <p:nvPr/>
        </p:nvSpPr>
        <p:spPr>
          <a:xfrm>
            <a:off x="4229989" y="2156713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2" name="object 962"/>
          <p:cNvSpPr/>
          <p:nvPr/>
        </p:nvSpPr>
        <p:spPr>
          <a:xfrm>
            <a:off x="4233037" y="9279331"/>
            <a:ext cx="1537715" cy="0"/>
          </a:xfrm>
          <a:custGeom>
            <a:avLst/>
            <a:gdLst/>
            <a:ahLst/>
            <a:cxnLst/>
            <a:rect l="l" t="t" r="r" b="b"/>
            <a:pathLst>
              <a:path w="1537715" h="0">
                <a:moveTo>
                  <a:pt x="0" y="0"/>
                </a:moveTo>
                <a:lnTo>
                  <a:pt x="153771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3" name="object 963"/>
          <p:cNvSpPr/>
          <p:nvPr/>
        </p:nvSpPr>
        <p:spPr>
          <a:xfrm>
            <a:off x="5773801" y="2156713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4" name="object 964"/>
          <p:cNvSpPr/>
          <p:nvPr/>
        </p:nvSpPr>
        <p:spPr>
          <a:xfrm>
            <a:off x="5776849" y="9279331"/>
            <a:ext cx="1536446" cy="0"/>
          </a:xfrm>
          <a:custGeom>
            <a:avLst/>
            <a:gdLst/>
            <a:ahLst/>
            <a:cxnLst/>
            <a:rect l="l" t="t" r="r" b="b"/>
            <a:pathLst>
              <a:path w="1536446" h="0">
                <a:moveTo>
                  <a:pt x="0" y="0"/>
                </a:moveTo>
                <a:lnTo>
                  <a:pt x="15364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5" name="object 965"/>
          <p:cNvSpPr/>
          <p:nvPr/>
        </p:nvSpPr>
        <p:spPr>
          <a:xfrm>
            <a:off x="7316469" y="2156714"/>
            <a:ext cx="0" cy="7125665"/>
          </a:xfrm>
          <a:custGeom>
            <a:avLst/>
            <a:gdLst/>
            <a:ahLst/>
            <a:cxnLst/>
            <a:rect l="l" t="t" r="r" b="b"/>
            <a:pathLst>
              <a:path w="0" h="7125665">
                <a:moveTo>
                  <a:pt x="0" y="0"/>
                </a:moveTo>
                <a:lnTo>
                  <a:pt x="0" y="7125665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6" name="object 966"/>
          <p:cNvSpPr/>
          <p:nvPr/>
        </p:nvSpPr>
        <p:spPr>
          <a:xfrm>
            <a:off x="798576" y="406907"/>
            <a:ext cx="1761744" cy="1200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 txBox="1"/>
          <p:nvPr/>
        </p:nvSpPr>
        <p:spPr>
          <a:xfrm>
            <a:off x="460247" y="406907"/>
            <a:ext cx="6856221" cy="1752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699639">
              <a:lnSpc>
                <a:spcPct val="98144"/>
              </a:lnSpc>
              <a:spcBef>
                <a:spcPts val="2307"/>
              </a:spcBef>
            </a:pPr>
            <a:r>
              <a:rPr dirty="0" smtClean="0" sz="2400" spc="-4">
                <a:latin typeface="Lucida Sans"/>
                <a:cs typeface="Lucida Sans"/>
              </a:rPr>
              <a:t>D</a:t>
            </a:r>
            <a:r>
              <a:rPr dirty="0" smtClean="0" sz="2400" spc="14">
                <a:latin typeface="Lucida Sans"/>
                <a:cs typeface="Lucida Sans"/>
              </a:rPr>
              <a:t>a</a:t>
            </a:r>
            <a:r>
              <a:rPr dirty="0" smtClean="0" sz="2400" spc="-9">
                <a:latin typeface="Lucida Sans"/>
                <a:cs typeface="Lucida Sans"/>
              </a:rPr>
              <a:t>i</a:t>
            </a:r>
            <a:r>
              <a:rPr dirty="0" smtClean="0" sz="2400" spc="-25">
                <a:latin typeface="Lucida Sans"/>
                <a:cs typeface="Lucida Sans"/>
              </a:rPr>
              <a:t>l</a:t>
            </a:r>
            <a:r>
              <a:rPr dirty="0" smtClean="0" sz="2400" spc="0">
                <a:latin typeface="Lucida Sans"/>
                <a:cs typeface="Lucida Sans"/>
              </a:rPr>
              <a:t>y</a:t>
            </a:r>
            <a:r>
              <a:rPr dirty="0" smtClean="0" sz="2400" spc="14">
                <a:latin typeface="Lucida Sans"/>
                <a:cs typeface="Lucida Sans"/>
              </a:rPr>
              <a:t> </a:t>
            </a:r>
            <a:r>
              <a:rPr dirty="0" smtClean="0" sz="2400" spc="0">
                <a:latin typeface="Lucida Sans"/>
                <a:cs typeface="Lucida Sans"/>
              </a:rPr>
              <a:t>A</a:t>
            </a:r>
            <a:r>
              <a:rPr dirty="0" smtClean="0" sz="2400" spc="9">
                <a:latin typeface="Lucida Sans"/>
                <a:cs typeface="Lucida Sans"/>
              </a:rPr>
              <a:t>t</a:t>
            </a:r>
            <a:r>
              <a:rPr dirty="0" smtClean="0" sz="2400" spc="9">
                <a:latin typeface="Lucida Sans"/>
                <a:cs typeface="Lucida Sans"/>
              </a:rPr>
              <a:t>t</a:t>
            </a:r>
            <a:r>
              <a:rPr dirty="0" smtClean="0" sz="2400" spc="-14">
                <a:latin typeface="Lucida Sans"/>
                <a:cs typeface="Lucida Sans"/>
              </a:rPr>
              <a:t>e</a:t>
            </a:r>
            <a:r>
              <a:rPr dirty="0" smtClean="0" sz="2400" spc="0">
                <a:latin typeface="Lucida Sans"/>
                <a:cs typeface="Lucida Sans"/>
              </a:rPr>
              <a:t>n</a:t>
            </a:r>
            <a:r>
              <a:rPr dirty="0" smtClean="0" sz="2400" spc="-19">
                <a:latin typeface="Lucida Sans"/>
                <a:cs typeface="Lucida Sans"/>
              </a:rPr>
              <a:t>d</a:t>
            </a:r>
            <a:r>
              <a:rPr dirty="0" smtClean="0" sz="2400" spc="25">
                <a:latin typeface="Lucida Sans"/>
                <a:cs typeface="Lucida Sans"/>
              </a:rPr>
              <a:t>a</a:t>
            </a:r>
            <a:r>
              <a:rPr dirty="0" smtClean="0" sz="2400" spc="-14">
                <a:latin typeface="Lucida Sans"/>
                <a:cs typeface="Lucida Sans"/>
              </a:rPr>
              <a:t>n</a:t>
            </a:r>
            <a:r>
              <a:rPr dirty="0" smtClean="0" sz="2400" spc="0">
                <a:latin typeface="Lucida Sans"/>
                <a:cs typeface="Lucida Sans"/>
              </a:rPr>
              <a:t>ce</a:t>
            </a:r>
            <a:r>
              <a:rPr dirty="0" smtClean="0" sz="2400" spc="0">
                <a:latin typeface="Lucida Sans"/>
                <a:cs typeface="Lucida Sans"/>
              </a:rPr>
              <a:t> </a:t>
            </a:r>
            <a:r>
              <a:rPr dirty="0" smtClean="0" sz="2400" spc="14">
                <a:latin typeface="Lucida Sans"/>
                <a:cs typeface="Lucida Sans"/>
              </a:rPr>
              <a:t>S</a:t>
            </a:r>
            <a:r>
              <a:rPr dirty="0" smtClean="0" sz="2400" spc="0">
                <a:latin typeface="Lucida Sans"/>
                <a:cs typeface="Lucida Sans"/>
              </a:rPr>
              <a:t>h</a:t>
            </a:r>
            <a:r>
              <a:rPr dirty="0" smtClean="0" sz="2400" spc="-4">
                <a:latin typeface="Lucida Sans"/>
                <a:cs typeface="Lucida Sans"/>
              </a:rPr>
              <a:t>e</a:t>
            </a:r>
            <a:r>
              <a:rPr dirty="0" smtClean="0" sz="2400" spc="0">
                <a:latin typeface="Lucida Sans"/>
                <a:cs typeface="Lucida Sans"/>
              </a:rPr>
              <a:t>et</a:t>
            </a:r>
            <a:endParaRPr sz="2400">
              <a:latin typeface="Lucida Sans"/>
              <a:cs typeface="Lucida Sans"/>
            </a:endParaRPr>
          </a:p>
          <a:p>
            <a:pPr marL="65532">
              <a:lnSpc>
                <a:spcPct val="95621"/>
              </a:lnSpc>
              <a:spcBef>
                <a:spcPts val="3673"/>
              </a:spcBef>
            </a:pPr>
            <a:r>
              <a:rPr dirty="0" smtClean="0" sz="1100" spc="-4">
                <a:latin typeface="Arial Narrow"/>
                <a:cs typeface="Arial Narrow"/>
              </a:rPr>
              <a:t>E</a:t>
            </a:r>
            <a:r>
              <a:rPr dirty="0" smtClean="0" sz="1100" spc="0">
                <a:latin typeface="Arial Narrow"/>
                <a:cs typeface="Arial Narrow"/>
              </a:rPr>
              <a:t>mp</a:t>
            </a:r>
            <a:r>
              <a:rPr dirty="0" smtClean="0" sz="1100" spc="4">
                <a:latin typeface="Arial Narrow"/>
                <a:cs typeface="Arial Narrow"/>
              </a:rPr>
              <a:t>l</a:t>
            </a:r>
            <a:r>
              <a:rPr dirty="0" smtClean="0" sz="1100" spc="0">
                <a:latin typeface="Arial Narrow"/>
                <a:cs typeface="Arial Narrow"/>
              </a:rPr>
              <a:t>o</a:t>
            </a:r>
            <a:r>
              <a:rPr dirty="0" smtClean="0" sz="1100" spc="-9">
                <a:latin typeface="Arial Narrow"/>
                <a:cs typeface="Arial Narrow"/>
              </a:rPr>
              <a:t>y</a:t>
            </a:r>
            <a:r>
              <a:rPr dirty="0" smtClean="0" sz="1100" spc="0">
                <a:latin typeface="Arial Narrow"/>
                <a:cs typeface="Arial Narrow"/>
              </a:rPr>
              <a:t>ee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-4">
                <a:latin typeface="Arial Narrow"/>
                <a:cs typeface="Arial Narrow"/>
              </a:rPr>
              <a:t>N</a:t>
            </a:r>
            <a:r>
              <a:rPr dirty="0" smtClean="0" sz="1100" spc="0">
                <a:latin typeface="Arial Narrow"/>
                <a:cs typeface="Arial Narrow"/>
              </a:rPr>
              <a:t>am</a:t>
            </a:r>
            <a:r>
              <a:rPr dirty="0" smtClean="0" sz="1100" spc="4">
                <a:latin typeface="Arial Narrow"/>
                <a:cs typeface="Arial Narrow"/>
              </a:rPr>
              <a:t>e</a:t>
            </a:r>
            <a:r>
              <a:rPr dirty="0" smtClean="0" sz="1100" spc="0">
                <a:latin typeface="Arial Narrow"/>
                <a:cs typeface="Arial Narrow"/>
              </a:rPr>
              <a:t>:</a:t>
            </a:r>
            <a:r>
              <a:rPr dirty="0" smtClean="0" sz="1100" spc="0">
                <a:latin typeface="Arial Narrow"/>
                <a:cs typeface="Arial Narrow"/>
              </a:rPr>
              <a:t>     </a:t>
            </a:r>
            <a:r>
              <a:rPr dirty="0" smtClean="0" sz="1100" spc="104">
                <a:latin typeface="Arial Narrow"/>
                <a:cs typeface="Arial Narrow"/>
              </a:rPr>
              <a:t> </a:t>
            </a:r>
            <a:r>
              <a:rPr dirty="0" smtClean="0" sz="1100" spc="0" b="1">
                <a:latin typeface="Arial Narrow"/>
                <a:cs typeface="Arial Narrow"/>
              </a:rPr>
              <a:t>John</a:t>
            </a:r>
            <a:r>
              <a:rPr dirty="0" smtClean="0" sz="1100" spc="0" b="1">
                <a:latin typeface="Arial Narrow"/>
                <a:cs typeface="Arial Narrow"/>
              </a:rPr>
              <a:t> </a:t>
            </a:r>
            <a:r>
              <a:rPr dirty="0" smtClean="0" sz="1100" spc="-4" b="1">
                <a:latin typeface="Arial Narrow"/>
                <a:cs typeface="Arial Narrow"/>
              </a:rPr>
              <a:t>S</a:t>
            </a:r>
            <a:r>
              <a:rPr dirty="0" smtClean="0" sz="1100" spc="0" b="1">
                <a:latin typeface="Arial Narrow"/>
                <a:cs typeface="Arial Narrow"/>
              </a:rPr>
              <a:t>mith</a:t>
            </a:r>
            <a:r>
              <a:rPr dirty="0" smtClean="0" sz="1100" spc="0" b="1">
                <a:latin typeface="Arial Narrow"/>
                <a:cs typeface="Arial Narrow"/>
              </a:rPr>
              <a:t>                                                                                       </a:t>
            </a:r>
            <a:r>
              <a:rPr dirty="0" smtClean="0" sz="1100" spc="9" b="1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Month/Year:</a:t>
            </a:r>
            <a:r>
              <a:rPr dirty="0" smtClean="0" sz="1100" spc="0">
                <a:latin typeface="Arial Narrow"/>
                <a:cs typeface="Arial Narrow"/>
              </a:rPr>
              <a:t>    </a:t>
            </a:r>
            <a:r>
              <a:rPr dirty="0" smtClean="0" sz="1100" spc="109">
                <a:latin typeface="Arial Narrow"/>
                <a:cs typeface="Arial Narrow"/>
              </a:rPr>
              <a:t> </a:t>
            </a:r>
            <a:r>
              <a:rPr dirty="0" smtClean="0" sz="1100" spc="0" b="1">
                <a:latin typeface="Arial Narrow"/>
                <a:cs typeface="Arial Narrow"/>
              </a:rPr>
              <a:t>&lt;Mont</a:t>
            </a:r>
            <a:r>
              <a:rPr dirty="0" smtClean="0" sz="1100" spc="-4" b="1">
                <a:latin typeface="Arial Narrow"/>
                <a:cs typeface="Arial Narrow"/>
              </a:rPr>
              <a:t>h</a:t>
            </a:r>
            <a:r>
              <a:rPr dirty="0" smtClean="0" sz="1100" spc="0" b="1">
                <a:latin typeface="Arial Narrow"/>
                <a:cs typeface="Arial Narrow"/>
              </a:rPr>
              <a:t>&gt;</a:t>
            </a:r>
            <a:r>
              <a:rPr dirty="0" smtClean="0" sz="1100" spc="0" b="1">
                <a:latin typeface="Arial Narrow"/>
                <a:cs typeface="Arial Narrow"/>
              </a:rPr>
              <a:t> </a:t>
            </a:r>
            <a:r>
              <a:rPr dirty="0" smtClean="0" sz="1100" spc="0" b="1">
                <a:latin typeface="Arial Narrow"/>
                <a:cs typeface="Arial Narrow"/>
              </a:rPr>
              <a:t>/</a:t>
            </a:r>
            <a:r>
              <a:rPr dirty="0" smtClean="0" sz="1100" spc="0" b="1">
                <a:latin typeface="Arial Narrow"/>
                <a:cs typeface="Arial Narrow"/>
              </a:rPr>
              <a:t> </a:t>
            </a:r>
            <a:r>
              <a:rPr dirty="0" smtClean="0" sz="1100" spc="0" b="1">
                <a:latin typeface="Arial Narrow"/>
                <a:cs typeface="Arial Narrow"/>
              </a:rPr>
              <a:t>&lt;</a:t>
            </a:r>
            <a:r>
              <a:rPr dirty="0" smtClean="0" sz="1100" spc="-4" b="1">
                <a:latin typeface="Arial Narrow"/>
                <a:cs typeface="Arial Narrow"/>
              </a:rPr>
              <a:t>Y</a:t>
            </a:r>
            <a:r>
              <a:rPr dirty="0" smtClean="0" sz="1100" spc="0" b="1">
                <a:latin typeface="Arial Narrow"/>
                <a:cs typeface="Arial Narrow"/>
              </a:rPr>
              <a:t>ear&gt;</a:t>
            </a:r>
            <a:endParaRPr sz="1100">
              <a:latin typeface="Arial Narrow"/>
              <a:cs typeface="Arial Narrow"/>
            </a:endParaRPr>
          </a:p>
          <a:p>
            <a:pPr marL="65532">
              <a:lnSpc>
                <a:spcPct val="95621"/>
              </a:lnSpc>
              <a:spcBef>
                <a:spcPts val="753"/>
              </a:spcBef>
            </a:pPr>
            <a:r>
              <a:rPr dirty="0" smtClean="0" sz="1100" spc="-4">
                <a:latin typeface="Arial Narrow"/>
                <a:cs typeface="Arial Narrow"/>
              </a:rPr>
              <a:t>D</a:t>
            </a:r>
            <a:r>
              <a:rPr dirty="0" smtClean="0" sz="1100" spc="0">
                <a:latin typeface="Arial Narrow"/>
                <a:cs typeface="Arial Narrow"/>
              </a:rPr>
              <a:t>i</a:t>
            </a:r>
            <a:r>
              <a:rPr dirty="0" smtClean="0" sz="1100" spc="4">
                <a:latin typeface="Arial Narrow"/>
                <a:cs typeface="Arial Narrow"/>
              </a:rPr>
              <a:t>v</a:t>
            </a:r>
            <a:r>
              <a:rPr dirty="0" smtClean="0" sz="1100" spc="0">
                <a:latin typeface="Arial Narrow"/>
                <a:cs typeface="Arial Narrow"/>
              </a:rPr>
              <a:t>i</a:t>
            </a:r>
            <a:r>
              <a:rPr dirty="0" smtClean="0" sz="1100" spc="4">
                <a:latin typeface="Arial Narrow"/>
                <a:cs typeface="Arial Narrow"/>
              </a:rPr>
              <a:t>s</a:t>
            </a:r>
            <a:r>
              <a:rPr dirty="0" smtClean="0" sz="1100" spc="-9">
                <a:latin typeface="Arial Narrow"/>
                <a:cs typeface="Arial Narrow"/>
              </a:rPr>
              <a:t>i</a:t>
            </a:r>
            <a:r>
              <a:rPr dirty="0" smtClean="0" sz="1100" spc="0">
                <a:latin typeface="Arial Narrow"/>
                <a:cs typeface="Arial Narrow"/>
              </a:rPr>
              <a:t>o</a:t>
            </a:r>
            <a:r>
              <a:rPr dirty="0" smtClean="0" sz="1100" spc="4">
                <a:latin typeface="Arial Narrow"/>
                <a:cs typeface="Arial Narrow"/>
              </a:rPr>
              <a:t>n</a:t>
            </a:r>
            <a:r>
              <a:rPr dirty="0" smtClean="0" sz="1100" spc="0">
                <a:latin typeface="Arial Narrow"/>
                <a:cs typeface="Arial Narrow"/>
              </a:rPr>
              <a:t>:</a:t>
            </a:r>
            <a:r>
              <a:rPr dirty="0" smtClean="0" sz="1100" spc="0">
                <a:latin typeface="Arial Narrow"/>
                <a:cs typeface="Arial Narrow"/>
              </a:rPr>
              <a:t>                   </a:t>
            </a:r>
            <a:r>
              <a:rPr dirty="0" smtClean="0" sz="1100" spc="109">
                <a:latin typeface="Arial Narrow"/>
                <a:cs typeface="Arial Narrow"/>
              </a:rPr>
              <a:t> </a:t>
            </a:r>
            <a:r>
              <a:rPr dirty="0" smtClean="0" sz="1100" spc="0" b="1">
                <a:latin typeface="Arial Narrow"/>
                <a:cs typeface="Arial Narrow"/>
              </a:rPr>
              <a:t>&lt;</a:t>
            </a:r>
            <a:r>
              <a:rPr dirty="0" smtClean="0" sz="1100" spc="-4" b="1">
                <a:latin typeface="Arial Narrow"/>
                <a:cs typeface="Arial Narrow"/>
              </a:rPr>
              <a:t>D</a:t>
            </a:r>
            <a:r>
              <a:rPr dirty="0" smtClean="0" sz="1100" spc="0" b="1">
                <a:latin typeface="Arial Narrow"/>
                <a:cs typeface="Arial Narrow"/>
              </a:rPr>
              <a:t>ivision&gt;</a:t>
            </a:r>
            <a:r>
              <a:rPr dirty="0" smtClean="0" sz="1100" spc="0" b="1">
                <a:latin typeface="Arial Narrow"/>
                <a:cs typeface="Arial Narrow"/>
              </a:rPr>
              <a:t>                                                                                        </a:t>
            </a:r>
            <a:r>
              <a:rPr dirty="0" smtClean="0" sz="1100" spc="109" b="1">
                <a:latin typeface="Arial Narrow"/>
                <a:cs typeface="Arial Narrow"/>
              </a:rPr>
              <a:t> </a:t>
            </a:r>
            <a:r>
              <a:rPr dirty="0" smtClean="0" sz="1100" spc="-4">
                <a:latin typeface="Arial Narrow"/>
                <a:cs typeface="Arial Narrow"/>
              </a:rPr>
              <a:t>D</a:t>
            </a:r>
            <a:r>
              <a:rPr dirty="0" smtClean="0" sz="1100" spc="0">
                <a:latin typeface="Arial Narrow"/>
                <a:cs typeface="Arial Narrow"/>
              </a:rPr>
              <a:t>epartment:</a:t>
            </a:r>
            <a:r>
              <a:rPr dirty="0" smtClean="0" sz="1100" spc="0">
                <a:latin typeface="Arial Narrow"/>
                <a:cs typeface="Arial Narrow"/>
              </a:rPr>
              <a:t>    </a:t>
            </a:r>
            <a:r>
              <a:rPr dirty="0" smtClean="0" sz="1100" spc="69">
                <a:latin typeface="Arial Narrow"/>
                <a:cs typeface="Arial Narrow"/>
              </a:rPr>
              <a:t> </a:t>
            </a:r>
            <a:r>
              <a:rPr dirty="0" smtClean="0" sz="1100" spc="0" b="1">
                <a:latin typeface="Arial Narrow"/>
                <a:cs typeface="Arial Narrow"/>
              </a:rPr>
              <a:t>&lt;</a:t>
            </a:r>
            <a:r>
              <a:rPr dirty="0" smtClean="0" sz="1100" spc="-4" b="1">
                <a:latin typeface="Arial Narrow"/>
                <a:cs typeface="Arial Narrow"/>
              </a:rPr>
              <a:t>D</a:t>
            </a:r>
            <a:r>
              <a:rPr dirty="0" smtClean="0" sz="1100" spc="0" b="1">
                <a:latin typeface="Arial Narrow"/>
                <a:cs typeface="Arial Narrow"/>
              </a:rPr>
              <a:t>epa</a:t>
            </a:r>
            <a:r>
              <a:rPr dirty="0" smtClean="0" sz="1100" spc="-4" b="1">
                <a:latin typeface="Arial Narrow"/>
                <a:cs typeface="Arial Narrow"/>
              </a:rPr>
              <a:t>r</a:t>
            </a:r>
            <a:r>
              <a:rPr dirty="0" smtClean="0" sz="1100" spc="0" b="1">
                <a:latin typeface="Arial Narrow"/>
                <a:cs typeface="Arial Narrow"/>
              </a:rPr>
              <a:t>tmen</a:t>
            </a:r>
            <a:r>
              <a:rPr dirty="0" smtClean="0" sz="1100" spc="-4" b="1">
                <a:latin typeface="Arial Narrow"/>
                <a:cs typeface="Arial Narrow"/>
              </a:rPr>
              <a:t>t</a:t>
            </a:r>
            <a:r>
              <a:rPr dirty="0" smtClean="0" sz="1100" spc="0" b="1">
                <a:latin typeface="Arial Narrow"/>
                <a:cs typeface="Arial Narrow"/>
              </a:rPr>
              <a:t>&gt;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460247" y="2159888"/>
            <a:ext cx="740968" cy="374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marL="245364">
              <a:lnSpc>
                <a:spcPct val="95621"/>
              </a:lnSpc>
            </a:pP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D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ate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1201216" y="2159888"/>
            <a:ext cx="742137" cy="374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marL="169113">
              <a:lnSpc>
                <a:spcPct val="95621"/>
              </a:lnSpc>
            </a:pP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Time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In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1943354" y="2159888"/>
            <a:ext cx="744093" cy="374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481" marR="87179" algn="ctr">
              <a:lnSpc>
                <a:spcPct val="95621"/>
              </a:lnSpc>
              <a:spcBef>
                <a:spcPts val="204"/>
              </a:spcBef>
            </a:pP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Time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One</a:t>
            </a:r>
            <a:endParaRPr sz="1100">
              <a:latin typeface="Arial Narrow"/>
              <a:cs typeface="Arial Narrow"/>
            </a:endParaRPr>
          </a:p>
          <a:p>
            <a:pPr marL="174904" marR="178262" algn="ctr">
              <a:lnSpc>
                <a:spcPts val="1260"/>
              </a:lnSpc>
              <a:spcBef>
                <a:spcPts val="63"/>
              </a:spcBef>
            </a:pP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Lu</a:t>
            </a: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ch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2687447" y="2159888"/>
            <a:ext cx="742187" cy="374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7639">
              <a:lnSpc>
                <a:spcPct val="95621"/>
              </a:lnSpc>
              <a:spcBef>
                <a:spcPts val="204"/>
              </a:spcBef>
            </a:pP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Time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In</a:t>
            </a:r>
            <a:endParaRPr sz="1100">
              <a:latin typeface="Arial Narrow"/>
              <a:cs typeface="Arial Narrow"/>
            </a:endParaRPr>
          </a:p>
          <a:p>
            <a:pPr marL="196595">
              <a:lnSpc>
                <a:spcPts val="1260"/>
              </a:lnSpc>
              <a:spcBef>
                <a:spcPts val="63"/>
              </a:spcBef>
            </a:pP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Lu</a:t>
            </a: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ch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429634" y="2159888"/>
            <a:ext cx="800354" cy="374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marL="150876">
              <a:lnSpc>
                <a:spcPct val="95621"/>
              </a:lnSpc>
            </a:pP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Time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Out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229989" y="2159888"/>
            <a:ext cx="1543812" cy="374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2627">
              <a:lnSpc>
                <a:spcPct val="95621"/>
              </a:lnSpc>
              <a:spcBef>
                <a:spcPts val="204"/>
              </a:spcBef>
            </a:pP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mployee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’s</a:t>
            </a:r>
            <a:endParaRPr sz="1100">
              <a:latin typeface="Arial Narrow"/>
              <a:cs typeface="Arial Narrow"/>
            </a:endParaRPr>
          </a:p>
          <a:p>
            <a:pPr marL="505967">
              <a:lnSpc>
                <a:spcPts val="1260"/>
              </a:lnSpc>
              <a:spcBef>
                <a:spcPts val="63"/>
              </a:spcBef>
            </a:pP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ignat</a:t>
            </a: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u</a:t>
            </a: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5773801" y="2159888"/>
            <a:ext cx="1542668" cy="374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marL="190880">
              <a:lnSpc>
                <a:spcPct val="95621"/>
              </a:lnSpc>
            </a:pP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C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hecked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mtClean="0" sz="1100" spc="-4" b="1">
                <a:solidFill>
                  <a:srgbClr val="FFFFFF"/>
                </a:solidFill>
                <a:latin typeface="Arial Narrow"/>
                <a:cs typeface="Arial Narrow"/>
              </a:rPr>
              <a:t>B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y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Ma</a:t>
            </a:r>
            <a:r>
              <a:rPr dirty="0" smtClean="0" sz="1100" spc="-14" b="1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Arial Narrow"/>
                <a:cs typeface="Arial Narrow"/>
              </a:rPr>
              <a:t>ager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60247" y="2534665"/>
            <a:ext cx="740968" cy="222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1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F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1201216" y="2534665"/>
            <a:ext cx="742137" cy="222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397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8:30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AM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1943354" y="2534665"/>
            <a:ext cx="744093" cy="222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4967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12:05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PM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2687447" y="2534665"/>
            <a:ext cx="742187" cy="222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3443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12:45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PM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429634" y="2534665"/>
            <a:ext cx="800354" cy="222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5928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6:00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PM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4229989" y="2534665"/>
            <a:ext cx="1543812" cy="222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8723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&lt;</a:t>
            </a:r>
            <a:r>
              <a:rPr dirty="0" smtClean="0" sz="1100" spc="-4">
                <a:latin typeface="Arial Narrow"/>
                <a:cs typeface="Arial Narrow"/>
              </a:rPr>
              <a:t>S</a:t>
            </a:r>
            <a:r>
              <a:rPr dirty="0" smtClean="0" sz="1100" spc="0">
                <a:latin typeface="Arial Narrow"/>
                <a:cs typeface="Arial Narrow"/>
              </a:rPr>
              <a:t>ignature&gt;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5773801" y="2534665"/>
            <a:ext cx="1542668" cy="222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7580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&lt;</a:t>
            </a:r>
            <a:r>
              <a:rPr dirty="0" smtClean="0" sz="1100" spc="-4">
                <a:latin typeface="Arial Narrow"/>
                <a:cs typeface="Arial Narrow"/>
              </a:rPr>
              <a:t>S</a:t>
            </a:r>
            <a:r>
              <a:rPr dirty="0" smtClean="0" sz="1100" spc="0">
                <a:latin typeface="Arial Narrow"/>
                <a:cs typeface="Arial Narrow"/>
              </a:rPr>
              <a:t>ignature&gt;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60247" y="2757296"/>
            <a:ext cx="740968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2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9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1201216" y="2757296"/>
            <a:ext cx="742137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9" name="object 209"/>
          <p:cNvSpPr txBox="1"/>
          <p:nvPr/>
        </p:nvSpPr>
        <p:spPr>
          <a:xfrm>
            <a:off x="1943354" y="2757296"/>
            <a:ext cx="744093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8" name="object 208"/>
          <p:cNvSpPr txBox="1"/>
          <p:nvPr/>
        </p:nvSpPr>
        <p:spPr>
          <a:xfrm>
            <a:off x="2687447" y="2757296"/>
            <a:ext cx="742187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7" name="object 207"/>
          <p:cNvSpPr txBox="1"/>
          <p:nvPr/>
        </p:nvSpPr>
        <p:spPr>
          <a:xfrm>
            <a:off x="3429634" y="2757296"/>
            <a:ext cx="800354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6" name="object 206"/>
          <p:cNvSpPr txBox="1"/>
          <p:nvPr/>
        </p:nvSpPr>
        <p:spPr>
          <a:xfrm>
            <a:off x="4229989" y="2757296"/>
            <a:ext cx="1543812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5" name="object 205"/>
          <p:cNvSpPr txBox="1"/>
          <p:nvPr/>
        </p:nvSpPr>
        <p:spPr>
          <a:xfrm>
            <a:off x="5773801" y="2757296"/>
            <a:ext cx="1542668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4" name="object 204"/>
          <p:cNvSpPr txBox="1"/>
          <p:nvPr/>
        </p:nvSpPr>
        <p:spPr>
          <a:xfrm>
            <a:off x="460247" y="2969005"/>
            <a:ext cx="740968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3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9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1201216" y="2969005"/>
            <a:ext cx="742137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2" name="object 202"/>
          <p:cNvSpPr txBox="1"/>
          <p:nvPr/>
        </p:nvSpPr>
        <p:spPr>
          <a:xfrm>
            <a:off x="1943354" y="2969005"/>
            <a:ext cx="744093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1" name="object 201"/>
          <p:cNvSpPr txBox="1"/>
          <p:nvPr/>
        </p:nvSpPr>
        <p:spPr>
          <a:xfrm>
            <a:off x="2687447" y="2969005"/>
            <a:ext cx="742187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0" name="object 200"/>
          <p:cNvSpPr txBox="1"/>
          <p:nvPr/>
        </p:nvSpPr>
        <p:spPr>
          <a:xfrm>
            <a:off x="3429634" y="2969005"/>
            <a:ext cx="800354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9" name="object 199"/>
          <p:cNvSpPr txBox="1"/>
          <p:nvPr/>
        </p:nvSpPr>
        <p:spPr>
          <a:xfrm>
            <a:off x="4229989" y="2969005"/>
            <a:ext cx="1543812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8" name="object 198"/>
          <p:cNvSpPr txBox="1"/>
          <p:nvPr/>
        </p:nvSpPr>
        <p:spPr>
          <a:xfrm>
            <a:off x="5773801" y="2969005"/>
            <a:ext cx="1542668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7" name="object 197"/>
          <p:cNvSpPr txBox="1"/>
          <p:nvPr/>
        </p:nvSpPr>
        <p:spPr>
          <a:xfrm>
            <a:off x="460247" y="3193110"/>
            <a:ext cx="740968" cy="210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4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2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1201216" y="3193110"/>
            <a:ext cx="742137" cy="210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5" name="object 195"/>
          <p:cNvSpPr txBox="1"/>
          <p:nvPr/>
        </p:nvSpPr>
        <p:spPr>
          <a:xfrm>
            <a:off x="1943354" y="3193110"/>
            <a:ext cx="744093" cy="210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4" name="object 194"/>
          <p:cNvSpPr txBox="1"/>
          <p:nvPr/>
        </p:nvSpPr>
        <p:spPr>
          <a:xfrm>
            <a:off x="2687447" y="3193110"/>
            <a:ext cx="742187" cy="210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3" name="object 193"/>
          <p:cNvSpPr txBox="1"/>
          <p:nvPr/>
        </p:nvSpPr>
        <p:spPr>
          <a:xfrm>
            <a:off x="3429634" y="3193110"/>
            <a:ext cx="800354" cy="210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2" name="object 192"/>
          <p:cNvSpPr txBox="1"/>
          <p:nvPr/>
        </p:nvSpPr>
        <p:spPr>
          <a:xfrm>
            <a:off x="4229989" y="3193110"/>
            <a:ext cx="1543812" cy="210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1" name="object 191"/>
          <p:cNvSpPr txBox="1"/>
          <p:nvPr/>
        </p:nvSpPr>
        <p:spPr>
          <a:xfrm>
            <a:off x="5773801" y="3193110"/>
            <a:ext cx="1542668" cy="210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0" name="object 190"/>
          <p:cNvSpPr txBox="1"/>
          <p:nvPr/>
        </p:nvSpPr>
        <p:spPr>
          <a:xfrm>
            <a:off x="460247" y="3403600"/>
            <a:ext cx="740968" cy="224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5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201216" y="3403600"/>
            <a:ext cx="742137" cy="224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8" name="object 188"/>
          <p:cNvSpPr txBox="1"/>
          <p:nvPr/>
        </p:nvSpPr>
        <p:spPr>
          <a:xfrm>
            <a:off x="1943354" y="3403600"/>
            <a:ext cx="744093" cy="224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7" name="object 187"/>
          <p:cNvSpPr txBox="1"/>
          <p:nvPr/>
        </p:nvSpPr>
        <p:spPr>
          <a:xfrm>
            <a:off x="2687447" y="3403600"/>
            <a:ext cx="742187" cy="224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6" name="object 186"/>
          <p:cNvSpPr txBox="1"/>
          <p:nvPr/>
        </p:nvSpPr>
        <p:spPr>
          <a:xfrm>
            <a:off x="3429634" y="3403600"/>
            <a:ext cx="800354" cy="224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5" name="object 185"/>
          <p:cNvSpPr txBox="1"/>
          <p:nvPr/>
        </p:nvSpPr>
        <p:spPr>
          <a:xfrm>
            <a:off x="4229989" y="3403600"/>
            <a:ext cx="1543812" cy="224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4" name="object 184"/>
          <p:cNvSpPr txBox="1"/>
          <p:nvPr/>
        </p:nvSpPr>
        <p:spPr>
          <a:xfrm>
            <a:off x="5773801" y="3403600"/>
            <a:ext cx="1542668" cy="224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3" name="object 183"/>
          <p:cNvSpPr txBox="1"/>
          <p:nvPr/>
        </p:nvSpPr>
        <p:spPr>
          <a:xfrm>
            <a:off x="460247" y="3627754"/>
            <a:ext cx="740968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6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230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W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1201216" y="3627754"/>
            <a:ext cx="742137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1" name="object 181"/>
          <p:cNvSpPr txBox="1"/>
          <p:nvPr/>
        </p:nvSpPr>
        <p:spPr>
          <a:xfrm>
            <a:off x="1943354" y="3627754"/>
            <a:ext cx="744093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0" name="object 180"/>
          <p:cNvSpPr txBox="1"/>
          <p:nvPr/>
        </p:nvSpPr>
        <p:spPr>
          <a:xfrm>
            <a:off x="2687447" y="3627754"/>
            <a:ext cx="742187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9" name="object 179"/>
          <p:cNvSpPr txBox="1"/>
          <p:nvPr/>
        </p:nvSpPr>
        <p:spPr>
          <a:xfrm>
            <a:off x="3429634" y="3627754"/>
            <a:ext cx="800354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8" name="object 178"/>
          <p:cNvSpPr txBox="1"/>
          <p:nvPr/>
        </p:nvSpPr>
        <p:spPr>
          <a:xfrm>
            <a:off x="4229989" y="3627754"/>
            <a:ext cx="1543812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7" name="object 177"/>
          <p:cNvSpPr txBox="1"/>
          <p:nvPr/>
        </p:nvSpPr>
        <p:spPr>
          <a:xfrm>
            <a:off x="5773801" y="3627754"/>
            <a:ext cx="1542668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6" name="object 176"/>
          <p:cNvSpPr txBox="1"/>
          <p:nvPr/>
        </p:nvSpPr>
        <p:spPr>
          <a:xfrm>
            <a:off x="460247" y="3839591"/>
            <a:ext cx="7409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7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201216" y="3839591"/>
            <a:ext cx="74213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4" name="object 174"/>
          <p:cNvSpPr txBox="1"/>
          <p:nvPr/>
        </p:nvSpPr>
        <p:spPr>
          <a:xfrm>
            <a:off x="1943354" y="3839591"/>
            <a:ext cx="744093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3" name="object 173"/>
          <p:cNvSpPr txBox="1"/>
          <p:nvPr/>
        </p:nvSpPr>
        <p:spPr>
          <a:xfrm>
            <a:off x="2687447" y="3839591"/>
            <a:ext cx="74218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2" name="object 172"/>
          <p:cNvSpPr txBox="1"/>
          <p:nvPr/>
        </p:nvSpPr>
        <p:spPr>
          <a:xfrm>
            <a:off x="3429634" y="3839591"/>
            <a:ext cx="800354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1" name="object 171"/>
          <p:cNvSpPr txBox="1"/>
          <p:nvPr/>
        </p:nvSpPr>
        <p:spPr>
          <a:xfrm>
            <a:off x="4229989" y="3839591"/>
            <a:ext cx="1543812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0" name="object 170"/>
          <p:cNvSpPr txBox="1"/>
          <p:nvPr/>
        </p:nvSpPr>
        <p:spPr>
          <a:xfrm>
            <a:off x="5773801" y="3839591"/>
            <a:ext cx="15426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9" name="object 169"/>
          <p:cNvSpPr txBox="1"/>
          <p:nvPr/>
        </p:nvSpPr>
        <p:spPr>
          <a:xfrm>
            <a:off x="460247" y="4063619"/>
            <a:ext cx="740968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8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F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201216" y="4063619"/>
            <a:ext cx="742137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7" name="object 167"/>
          <p:cNvSpPr txBox="1"/>
          <p:nvPr/>
        </p:nvSpPr>
        <p:spPr>
          <a:xfrm>
            <a:off x="1943354" y="4063619"/>
            <a:ext cx="744093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6" name="object 166"/>
          <p:cNvSpPr txBox="1"/>
          <p:nvPr/>
        </p:nvSpPr>
        <p:spPr>
          <a:xfrm>
            <a:off x="2687447" y="4063619"/>
            <a:ext cx="742187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5" name="object 165"/>
          <p:cNvSpPr txBox="1"/>
          <p:nvPr/>
        </p:nvSpPr>
        <p:spPr>
          <a:xfrm>
            <a:off x="3429634" y="4063619"/>
            <a:ext cx="800354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4" name="object 164"/>
          <p:cNvSpPr txBox="1"/>
          <p:nvPr/>
        </p:nvSpPr>
        <p:spPr>
          <a:xfrm>
            <a:off x="4229989" y="4063619"/>
            <a:ext cx="1543812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3" name="object 163"/>
          <p:cNvSpPr txBox="1"/>
          <p:nvPr/>
        </p:nvSpPr>
        <p:spPr>
          <a:xfrm>
            <a:off x="5773801" y="4063619"/>
            <a:ext cx="1542668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2" name="object 162"/>
          <p:cNvSpPr txBox="1"/>
          <p:nvPr/>
        </p:nvSpPr>
        <p:spPr>
          <a:xfrm>
            <a:off x="460247" y="4273931"/>
            <a:ext cx="740968" cy="224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9</a:t>
            </a:r>
            <a:r>
              <a:rPr dirty="0" smtClean="0" sz="1100" spc="0">
                <a:latin typeface="Arial Narrow"/>
                <a:cs typeface="Arial Narrow"/>
              </a:rPr>
              <a:t>        </a:t>
            </a:r>
            <a:r>
              <a:rPr dirty="0" smtClean="0" sz="1100" spc="9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201216" y="4273931"/>
            <a:ext cx="742137" cy="224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0" name="object 160"/>
          <p:cNvSpPr txBox="1"/>
          <p:nvPr/>
        </p:nvSpPr>
        <p:spPr>
          <a:xfrm>
            <a:off x="1943354" y="4273931"/>
            <a:ext cx="744093" cy="224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9" name="object 159"/>
          <p:cNvSpPr txBox="1"/>
          <p:nvPr/>
        </p:nvSpPr>
        <p:spPr>
          <a:xfrm>
            <a:off x="2687447" y="4273931"/>
            <a:ext cx="742187" cy="224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8" name="object 158"/>
          <p:cNvSpPr txBox="1"/>
          <p:nvPr/>
        </p:nvSpPr>
        <p:spPr>
          <a:xfrm>
            <a:off x="3429634" y="4273931"/>
            <a:ext cx="800354" cy="224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7" name="object 157"/>
          <p:cNvSpPr txBox="1"/>
          <p:nvPr/>
        </p:nvSpPr>
        <p:spPr>
          <a:xfrm>
            <a:off x="4229989" y="4273931"/>
            <a:ext cx="1543812" cy="224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6" name="object 156"/>
          <p:cNvSpPr txBox="1"/>
          <p:nvPr/>
        </p:nvSpPr>
        <p:spPr>
          <a:xfrm>
            <a:off x="5773801" y="4273931"/>
            <a:ext cx="1542668" cy="224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5" name="object 155"/>
          <p:cNvSpPr txBox="1"/>
          <p:nvPr/>
        </p:nvSpPr>
        <p:spPr>
          <a:xfrm>
            <a:off x="460247" y="4497959"/>
            <a:ext cx="740968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10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9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201216" y="4497959"/>
            <a:ext cx="742137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3" name="object 153"/>
          <p:cNvSpPr txBox="1"/>
          <p:nvPr/>
        </p:nvSpPr>
        <p:spPr>
          <a:xfrm>
            <a:off x="1943354" y="4497959"/>
            <a:ext cx="744093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2" name="object 152"/>
          <p:cNvSpPr txBox="1"/>
          <p:nvPr/>
        </p:nvSpPr>
        <p:spPr>
          <a:xfrm>
            <a:off x="2687447" y="4497959"/>
            <a:ext cx="742187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1" name="object 151"/>
          <p:cNvSpPr txBox="1"/>
          <p:nvPr/>
        </p:nvSpPr>
        <p:spPr>
          <a:xfrm>
            <a:off x="3429634" y="4497959"/>
            <a:ext cx="800354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0" name="object 150"/>
          <p:cNvSpPr txBox="1"/>
          <p:nvPr/>
        </p:nvSpPr>
        <p:spPr>
          <a:xfrm>
            <a:off x="4229989" y="4497959"/>
            <a:ext cx="1543812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9" name="object 149"/>
          <p:cNvSpPr txBox="1"/>
          <p:nvPr/>
        </p:nvSpPr>
        <p:spPr>
          <a:xfrm>
            <a:off x="5773801" y="4497959"/>
            <a:ext cx="1542668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8" name="object 148"/>
          <p:cNvSpPr txBox="1"/>
          <p:nvPr/>
        </p:nvSpPr>
        <p:spPr>
          <a:xfrm>
            <a:off x="460247" y="4708271"/>
            <a:ext cx="7409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40"/>
              </a:spcBef>
            </a:pPr>
            <a:r>
              <a:rPr dirty="0" smtClean="0" sz="1100" spc="0">
                <a:latin typeface="Arial Narrow"/>
                <a:cs typeface="Arial Narrow"/>
              </a:rPr>
              <a:t>11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2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201216" y="4708271"/>
            <a:ext cx="74213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6" name="object 146"/>
          <p:cNvSpPr txBox="1"/>
          <p:nvPr/>
        </p:nvSpPr>
        <p:spPr>
          <a:xfrm>
            <a:off x="1943354" y="4708271"/>
            <a:ext cx="744093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5" name="object 145"/>
          <p:cNvSpPr txBox="1"/>
          <p:nvPr/>
        </p:nvSpPr>
        <p:spPr>
          <a:xfrm>
            <a:off x="2687447" y="4708271"/>
            <a:ext cx="74218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4" name="object 144"/>
          <p:cNvSpPr txBox="1"/>
          <p:nvPr/>
        </p:nvSpPr>
        <p:spPr>
          <a:xfrm>
            <a:off x="3429634" y="4708271"/>
            <a:ext cx="800354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3" name="object 143"/>
          <p:cNvSpPr txBox="1"/>
          <p:nvPr/>
        </p:nvSpPr>
        <p:spPr>
          <a:xfrm>
            <a:off x="4229989" y="4708271"/>
            <a:ext cx="1543812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2" name="object 142"/>
          <p:cNvSpPr txBox="1"/>
          <p:nvPr/>
        </p:nvSpPr>
        <p:spPr>
          <a:xfrm>
            <a:off x="5773801" y="4708271"/>
            <a:ext cx="15426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1" name="object 141"/>
          <p:cNvSpPr txBox="1"/>
          <p:nvPr/>
        </p:nvSpPr>
        <p:spPr>
          <a:xfrm>
            <a:off x="460247" y="4932299"/>
            <a:ext cx="740968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12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201216" y="4932299"/>
            <a:ext cx="742137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9" name="object 139"/>
          <p:cNvSpPr txBox="1"/>
          <p:nvPr/>
        </p:nvSpPr>
        <p:spPr>
          <a:xfrm>
            <a:off x="1943354" y="4932299"/>
            <a:ext cx="744093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8" name="object 138"/>
          <p:cNvSpPr txBox="1"/>
          <p:nvPr/>
        </p:nvSpPr>
        <p:spPr>
          <a:xfrm>
            <a:off x="2687447" y="4932299"/>
            <a:ext cx="742187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7" name="object 137"/>
          <p:cNvSpPr txBox="1"/>
          <p:nvPr/>
        </p:nvSpPr>
        <p:spPr>
          <a:xfrm>
            <a:off x="3429634" y="4932299"/>
            <a:ext cx="800354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6" name="object 136"/>
          <p:cNvSpPr txBox="1"/>
          <p:nvPr/>
        </p:nvSpPr>
        <p:spPr>
          <a:xfrm>
            <a:off x="4229989" y="4932299"/>
            <a:ext cx="1543812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5" name="object 135"/>
          <p:cNvSpPr txBox="1"/>
          <p:nvPr/>
        </p:nvSpPr>
        <p:spPr>
          <a:xfrm>
            <a:off x="5773801" y="4932299"/>
            <a:ext cx="1542668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4" name="object 134"/>
          <p:cNvSpPr txBox="1"/>
          <p:nvPr/>
        </p:nvSpPr>
        <p:spPr>
          <a:xfrm>
            <a:off x="460247" y="5144135"/>
            <a:ext cx="7409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13</a:t>
            </a:r>
            <a:r>
              <a:rPr dirty="0" smtClean="0" sz="1100" spc="0">
                <a:latin typeface="Arial Narrow"/>
                <a:cs typeface="Arial Narrow"/>
              </a:rPr>
              <a:t>      </a:t>
            </a:r>
            <a:r>
              <a:rPr dirty="0" smtClean="0" sz="1100" spc="225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W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1201216" y="5144135"/>
            <a:ext cx="74213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2" name="object 132"/>
          <p:cNvSpPr txBox="1"/>
          <p:nvPr/>
        </p:nvSpPr>
        <p:spPr>
          <a:xfrm>
            <a:off x="1943354" y="5144135"/>
            <a:ext cx="744093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1" name="object 131"/>
          <p:cNvSpPr txBox="1"/>
          <p:nvPr/>
        </p:nvSpPr>
        <p:spPr>
          <a:xfrm>
            <a:off x="2687447" y="5144135"/>
            <a:ext cx="74218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0" name="object 130"/>
          <p:cNvSpPr txBox="1"/>
          <p:nvPr/>
        </p:nvSpPr>
        <p:spPr>
          <a:xfrm>
            <a:off x="3429634" y="5144135"/>
            <a:ext cx="800354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9" name="object 129"/>
          <p:cNvSpPr txBox="1"/>
          <p:nvPr/>
        </p:nvSpPr>
        <p:spPr>
          <a:xfrm>
            <a:off x="4229989" y="5144135"/>
            <a:ext cx="1543812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8" name="object 128"/>
          <p:cNvSpPr txBox="1"/>
          <p:nvPr/>
        </p:nvSpPr>
        <p:spPr>
          <a:xfrm>
            <a:off x="5773801" y="5144135"/>
            <a:ext cx="15426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7" name="object 127"/>
          <p:cNvSpPr txBox="1"/>
          <p:nvPr/>
        </p:nvSpPr>
        <p:spPr>
          <a:xfrm>
            <a:off x="460247" y="5368163"/>
            <a:ext cx="740968" cy="210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14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01216" y="5368163"/>
            <a:ext cx="742137" cy="210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5" name="object 125"/>
          <p:cNvSpPr txBox="1"/>
          <p:nvPr/>
        </p:nvSpPr>
        <p:spPr>
          <a:xfrm>
            <a:off x="1943354" y="5368163"/>
            <a:ext cx="744093" cy="210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4" name="object 124"/>
          <p:cNvSpPr txBox="1"/>
          <p:nvPr/>
        </p:nvSpPr>
        <p:spPr>
          <a:xfrm>
            <a:off x="2687447" y="5368163"/>
            <a:ext cx="742187" cy="210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3" name="object 123"/>
          <p:cNvSpPr txBox="1"/>
          <p:nvPr/>
        </p:nvSpPr>
        <p:spPr>
          <a:xfrm>
            <a:off x="3429634" y="5368163"/>
            <a:ext cx="800354" cy="210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2" name="object 122"/>
          <p:cNvSpPr txBox="1"/>
          <p:nvPr/>
        </p:nvSpPr>
        <p:spPr>
          <a:xfrm>
            <a:off x="4229989" y="5368163"/>
            <a:ext cx="1543812" cy="210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1" name="object 121"/>
          <p:cNvSpPr txBox="1"/>
          <p:nvPr/>
        </p:nvSpPr>
        <p:spPr>
          <a:xfrm>
            <a:off x="5773801" y="5368163"/>
            <a:ext cx="1542668" cy="210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0" name="object 120"/>
          <p:cNvSpPr txBox="1"/>
          <p:nvPr/>
        </p:nvSpPr>
        <p:spPr>
          <a:xfrm>
            <a:off x="460247" y="5578729"/>
            <a:ext cx="740968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15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F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201216" y="5578729"/>
            <a:ext cx="742137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8" name="object 118"/>
          <p:cNvSpPr txBox="1"/>
          <p:nvPr/>
        </p:nvSpPr>
        <p:spPr>
          <a:xfrm>
            <a:off x="1943354" y="5578729"/>
            <a:ext cx="744093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2687447" y="5578729"/>
            <a:ext cx="742187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6" name="object 116"/>
          <p:cNvSpPr txBox="1"/>
          <p:nvPr/>
        </p:nvSpPr>
        <p:spPr>
          <a:xfrm>
            <a:off x="3429634" y="5578729"/>
            <a:ext cx="800354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4229989" y="5578729"/>
            <a:ext cx="1543812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4" name="object 114"/>
          <p:cNvSpPr txBox="1"/>
          <p:nvPr/>
        </p:nvSpPr>
        <p:spPr>
          <a:xfrm>
            <a:off x="5773801" y="5578729"/>
            <a:ext cx="1542668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3" name="object 113"/>
          <p:cNvSpPr txBox="1"/>
          <p:nvPr/>
        </p:nvSpPr>
        <p:spPr>
          <a:xfrm>
            <a:off x="460247" y="5802884"/>
            <a:ext cx="740968" cy="211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16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9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201216" y="5802884"/>
            <a:ext cx="742137" cy="211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1" name="object 111"/>
          <p:cNvSpPr txBox="1"/>
          <p:nvPr/>
        </p:nvSpPr>
        <p:spPr>
          <a:xfrm>
            <a:off x="1943354" y="5802884"/>
            <a:ext cx="744093" cy="211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0" name="object 110"/>
          <p:cNvSpPr txBox="1"/>
          <p:nvPr/>
        </p:nvSpPr>
        <p:spPr>
          <a:xfrm>
            <a:off x="2687447" y="5802884"/>
            <a:ext cx="742187" cy="211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3429634" y="5802884"/>
            <a:ext cx="800354" cy="211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4229989" y="5802884"/>
            <a:ext cx="1543812" cy="211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7" name="object 107"/>
          <p:cNvSpPr txBox="1"/>
          <p:nvPr/>
        </p:nvSpPr>
        <p:spPr>
          <a:xfrm>
            <a:off x="5773801" y="5802884"/>
            <a:ext cx="1542668" cy="211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460247" y="6014593"/>
            <a:ext cx="740968" cy="222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17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9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201216" y="6014593"/>
            <a:ext cx="742137" cy="222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4" name="object 104"/>
          <p:cNvSpPr txBox="1"/>
          <p:nvPr/>
        </p:nvSpPr>
        <p:spPr>
          <a:xfrm>
            <a:off x="1943354" y="6014593"/>
            <a:ext cx="744093" cy="222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2687447" y="6014593"/>
            <a:ext cx="742187" cy="222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3429634" y="6014593"/>
            <a:ext cx="800354" cy="222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1" name="object 101"/>
          <p:cNvSpPr txBox="1"/>
          <p:nvPr/>
        </p:nvSpPr>
        <p:spPr>
          <a:xfrm>
            <a:off x="4229989" y="6014593"/>
            <a:ext cx="1543812" cy="222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5773801" y="6014593"/>
            <a:ext cx="1542668" cy="222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460247" y="6237224"/>
            <a:ext cx="740968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18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2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201216" y="6237224"/>
            <a:ext cx="742137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1943354" y="6237224"/>
            <a:ext cx="744093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2687447" y="6237224"/>
            <a:ext cx="742187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3429634" y="6237224"/>
            <a:ext cx="800354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4229989" y="6237224"/>
            <a:ext cx="1543812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5773801" y="6237224"/>
            <a:ext cx="1542668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460247" y="6448933"/>
            <a:ext cx="7409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19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201216" y="6448933"/>
            <a:ext cx="74213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1943354" y="6448933"/>
            <a:ext cx="744093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2687447" y="6448933"/>
            <a:ext cx="74218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3429634" y="6448933"/>
            <a:ext cx="800354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4229989" y="6448933"/>
            <a:ext cx="1543812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5773801" y="6448933"/>
            <a:ext cx="15426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460247" y="6672961"/>
            <a:ext cx="740968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20</a:t>
            </a:r>
            <a:r>
              <a:rPr dirty="0" smtClean="0" sz="1100" spc="0">
                <a:latin typeface="Arial Narrow"/>
                <a:cs typeface="Arial Narrow"/>
              </a:rPr>
              <a:t>      </a:t>
            </a:r>
            <a:r>
              <a:rPr dirty="0" smtClean="0" sz="1100" spc="225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W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01216" y="6672961"/>
            <a:ext cx="742137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1943354" y="6672961"/>
            <a:ext cx="744093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2687447" y="6672961"/>
            <a:ext cx="742187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3429634" y="6672961"/>
            <a:ext cx="800354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4229989" y="6672961"/>
            <a:ext cx="1543812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5773801" y="6672961"/>
            <a:ext cx="1542668" cy="210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460247" y="6883273"/>
            <a:ext cx="7409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21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201216" y="6883273"/>
            <a:ext cx="74213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1943354" y="6883273"/>
            <a:ext cx="744093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2687447" y="6883273"/>
            <a:ext cx="742187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3429634" y="6883273"/>
            <a:ext cx="800354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4229989" y="6883273"/>
            <a:ext cx="1543812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5773801" y="6883273"/>
            <a:ext cx="1542668" cy="224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460247" y="7107301"/>
            <a:ext cx="740968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22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F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201216" y="7107301"/>
            <a:ext cx="742137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1943354" y="7107301"/>
            <a:ext cx="744093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2687447" y="7107301"/>
            <a:ext cx="742187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3429634" y="7107301"/>
            <a:ext cx="800354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4229989" y="7107301"/>
            <a:ext cx="1543812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5773801" y="7107301"/>
            <a:ext cx="1542668" cy="211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460247" y="7319136"/>
            <a:ext cx="740968" cy="222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23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9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201216" y="7319136"/>
            <a:ext cx="742137" cy="222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1943354" y="7319136"/>
            <a:ext cx="744093" cy="222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2687447" y="7319136"/>
            <a:ext cx="742187" cy="222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3429634" y="7319136"/>
            <a:ext cx="800354" cy="222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4229989" y="7319136"/>
            <a:ext cx="1543812" cy="222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5773801" y="7319136"/>
            <a:ext cx="1542668" cy="222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460247" y="7541717"/>
            <a:ext cx="740968" cy="2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24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9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01216" y="7541717"/>
            <a:ext cx="742137" cy="2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1943354" y="7541717"/>
            <a:ext cx="744093" cy="2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2687447" y="7541717"/>
            <a:ext cx="742187" cy="2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3429634" y="7541717"/>
            <a:ext cx="800354" cy="2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4229989" y="7541717"/>
            <a:ext cx="1543812" cy="2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5773801" y="7541717"/>
            <a:ext cx="1542668" cy="212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460247" y="7753731"/>
            <a:ext cx="740968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25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2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M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01216" y="7753731"/>
            <a:ext cx="742137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1943354" y="7753731"/>
            <a:ext cx="744093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2687447" y="7753731"/>
            <a:ext cx="742187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3429634" y="7753731"/>
            <a:ext cx="800354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4229989" y="7753731"/>
            <a:ext cx="1543812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5773801" y="7753731"/>
            <a:ext cx="1542668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460247" y="7977886"/>
            <a:ext cx="740968" cy="210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26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01216" y="7977886"/>
            <a:ext cx="742137" cy="210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943354" y="7977886"/>
            <a:ext cx="744093" cy="210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2687447" y="7977886"/>
            <a:ext cx="742187" cy="210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3429634" y="7977886"/>
            <a:ext cx="800354" cy="210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229989" y="7977886"/>
            <a:ext cx="1543812" cy="210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773801" y="7977886"/>
            <a:ext cx="1542668" cy="210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460247" y="8188071"/>
            <a:ext cx="740968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40"/>
              </a:spcBef>
            </a:pPr>
            <a:r>
              <a:rPr dirty="0" smtClean="0" sz="1100" spc="0">
                <a:latin typeface="Arial Narrow"/>
                <a:cs typeface="Arial Narrow"/>
              </a:rPr>
              <a:t>27</a:t>
            </a:r>
            <a:r>
              <a:rPr dirty="0" smtClean="0" sz="1100" spc="0">
                <a:latin typeface="Arial Narrow"/>
                <a:cs typeface="Arial Narrow"/>
              </a:rPr>
              <a:t>      </a:t>
            </a:r>
            <a:r>
              <a:rPr dirty="0" smtClean="0" sz="1100" spc="225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W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01216" y="8188071"/>
            <a:ext cx="742137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1943354" y="8188071"/>
            <a:ext cx="744093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2687447" y="8188071"/>
            <a:ext cx="742187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3429634" y="8188071"/>
            <a:ext cx="800354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4229989" y="8188071"/>
            <a:ext cx="1543812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5773801" y="8188071"/>
            <a:ext cx="1542668" cy="22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60247" y="8412226"/>
            <a:ext cx="740968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28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T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01216" y="8412226"/>
            <a:ext cx="742137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1943354" y="8412226"/>
            <a:ext cx="744093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2687447" y="8412226"/>
            <a:ext cx="742187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3429634" y="8412226"/>
            <a:ext cx="800354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4229989" y="8412226"/>
            <a:ext cx="1543812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773801" y="8412226"/>
            <a:ext cx="1542668" cy="211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60247" y="8623935"/>
            <a:ext cx="740968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29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11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F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01216" y="8623935"/>
            <a:ext cx="742137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1943354" y="8623935"/>
            <a:ext cx="744093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687447" y="8623935"/>
            <a:ext cx="742187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3429634" y="8623935"/>
            <a:ext cx="800354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229989" y="8623935"/>
            <a:ext cx="1543812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773801" y="8623935"/>
            <a:ext cx="1542668" cy="224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60247" y="8848039"/>
            <a:ext cx="740968" cy="210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180"/>
              </a:spcBef>
            </a:pPr>
            <a:r>
              <a:rPr dirty="0" smtClean="0" sz="1100" spc="0">
                <a:latin typeface="Arial Narrow"/>
                <a:cs typeface="Arial Narrow"/>
              </a:rPr>
              <a:t>30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9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01216" y="8848039"/>
            <a:ext cx="742137" cy="210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943354" y="8848039"/>
            <a:ext cx="744093" cy="210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687447" y="8848039"/>
            <a:ext cx="742187" cy="210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429634" y="8848039"/>
            <a:ext cx="800354" cy="210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229989" y="8848039"/>
            <a:ext cx="1543812" cy="210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773801" y="8848039"/>
            <a:ext cx="1542668" cy="210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60247" y="9058275"/>
            <a:ext cx="740968" cy="2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2">
              <a:lnSpc>
                <a:spcPct val="95621"/>
              </a:lnSpc>
              <a:spcBef>
                <a:spcPts val="229"/>
              </a:spcBef>
            </a:pPr>
            <a:r>
              <a:rPr dirty="0" smtClean="0" sz="1100" spc="0">
                <a:latin typeface="Arial Narrow"/>
                <a:cs typeface="Arial Narrow"/>
              </a:rPr>
              <a:t>31</a:t>
            </a:r>
            <a:r>
              <a:rPr dirty="0" smtClean="0" sz="1100" spc="0">
                <a:latin typeface="Arial Narrow"/>
                <a:cs typeface="Arial Narrow"/>
              </a:rPr>
              <a:t>       </a:t>
            </a:r>
            <a:r>
              <a:rPr dirty="0" smtClean="0" sz="1100" spc="94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S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1216" y="9058275"/>
            <a:ext cx="742137" cy="2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943354" y="9058275"/>
            <a:ext cx="744093" cy="2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687447" y="9058275"/>
            <a:ext cx="742187" cy="2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429634" y="9058275"/>
            <a:ext cx="800354" cy="2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229989" y="9058275"/>
            <a:ext cx="1543812" cy="2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773801" y="9058275"/>
            <a:ext cx="1542668" cy="2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