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jpg" Extension="jpg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3098800" cy="1955800"/>
  <p:notesSz cx="3098800" cy="19558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-63"/>
            <a:ext cx="3086735" cy="1840738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15925" y="1507490"/>
            <a:ext cx="545465" cy="285115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15925" y="144780"/>
            <a:ext cx="1010285" cy="1181011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42875" y="138430"/>
            <a:ext cx="179070" cy="1658620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600581" y="309349"/>
            <a:ext cx="1253059" cy="244539"/>
          </a:xfrm>
          <a:prstGeom prst="rect">
            <a:avLst/>
          </a:prstGeom>
        </p:spPr>
        <p:txBody>
          <a:bodyPr bIns="0" lIns="0" rIns="0" rtlCol="0" tIns="6699" wrap="square">
            <a:noAutofit/>
          </a:bodyPr>
          <a:lstStyle/>
          <a:p>
            <a:pPr marL="15747">
              <a:lnSpc>
                <a:spcPts val="1055"/>
              </a:lnSpc>
            </a:pP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F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i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rst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 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N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a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m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e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,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 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L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a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st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 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N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a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m</a:t>
            </a:r>
            <a:r>
              <a:rPr b="1" dirty="0" smtClean="0" spc="0" sz="900">
                <a:solidFill>
                  <a:srgbClr val="115199"/>
                </a:solidFill>
                <a:latin typeface="Segoe UI"/>
                <a:cs typeface="Segoe UI"/>
              </a:rPr>
              <a:t>e</a:t>
            </a:r>
            <a:endParaRPr sz="900">
              <a:latin typeface="Segoe UI"/>
              <a:cs typeface="Segoe UI"/>
            </a:endParaRPr>
          </a:p>
          <a:p>
            <a:pPr marL="12700" marR="17144">
              <a:lnSpc>
                <a:spcPts val="815"/>
              </a:lnSpc>
            </a:pPr>
            <a:r>
              <a:rPr dirty="0" smtClean="0" spc="1" sz="700">
                <a:latin typeface="Segoe UI"/>
                <a:cs typeface="Segoe UI"/>
              </a:rPr>
              <a:t>D</a:t>
            </a:r>
            <a:r>
              <a:rPr dirty="0" smtClean="0" spc="1" sz="700">
                <a:latin typeface="Segoe UI"/>
                <a:cs typeface="Segoe UI"/>
              </a:rPr>
              <a:t>E</a:t>
            </a:r>
            <a:r>
              <a:rPr dirty="0" smtClean="0" spc="1" sz="700">
                <a:latin typeface="Segoe UI"/>
                <a:cs typeface="Segoe UI"/>
              </a:rPr>
              <a:t>S</a:t>
            </a:r>
            <a:r>
              <a:rPr dirty="0" smtClean="0" spc="1" sz="700">
                <a:latin typeface="Segoe UI"/>
                <a:cs typeface="Segoe UI"/>
              </a:rPr>
              <a:t>I</a:t>
            </a:r>
            <a:r>
              <a:rPr dirty="0" smtClean="0" spc="1" sz="700">
                <a:latin typeface="Segoe UI"/>
                <a:cs typeface="Segoe UI"/>
              </a:rPr>
              <a:t>G</a:t>
            </a:r>
            <a:r>
              <a:rPr dirty="0" smtClean="0" spc="1" sz="700">
                <a:latin typeface="Segoe UI"/>
                <a:cs typeface="Segoe UI"/>
              </a:rPr>
              <a:t>N</a:t>
            </a:r>
            <a:r>
              <a:rPr dirty="0" smtClean="0" spc="1" sz="700">
                <a:latin typeface="Segoe UI"/>
                <a:cs typeface="Segoe UI"/>
              </a:rPr>
              <a:t>A</a:t>
            </a:r>
            <a:r>
              <a:rPr dirty="0" smtClean="0" spc="1" sz="700">
                <a:latin typeface="Segoe UI"/>
                <a:cs typeface="Segoe UI"/>
              </a:rPr>
              <a:t>T</a:t>
            </a:r>
            <a:r>
              <a:rPr dirty="0" smtClean="0" spc="1" sz="700">
                <a:latin typeface="Segoe UI"/>
                <a:cs typeface="Segoe UI"/>
              </a:rPr>
              <a:t>I</a:t>
            </a:r>
            <a:r>
              <a:rPr dirty="0" smtClean="0" spc="1" sz="700">
                <a:latin typeface="Segoe UI"/>
                <a:cs typeface="Segoe UI"/>
              </a:rPr>
              <a:t>O</a:t>
            </a:r>
            <a:r>
              <a:rPr dirty="0" smtClean="0" spc="1" sz="700">
                <a:latin typeface="Segoe UI"/>
                <a:cs typeface="Segoe UI"/>
              </a:rPr>
              <a:t>N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2105" y="704104"/>
            <a:ext cx="280127" cy="113791"/>
          </a:xfrm>
          <a:prstGeom prst="rect">
            <a:avLst/>
          </a:prstGeom>
        </p:spPr>
        <p:txBody>
          <a:bodyPr bIns="0" lIns="0" rIns="0" rtlCol="0" tIns="5334" wrap="square">
            <a:noAutofit/>
          </a:bodyPr>
          <a:lstStyle/>
          <a:p>
            <a:pPr marL="12700">
              <a:lnSpc>
                <a:spcPts val="840"/>
              </a:lnSpc>
            </a:pPr>
            <a:r>
              <a:rPr dirty="0" smtClean="0" spc="0" sz="700">
                <a:solidFill>
                  <a:srgbClr val="666666"/>
                </a:solidFill>
                <a:latin typeface="Segoe UI"/>
                <a:cs typeface="Segoe UI"/>
              </a:rPr>
              <a:t>I</a:t>
            </a:r>
            <a:r>
              <a:rPr dirty="0" smtClean="0" spc="0" sz="700">
                <a:solidFill>
                  <a:srgbClr val="666666"/>
                </a:solidFill>
                <a:latin typeface="Segoe UI"/>
                <a:cs typeface="Segoe UI"/>
              </a:rPr>
              <a:t>SSUE: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10562" y="701056"/>
            <a:ext cx="525185" cy="113791"/>
          </a:xfrm>
          <a:prstGeom prst="rect">
            <a:avLst/>
          </a:prstGeom>
        </p:spPr>
        <p:txBody>
          <a:bodyPr bIns="0" lIns="0" rIns="0" rtlCol="0" tIns="5334" wrap="square">
            <a:noAutofit/>
          </a:bodyPr>
          <a:lstStyle/>
          <a:p>
            <a:pPr marL="12700">
              <a:lnSpc>
                <a:spcPts val="840"/>
              </a:lnSpc>
            </a:pPr>
            <a:r>
              <a:rPr b="1" dirty="0" smtClean="0" spc="0" sz="700">
                <a:latin typeface="Segoe UI"/>
                <a:cs typeface="Segoe UI"/>
              </a:rPr>
              <a:t>0</a:t>
            </a:r>
            <a:r>
              <a:rPr b="1" dirty="0" smtClean="0" spc="0" sz="700">
                <a:latin typeface="Segoe UI"/>
                <a:cs typeface="Segoe UI"/>
              </a:rPr>
              <a:t>2</a:t>
            </a:r>
            <a:r>
              <a:rPr b="1" dirty="0" smtClean="0" spc="0" sz="700">
                <a:latin typeface="Segoe UI"/>
                <a:cs typeface="Segoe UI"/>
              </a:rPr>
              <a:t>/</a:t>
            </a:r>
            <a:r>
              <a:rPr b="1" dirty="0" smtClean="0" spc="0" sz="700">
                <a:latin typeface="Segoe UI"/>
                <a:cs typeface="Segoe UI"/>
              </a:rPr>
              <a:t>0</a:t>
            </a:r>
            <a:r>
              <a:rPr b="1" dirty="0" smtClean="0" spc="0" sz="700">
                <a:latin typeface="Segoe UI"/>
                <a:cs typeface="Segoe UI"/>
              </a:rPr>
              <a:t>2</a:t>
            </a:r>
            <a:r>
              <a:rPr b="1" dirty="0" smtClean="0" spc="0" sz="700">
                <a:latin typeface="Segoe UI"/>
                <a:cs typeface="Segoe UI"/>
              </a:rPr>
              <a:t>/</a:t>
            </a:r>
            <a:r>
              <a:rPr b="1" dirty="0" smtClean="0" spc="0" sz="700">
                <a:latin typeface="Segoe UI"/>
                <a:cs typeface="Segoe UI"/>
              </a:rPr>
              <a:t>2</a:t>
            </a:r>
            <a:r>
              <a:rPr b="1" dirty="0" smtClean="0" spc="0" sz="700">
                <a:latin typeface="Segoe UI"/>
                <a:cs typeface="Segoe UI"/>
              </a:rPr>
              <a:t>0</a:t>
            </a:r>
            <a:r>
              <a:rPr b="1" dirty="0" smtClean="0" spc="0" sz="700">
                <a:latin typeface="Segoe UI"/>
                <a:cs typeface="Segoe UI"/>
              </a:rPr>
              <a:t>1</a:t>
            </a:r>
            <a:r>
              <a:rPr b="1" dirty="0" smtClean="0" spc="0" sz="700">
                <a:latin typeface="Segoe UI"/>
                <a:cs typeface="Segoe UI"/>
              </a:rPr>
              <a:t>7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3629" y="879364"/>
            <a:ext cx="1134099" cy="116839"/>
          </a:xfrm>
          <a:prstGeom prst="rect">
            <a:avLst/>
          </a:prstGeom>
        </p:spPr>
        <p:txBody>
          <a:bodyPr bIns="0" lIns="0" rIns="0" rtlCol="0" tIns="5492" wrap="square">
            <a:noAutofit/>
          </a:bodyPr>
          <a:lstStyle/>
          <a:p>
            <a:pPr marL="12700">
              <a:lnSpc>
                <a:spcPts val="865"/>
              </a:lnSpc>
            </a:pPr>
            <a:r>
              <a:rPr dirty="0" smtClean="0" spc="-4" sz="700">
                <a:solidFill>
                  <a:srgbClr val="666666"/>
                </a:solidFill>
                <a:latin typeface="Segoe UI"/>
                <a:cs typeface="Segoe UI"/>
              </a:rPr>
              <a:t>E</a:t>
            </a:r>
            <a:r>
              <a:rPr dirty="0" smtClean="0" spc="9" sz="700">
                <a:solidFill>
                  <a:srgbClr val="666666"/>
                </a:solidFill>
                <a:latin typeface="Segoe UI"/>
                <a:cs typeface="Segoe UI"/>
              </a:rPr>
              <a:t>X</a:t>
            </a:r>
            <a:r>
              <a:rPr dirty="0" smtClean="0" spc="-4" sz="700">
                <a:solidFill>
                  <a:srgbClr val="666666"/>
                </a:solidFill>
                <a:latin typeface="Segoe UI"/>
                <a:cs typeface="Segoe UI"/>
              </a:rPr>
              <a:t>P</a:t>
            </a:r>
            <a:r>
              <a:rPr dirty="0" smtClean="0" spc="-4" sz="700">
                <a:solidFill>
                  <a:srgbClr val="666666"/>
                </a:solidFill>
                <a:latin typeface="Segoe UI"/>
                <a:cs typeface="Segoe UI"/>
              </a:rPr>
              <a:t>I</a:t>
            </a:r>
            <a:r>
              <a:rPr dirty="0" smtClean="0" spc="14" sz="700">
                <a:solidFill>
                  <a:srgbClr val="666666"/>
                </a:solidFill>
                <a:latin typeface="Segoe UI"/>
                <a:cs typeface="Segoe UI"/>
              </a:rPr>
              <a:t>R</a:t>
            </a:r>
            <a:r>
              <a:rPr dirty="0" smtClean="0" spc="-4" sz="700">
                <a:solidFill>
                  <a:srgbClr val="666666"/>
                </a:solidFill>
                <a:latin typeface="Segoe UI"/>
                <a:cs typeface="Segoe UI"/>
              </a:rPr>
              <a:t>I</a:t>
            </a:r>
            <a:r>
              <a:rPr dirty="0" smtClean="0" spc="-4" sz="700">
                <a:solidFill>
                  <a:srgbClr val="666666"/>
                </a:solidFill>
                <a:latin typeface="Segoe UI"/>
                <a:cs typeface="Segoe UI"/>
              </a:rPr>
              <a:t>E</a:t>
            </a:r>
            <a:r>
              <a:rPr dirty="0" smtClean="0" spc="0" sz="700">
                <a:solidFill>
                  <a:srgbClr val="666666"/>
                </a:solidFill>
                <a:latin typeface="Segoe UI"/>
                <a:cs typeface="Segoe UI"/>
              </a:rPr>
              <a:t>S:</a:t>
            </a:r>
            <a:r>
              <a:rPr dirty="0" smtClean="0" spc="0" sz="700">
                <a:solidFill>
                  <a:srgbClr val="666666"/>
                </a:solidFill>
                <a:latin typeface="Segoe UI"/>
                <a:cs typeface="Segoe UI"/>
              </a:rPr>
              <a:t>         </a:t>
            </a:r>
            <a:r>
              <a:rPr dirty="0" smtClean="0" spc="36" sz="700">
                <a:solidFill>
                  <a:srgbClr val="666666"/>
                </a:solidFill>
                <a:latin typeface="Segoe UI"/>
                <a:cs typeface="Segoe UI"/>
              </a:rPr>
              <a:t> </a:t>
            </a:r>
            <a:r>
              <a:rPr b="1" dirty="0" smtClean="0" spc="-4" sz="700">
                <a:latin typeface="Segoe UI"/>
                <a:cs typeface="Segoe UI"/>
              </a:rPr>
              <a:t>0</a:t>
            </a:r>
            <a:r>
              <a:rPr b="1" dirty="0" smtClean="0" spc="-4" sz="700">
                <a:latin typeface="Segoe UI"/>
                <a:cs typeface="Segoe UI"/>
              </a:rPr>
              <a:t>2</a:t>
            </a:r>
            <a:r>
              <a:rPr b="1" dirty="0" smtClean="0" spc="14" sz="700">
                <a:latin typeface="Segoe UI"/>
                <a:cs typeface="Segoe UI"/>
              </a:rPr>
              <a:t>/</a:t>
            </a:r>
            <a:r>
              <a:rPr b="1" dirty="0" smtClean="0" spc="-4" sz="700">
                <a:latin typeface="Segoe UI"/>
                <a:cs typeface="Segoe UI"/>
              </a:rPr>
              <a:t>0</a:t>
            </a:r>
            <a:r>
              <a:rPr b="1" dirty="0" smtClean="0" spc="-4" sz="700">
                <a:latin typeface="Segoe UI"/>
                <a:cs typeface="Segoe UI"/>
              </a:rPr>
              <a:t>2</a:t>
            </a:r>
            <a:r>
              <a:rPr b="1" dirty="0" smtClean="0" spc="14" sz="700">
                <a:latin typeface="Segoe UI"/>
                <a:cs typeface="Segoe UI"/>
              </a:rPr>
              <a:t>/</a:t>
            </a:r>
            <a:r>
              <a:rPr b="1" dirty="0" smtClean="0" spc="-4" sz="700">
                <a:latin typeface="Segoe UI"/>
                <a:cs typeface="Segoe UI"/>
              </a:rPr>
              <a:t>2</a:t>
            </a:r>
            <a:r>
              <a:rPr b="1" dirty="0" smtClean="0" spc="4" sz="700">
                <a:latin typeface="Segoe UI"/>
                <a:cs typeface="Segoe UI"/>
              </a:rPr>
              <a:t>0</a:t>
            </a:r>
            <a:r>
              <a:rPr b="1" dirty="0" smtClean="0" spc="-4" sz="700">
                <a:latin typeface="Segoe UI"/>
                <a:cs typeface="Segoe UI"/>
              </a:rPr>
              <a:t>1</a:t>
            </a:r>
            <a:r>
              <a:rPr b="1" dirty="0" smtClean="0" spc="0" sz="700">
                <a:latin typeface="Segoe UI"/>
                <a:cs typeface="Segoe UI"/>
              </a:rPr>
              <a:t>8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9057" y="1062549"/>
            <a:ext cx="1347057" cy="388112"/>
          </a:xfrm>
          <a:prstGeom prst="rect">
            <a:avLst/>
          </a:prstGeom>
        </p:spPr>
        <p:txBody>
          <a:bodyPr bIns="0" lIns="0" rIns="0" rtlCol="0" tIns="5334" wrap="square">
            <a:noAutofit/>
          </a:bodyPr>
          <a:lstStyle/>
          <a:p>
            <a:pPr marL="622681" marR="13716">
              <a:lnSpc>
                <a:spcPts val="840"/>
              </a:lnSpc>
            </a:pPr>
            <a:r>
              <a:rPr b="1" dirty="0" smtClean="0" spc="0" sz="700">
                <a:latin typeface="Segoe UI"/>
                <a:cs typeface="Segoe UI"/>
              </a:rPr>
              <a:t>1</a:t>
            </a:r>
            <a:r>
              <a:rPr b="1" dirty="0" smtClean="0" spc="0" sz="700">
                <a:latin typeface="Segoe UI"/>
                <a:cs typeface="Segoe UI"/>
              </a:rPr>
              <a:t>2</a:t>
            </a:r>
            <a:r>
              <a:rPr b="1" dirty="0" smtClean="0" spc="0" sz="700">
                <a:latin typeface="Segoe UI"/>
                <a:cs typeface="Segoe UI"/>
              </a:rPr>
              <a:t>3</a:t>
            </a:r>
            <a:r>
              <a:rPr b="1" dirty="0" smtClean="0" spc="0" sz="700">
                <a:latin typeface="Segoe UI"/>
                <a:cs typeface="Segoe UI"/>
              </a:rPr>
              <a:t> </a:t>
            </a:r>
            <a:r>
              <a:rPr b="1" dirty="0" smtClean="0" spc="0" sz="700">
                <a:latin typeface="Segoe UI"/>
                <a:cs typeface="Segoe UI"/>
              </a:rPr>
              <a:t>An</a:t>
            </a:r>
            <a:r>
              <a:rPr b="1" dirty="0" smtClean="0" spc="0" sz="700">
                <a:latin typeface="Segoe UI"/>
                <a:cs typeface="Segoe UI"/>
              </a:rPr>
              <a:t>y</a:t>
            </a:r>
            <a:r>
              <a:rPr b="1" dirty="0" smtClean="0" spc="0" sz="700">
                <a:latin typeface="Segoe UI"/>
                <a:cs typeface="Segoe UI"/>
              </a:rPr>
              <a:t>w</a:t>
            </a:r>
            <a:r>
              <a:rPr b="1" dirty="0" smtClean="0" spc="0" sz="700">
                <a:latin typeface="Segoe UI"/>
                <a:cs typeface="Segoe UI"/>
              </a:rPr>
              <a:t>h</a:t>
            </a:r>
            <a:r>
              <a:rPr b="1" dirty="0" smtClean="0" spc="0" sz="700">
                <a:latin typeface="Segoe UI"/>
                <a:cs typeface="Segoe UI"/>
              </a:rPr>
              <a:t>e</a:t>
            </a:r>
            <a:r>
              <a:rPr b="1" dirty="0" smtClean="0" spc="0" sz="700">
                <a:latin typeface="Segoe UI"/>
                <a:cs typeface="Segoe UI"/>
              </a:rPr>
              <a:t>re</a:t>
            </a:r>
            <a:endParaRPr sz="700">
              <a:latin typeface="Segoe UI"/>
              <a:cs typeface="Segoe UI"/>
            </a:endParaRPr>
          </a:p>
          <a:p>
            <a:pPr marL="627253" marR="13716">
              <a:lnSpc>
                <a:spcPts val="890"/>
              </a:lnSpc>
              <a:spcBef>
                <a:spcPts val="2"/>
              </a:spcBef>
            </a:pPr>
            <a:r>
              <a:rPr b="1" dirty="0" smtClean="0" spc="-1" sz="700">
                <a:latin typeface="Segoe UI"/>
                <a:cs typeface="Segoe UI"/>
              </a:rPr>
              <a:t>S</a:t>
            </a:r>
            <a:r>
              <a:rPr b="1" dirty="0" smtClean="0" spc="-1" sz="700">
                <a:latin typeface="Segoe UI"/>
                <a:cs typeface="Segoe UI"/>
              </a:rPr>
              <a:t>t</a:t>
            </a:r>
            <a:r>
              <a:rPr b="1" dirty="0" smtClean="0" spc="-1" sz="700">
                <a:latin typeface="Segoe UI"/>
                <a:cs typeface="Segoe UI"/>
              </a:rPr>
              <a:t>r</a:t>
            </a:r>
            <a:r>
              <a:rPr b="1" dirty="0" smtClean="0" spc="-1" sz="700">
                <a:latin typeface="Segoe UI"/>
                <a:cs typeface="Segoe UI"/>
              </a:rPr>
              <a:t>e</a:t>
            </a:r>
            <a:r>
              <a:rPr b="1" dirty="0" smtClean="0" spc="-1" sz="700">
                <a:latin typeface="Segoe UI"/>
                <a:cs typeface="Segoe UI"/>
              </a:rPr>
              <a:t>e</a:t>
            </a:r>
            <a:r>
              <a:rPr b="1" dirty="0" smtClean="0" spc="-1" sz="700">
                <a:latin typeface="Segoe UI"/>
                <a:cs typeface="Segoe UI"/>
              </a:rPr>
              <a:t>t</a:t>
            </a:r>
            <a:r>
              <a:rPr b="1" dirty="0" smtClean="0" spc="-1" sz="700">
                <a:latin typeface="Segoe UI"/>
                <a:cs typeface="Segoe UI"/>
              </a:rPr>
              <a:t>,</a:t>
            </a:r>
            <a:r>
              <a:rPr b="1" dirty="0" smtClean="0" spc="-1" sz="700">
                <a:latin typeface="Segoe UI"/>
                <a:cs typeface="Segoe UI"/>
              </a:rPr>
              <a:t> </a:t>
            </a:r>
            <a:r>
              <a:rPr b="1" dirty="0" smtClean="0" spc="-1" sz="700">
                <a:latin typeface="Segoe UI"/>
                <a:cs typeface="Segoe UI"/>
              </a:rPr>
              <a:t>C</a:t>
            </a:r>
            <a:r>
              <a:rPr b="1" dirty="0" smtClean="0" spc="-1" sz="700">
                <a:latin typeface="Segoe UI"/>
                <a:cs typeface="Segoe UI"/>
              </a:rPr>
              <a:t>i</a:t>
            </a:r>
            <a:r>
              <a:rPr b="1" dirty="0" smtClean="0" spc="-1" sz="700">
                <a:latin typeface="Segoe UI"/>
                <a:cs typeface="Segoe UI"/>
              </a:rPr>
              <a:t>t</a:t>
            </a:r>
            <a:r>
              <a:rPr b="1" dirty="0" smtClean="0" spc="-1" sz="700">
                <a:latin typeface="Segoe UI"/>
                <a:cs typeface="Segoe UI"/>
              </a:rPr>
              <a:t>y</a:t>
            </a:r>
            <a:endParaRPr sz="700">
              <a:latin typeface="Segoe UI"/>
              <a:cs typeface="Segoe UI"/>
            </a:endParaRPr>
          </a:p>
          <a:p>
            <a:pPr marL="12700">
              <a:lnSpc>
                <a:spcPct val="110839"/>
              </a:lnSpc>
              <a:spcBef>
                <a:spcPts val="295"/>
              </a:spcBef>
            </a:pPr>
            <a:r>
              <a:rPr dirty="0" smtClean="0" spc="-4" sz="700">
                <a:solidFill>
                  <a:srgbClr val="666666"/>
                </a:solidFill>
                <a:latin typeface="Segoe UI"/>
                <a:cs typeface="Segoe UI"/>
              </a:rPr>
              <a:t>P</a:t>
            </a:r>
            <a:r>
              <a:rPr dirty="0" smtClean="0" spc="0" sz="700">
                <a:solidFill>
                  <a:srgbClr val="666666"/>
                </a:solidFill>
                <a:latin typeface="Segoe UI"/>
                <a:cs typeface="Segoe UI"/>
              </a:rPr>
              <a:t>H</a:t>
            </a:r>
            <a:r>
              <a:rPr dirty="0" smtClean="0" spc="14" sz="700">
                <a:solidFill>
                  <a:srgbClr val="666666"/>
                </a:solidFill>
                <a:latin typeface="Segoe UI"/>
                <a:cs typeface="Segoe UI"/>
              </a:rPr>
              <a:t>O</a:t>
            </a:r>
            <a:r>
              <a:rPr dirty="0" smtClean="0" spc="-4" sz="700">
                <a:solidFill>
                  <a:srgbClr val="666666"/>
                </a:solidFill>
                <a:latin typeface="Segoe UI"/>
                <a:cs typeface="Segoe UI"/>
              </a:rPr>
              <a:t>N</a:t>
            </a:r>
            <a:r>
              <a:rPr dirty="0" smtClean="0" spc="-4" sz="700">
                <a:solidFill>
                  <a:srgbClr val="666666"/>
                </a:solidFill>
                <a:latin typeface="Segoe UI"/>
                <a:cs typeface="Segoe UI"/>
              </a:rPr>
              <a:t>E</a:t>
            </a:r>
            <a:r>
              <a:rPr dirty="0" smtClean="0" spc="0" sz="700">
                <a:solidFill>
                  <a:srgbClr val="666666"/>
                </a:solidFill>
                <a:latin typeface="Segoe UI"/>
                <a:cs typeface="Segoe UI"/>
              </a:rPr>
              <a:t>:</a:t>
            </a:r>
            <a:r>
              <a:rPr dirty="0" smtClean="0" spc="0" sz="700">
                <a:solidFill>
                  <a:srgbClr val="666666"/>
                </a:solidFill>
                <a:latin typeface="Segoe UI"/>
                <a:cs typeface="Segoe UI"/>
              </a:rPr>
              <a:t>           </a:t>
            </a:r>
            <a:r>
              <a:rPr dirty="0" smtClean="0" spc="55" sz="700">
                <a:solidFill>
                  <a:srgbClr val="666666"/>
                </a:solidFill>
                <a:latin typeface="Segoe UI"/>
                <a:cs typeface="Segoe UI"/>
              </a:rPr>
              <a:t> </a:t>
            </a:r>
            <a:r>
              <a:rPr b="1" dirty="0" smtClean="0" spc="0" sz="700">
                <a:latin typeface="Segoe UI"/>
                <a:cs typeface="Segoe UI"/>
              </a:rPr>
              <a:t>+1</a:t>
            </a:r>
            <a:r>
              <a:rPr b="1" dirty="0" smtClean="0" spc="-13" sz="700">
                <a:latin typeface="Segoe UI"/>
                <a:cs typeface="Segoe UI"/>
              </a:rPr>
              <a:t> </a:t>
            </a:r>
            <a:r>
              <a:rPr b="1" dirty="0" smtClean="0" spc="4" sz="700">
                <a:latin typeface="Segoe UI"/>
                <a:cs typeface="Segoe UI"/>
              </a:rPr>
              <a:t>0</a:t>
            </a:r>
            <a:r>
              <a:rPr b="1" dirty="0" smtClean="0" spc="4" sz="700">
                <a:latin typeface="Segoe UI"/>
                <a:cs typeface="Segoe UI"/>
              </a:rPr>
              <a:t>0</a:t>
            </a:r>
            <a:r>
              <a:rPr b="1" dirty="0" smtClean="0" spc="0" sz="700">
                <a:latin typeface="Segoe UI"/>
                <a:cs typeface="Segoe UI"/>
              </a:rPr>
              <a:t>0</a:t>
            </a:r>
            <a:r>
              <a:rPr b="1" dirty="0" smtClean="0" spc="-16" sz="700">
                <a:latin typeface="Segoe UI"/>
                <a:cs typeface="Segoe UI"/>
              </a:rPr>
              <a:t> </a:t>
            </a:r>
            <a:r>
              <a:rPr b="1" dirty="0" smtClean="0" spc="4" sz="700">
                <a:latin typeface="Segoe UI"/>
                <a:cs typeface="Segoe UI"/>
              </a:rPr>
              <a:t>8</a:t>
            </a:r>
            <a:r>
              <a:rPr b="1" dirty="0" smtClean="0" spc="-4" sz="700">
                <a:latin typeface="Segoe UI"/>
                <a:cs typeface="Segoe UI"/>
              </a:rPr>
              <a:t>8</a:t>
            </a:r>
            <a:r>
              <a:rPr b="1" dirty="0" smtClean="0" spc="0" sz="700">
                <a:latin typeface="Segoe UI"/>
                <a:cs typeface="Segoe UI"/>
              </a:rPr>
              <a:t>8</a:t>
            </a:r>
            <a:r>
              <a:rPr b="1" dirty="0" smtClean="0" spc="-7" sz="700">
                <a:latin typeface="Segoe UI"/>
                <a:cs typeface="Segoe UI"/>
              </a:rPr>
              <a:t> </a:t>
            </a:r>
            <a:r>
              <a:rPr b="1" dirty="0" smtClean="0" spc="4" sz="700">
                <a:latin typeface="Segoe UI"/>
                <a:cs typeface="Segoe UI"/>
              </a:rPr>
              <a:t>1</a:t>
            </a:r>
            <a:r>
              <a:rPr b="1" dirty="0" smtClean="0" spc="-4" sz="700">
                <a:latin typeface="Segoe UI"/>
                <a:cs typeface="Segoe UI"/>
              </a:rPr>
              <a:t>1</a:t>
            </a:r>
            <a:r>
              <a:rPr b="1" dirty="0" smtClean="0" spc="4" sz="700">
                <a:latin typeface="Segoe UI"/>
                <a:cs typeface="Segoe UI"/>
              </a:rPr>
              <a:t>1</a:t>
            </a:r>
            <a:r>
              <a:rPr b="1" dirty="0" smtClean="0" spc="0" sz="700">
                <a:latin typeface="Segoe UI"/>
                <a:cs typeface="Segoe UI"/>
              </a:rPr>
              <a:t>1</a:t>
            </a:r>
            <a:endParaRPr sz="700">
              <a:latin typeface="Segoe UI"/>
              <a:cs typeface="Segoe U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99057" y="1067121"/>
            <a:ext cx="430659" cy="113792"/>
          </a:xfrm>
          <a:prstGeom prst="rect">
            <a:avLst/>
          </a:prstGeom>
        </p:spPr>
        <p:txBody>
          <a:bodyPr bIns="0" lIns="0" rIns="0" rtlCol="0" tIns="5334" wrap="square">
            <a:noAutofit/>
          </a:bodyPr>
          <a:lstStyle/>
          <a:p>
            <a:pPr marL="12700">
              <a:lnSpc>
                <a:spcPts val="840"/>
              </a:lnSpc>
            </a:pPr>
            <a:r>
              <a:rPr dirty="0" smtClean="0" spc="0" sz="700">
                <a:solidFill>
                  <a:srgbClr val="666666"/>
                </a:solidFill>
                <a:latin typeface="Segoe UI"/>
                <a:cs typeface="Segoe UI"/>
              </a:rPr>
              <a:t>A</a:t>
            </a:r>
            <a:r>
              <a:rPr dirty="0" smtClean="0" spc="0" sz="700">
                <a:solidFill>
                  <a:srgbClr val="666666"/>
                </a:solidFill>
                <a:latin typeface="Segoe UI"/>
                <a:cs typeface="Segoe UI"/>
              </a:rPr>
              <a:t>D</a:t>
            </a:r>
            <a:r>
              <a:rPr dirty="0" smtClean="0" spc="0" sz="700">
                <a:solidFill>
                  <a:srgbClr val="666666"/>
                </a:solidFill>
                <a:latin typeface="Segoe UI"/>
                <a:cs typeface="Segoe UI"/>
              </a:rPr>
              <a:t>D</a:t>
            </a:r>
            <a:r>
              <a:rPr dirty="0" smtClean="0" spc="0" sz="700">
                <a:solidFill>
                  <a:srgbClr val="666666"/>
                </a:solidFill>
                <a:latin typeface="Segoe UI"/>
                <a:cs typeface="Segoe UI"/>
              </a:rPr>
              <a:t>R</a:t>
            </a:r>
            <a:r>
              <a:rPr dirty="0" smtClean="0" spc="0" sz="700">
                <a:solidFill>
                  <a:srgbClr val="666666"/>
                </a:solidFill>
                <a:latin typeface="Segoe UI"/>
                <a:cs typeface="Segoe UI"/>
              </a:rPr>
              <a:t>E</a:t>
            </a:r>
            <a:r>
              <a:rPr dirty="0" smtClean="0" spc="0" sz="700">
                <a:solidFill>
                  <a:srgbClr val="666666"/>
                </a:solidFill>
                <a:latin typeface="Segoe UI"/>
                <a:cs typeface="Segoe UI"/>
              </a:rPr>
              <a:t>SS:</a:t>
            </a:r>
            <a:endParaRPr sz="70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