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/>
          <p:nvPr/>
        </p:nvSpPr>
        <p:spPr>
          <a:xfrm>
            <a:off x="0" y="0"/>
            <a:ext cx="7557770" cy="10692384"/>
          </a:xfrm>
          <a:custGeom>
            <a:avLst/>
            <a:gdLst/>
            <a:ahLst/>
            <a:cxnLst/>
            <a:rect b="b" l="l" r="r" t="t"/>
            <a:pathLst>
              <a:path h="10692384" w="7557770">
                <a:moveTo>
                  <a:pt x="7557770" y="10692384"/>
                </a:moveTo>
                <a:lnTo>
                  <a:pt x="7557770" y="0"/>
                </a:lnTo>
                <a:lnTo>
                  <a:pt x="0" y="0"/>
                </a:lnTo>
                <a:lnTo>
                  <a:pt x="0" y="10692384"/>
                </a:lnTo>
                <a:lnTo>
                  <a:pt x="7557770" y="10692384"/>
                </a:lnTo>
                <a:close/>
              </a:path>
            </a:pathLst>
          </a:custGeom>
          <a:solidFill>
            <a:srgbClr val="F9F8F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68400" y="1989074"/>
            <a:ext cx="1629410" cy="263651"/>
          </a:xfrm>
          <a:custGeom>
            <a:avLst/>
            <a:gdLst/>
            <a:ahLst/>
            <a:cxnLst/>
            <a:rect b="b" l="l" r="r" t="t"/>
            <a:pathLst>
              <a:path h="263651" w="1629410">
                <a:moveTo>
                  <a:pt x="0" y="263651"/>
                </a:moveTo>
                <a:lnTo>
                  <a:pt x="1629410" y="263651"/>
                </a:lnTo>
                <a:lnTo>
                  <a:pt x="1629410" y="0"/>
                </a:lnTo>
                <a:lnTo>
                  <a:pt x="0" y="0"/>
                </a:lnTo>
                <a:lnTo>
                  <a:pt x="0" y="263651"/>
                </a:lnTo>
                <a:close/>
              </a:path>
            </a:pathLst>
          </a:custGeom>
          <a:solidFill>
            <a:srgbClr val="9FC3D2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884224" y="2016505"/>
            <a:ext cx="1399286" cy="208788"/>
          </a:xfrm>
          <a:custGeom>
            <a:avLst/>
            <a:gdLst/>
            <a:ahLst/>
            <a:cxnLst/>
            <a:rect b="b" l="l" r="r" t="t"/>
            <a:pathLst>
              <a:path h="208788" w="1399286">
                <a:moveTo>
                  <a:pt x="0" y="208788"/>
                </a:moveTo>
                <a:lnTo>
                  <a:pt x="1399286" y="208788"/>
                </a:lnTo>
                <a:lnTo>
                  <a:pt x="1399286" y="0"/>
                </a:lnTo>
                <a:lnTo>
                  <a:pt x="0" y="0"/>
                </a:lnTo>
                <a:lnTo>
                  <a:pt x="0" y="208788"/>
                </a:lnTo>
                <a:close/>
              </a:path>
            </a:pathLst>
          </a:custGeom>
          <a:solidFill>
            <a:srgbClr val="9FC3D2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407031" y="1989074"/>
            <a:ext cx="4386961" cy="263651"/>
          </a:xfrm>
          <a:custGeom>
            <a:avLst/>
            <a:gdLst/>
            <a:ahLst/>
            <a:cxnLst/>
            <a:rect b="b" l="l" r="r" t="t"/>
            <a:pathLst>
              <a:path h="263651" w="4386961">
                <a:moveTo>
                  <a:pt x="0" y="263651"/>
                </a:moveTo>
                <a:lnTo>
                  <a:pt x="4386961" y="263651"/>
                </a:lnTo>
                <a:lnTo>
                  <a:pt x="4386961" y="0"/>
                </a:lnTo>
                <a:lnTo>
                  <a:pt x="0" y="0"/>
                </a:lnTo>
                <a:lnTo>
                  <a:pt x="0" y="263651"/>
                </a:lnTo>
                <a:close/>
              </a:path>
            </a:pathLst>
          </a:custGeom>
          <a:solidFill>
            <a:srgbClr val="F9EAB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522855" y="2016505"/>
            <a:ext cx="4155313" cy="208788"/>
          </a:xfrm>
          <a:custGeom>
            <a:avLst/>
            <a:gdLst/>
            <a:ahLst/>
            <a:cxnLst/>
            <a:rect b="b" l="l" r="r" t="t"/>
            <a:pathLst>
              <a:path h="208788" w="4155313">
                <a:moveTo>
                  <a:pt x="0" y="208788"/>
                </a:moveTo>
                <a:lnTo>
                  <a:pt x="4155313" y="208788"/>
                </a:lnTo>
                <a:lnTo>
                  <a:pt x="4155313" y="0"/>
                </a:lnTo>
                <a:lnTo>
                  <a:pt x="0" y="0"/>
                </a:lnTo>
                <a:lnTo>
                  <a:pt x="0" y="208788"/>
                </a:lnTo>
                <a:close/>
              </a:path>
            </a:pathLst>
          </a:custGeom>
          <a:solidFill>
            <a:srgbClr val="F9EAB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68400" y="1864105"/>
            <a:ext cx="1629410" cy="0"/>
          </a:xfrm>
          <a:custGeom>
            <a:avLst/>
            <a:gdLst/>
            <a:ahLst/>
            <a:cxnLst/>
            <a:rect b="b" l="l" r="r" t="t"/>
            <a:pathLst>
              <a:path h="0" w="1629410">
                <a:moveTo>
                  <a:pt x="0" y="0"/>
                </a:moveTo>
                <a:lnTo>
                  <a:pt x="1629410" y="0"/>
                </a:lnTo>
              </a:path>
            </a:pathLst>
          </a:custGeom>
          <a:ln w="10414">
            <a:solidFill>
              <a:srgbClr val="2D2C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68400" y="1868677"/>
            <a:ext cx="1629410" cy="120396"/>
          </a:xfrm>
          <a:custGeom>
            <a:avLst/>
            <a:gdLst/>
            <a:ahLst/>
            <a:cxnLst/>
            <a:rect b="b" l="l" r="r" t="t"/>
            <a:pathLst>
              <a:path h="120396" w="1629410">
                <a:moveTo>
                  <a:pt x="0" y="120396"/>
                </a:moveTo>
                <a:lnTo>
                  <a:pt x="1629410" y="120396"/>
                </a:lnTo>
                <a:lnTo>
                  <a:pt x="1629410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9FC3D2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2407031" y="1864105"/>
            <a:ext cx="4386961" cy="0"/>
          </a:xfrm>
          <a:custGeom>
            <a:avLst/>
            <a:gdLst/>
            <a:ahLst/>
            <a:cxnLst/>
            <a:rect b="b" l="l" r="r" t="t"/>
            <a:pathLst>
              <a:path h="0" w="4386961">
                <a:moveTo>
                  <a:pt x="0" y="0"/>
                </a:moveTo>
                <a:lnTo>
                  <a:pt x="4386961" y="0"/>
                </a:lnTo>
              </a:path>
            </a:pathLst>
          </a:custGeom>
          <a:ln w="10414">
            <a:solidFill>
              <a:srgbClr val="2D2C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407031" y="1868677"/>
            <a:ext cx="4386961" cy="120396"/>
          </a:xfrm>
          <a:custGeom>
            <a:avLst/>
            <a:gdLst/>
            <a:ahLst/>
            <a:cxnLst/>
            <a:rect b="b" l="l" r="r" t="t"/>
            <a:pathLst>
              <a:path h="120396" w="4386961">
                <a:moveTo>
                  <a:pt x="0" y="120396"/>
                </a:moveTo>
                <a:lnTo>
                  <a:pt x="4386961" y="120396"/>
                </a:lnTo>
                <a:lnTo>
                  <a:pt x="4386961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F9EAB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63828" y="2252726"/>
            <a:ext cx="1638554" cy="120396"/>
          </a:xfrm>
          <a:custGeom>
            <a:avLst/>
            <a:gdLst/>
            <a:ahLst/>
            <a:cxnLst/>
            <a:rect b="b" l="l" r="r" t="t"/>
            <a:pathLst>
              <a:path h="120396" w="1638554">
                <a:moveTo>
                  <a:pt x="0" y="120396"/>
                </a:moveTo>
                <a:lnTo>
                  <a:pt x="1638554" y="120396"/>
                </a:lnTo>
                <a:lnTo>
                  <a:pt x="1638554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9FC3D2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2402459" y="2252726"/>
            <a:ext cx="4396105" cy="120396"/>
          </a:xfrm>
          <a:custGeom>
            <a:avLst/>
            <a:gdLst/>
            <a:ahLst/>
            <a:cxnLst/>
            <a:rect b="b" l="l" r="r" t="t"/>
            <a:pathLst>
              <a:path h="120396" w="4396105">
                <a:moveTo>
                  <a:pt x="0" y="120396"/>
                </a:moveTo>
                <a:lnTo>
                  <a:pt x="4396105" y="120396"/>
                </a:lnTo>
                <a:lnTo>
                  <a:pt x="4396105" y="0"/>
                </a:lnTo>
                <a:lnTo>
                  <a:pt x="0" y="0"/>
                </a:lnTo>
                <a:lnTo>
                  <a:pt x="0" y="120396"/>
                </a:lnTo>
                <a:close/>
              </a:path>
            </a:pathLst>
          </a:custGeom>
          <a:solidFill>
            <a:srgbClr val="F9EAB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68400" y="2377693"/>
            <a:ext cx="1629410" cy="0"/>
          </a:xfrm>
          <a:custGeom>
            <a:avLst/>
            <a:gdLst/>
            <a:ahLst/>
            <a:cxnLst/>
            <a:rect b="b" l="l" r="r" t="t"/>
            <a:pathLst>
              <a:path h="0" w="1629410">
                <a:moveTo>
                  <a:pt x="0" y="0"/>
                </a:moveTo>
                <a:lnTo>
                  <a:pt x="1629410" y="0"/>
                </a:lnTo>
              </a:path>
            </a:pathLst>
          </a:custGeom>
          <a:ln w="10414">
            <a:solidFill>
              <a:srgbClr val="2D2C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407031" y="2377693"/>
            <a:ext cx="4386961" cy="0"/>
          </a:xfrm>
          <a:custGeom>
            <a:avLst/>
            <a:gdLst/>
            <a:ahLst/>
            <a:cxnLst/>
            <a:rect b="b" l="l" r="r" t="t"/>
            <a:pathLst>
              <a:path h="0" w="4386961">
                <a:moveTo>
                  <a:pt x="0" y="0"/>
                </a:moveTo>
                <a:lnTo>
                  <a:pt x="4386961" y="0"/>
                </a:lnTo>
              </a:path>
            </a:pathLst>
          </a:custGeom>
          <a:ln w="10414">
            <a:solidFill>
              <a:srgbClr val="2D2C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63828" y="1859533"/>
            <a:ext cx="0" cy="6302756"/>
          </a:xfrm>
          <a:custGeom>
            <a:avLst/>
            <a:gdLst/>
            <a:ahLst/>
            <a:cxnLst/>
            <a:rect b="b" l="l" r="r" t="t"/>
            <a:pathLst>
              <a:path h="6302756" w="0">
                <a:moveTo>
                  <a:pt x="0" y="0"/>
                </a:moveTo>
                <a:lnTo>
                  <a:pt x="0" y="6302756"/>
                </a:lnTo>
              </a:path>
            </a:pathLst>
          </a:custGeom>
          <a:ln w="10413">
            <a:solidFill>
              <a:srgbClr val="2D2C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768400" y="8157718"/>
            <a:ext cx="1629410" cy="0"/>
          </a:xfrm>
          <a:custGeom>
            <a:avLst/>
            <a:gdLst/>
            <a:ahLst/>
            <a:cxnLst/>
            <a:rect b="b" l="l" r="r" t="t"/>
            <a:pathLst>
              <a:path h="0" w="1629410">
                <a:moveTo>
                  <a:pt x="0" y="0"/>
                </a:moveTo>
                <a:lnTo>
                  <a:pt x="1629410" y="0"/>
                </a:lnTo>
              </a:path>
            </a:pathLst>
          </a:custGeom>
          <a:ln w="10413">
            <a:solidFill>
              <a:srgbClr val="2D2C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2402459" y="1859533"/>
            <a:ext cx="0" cy="6302756"/>
          </a:xfrm>
          <a:custGeom>
            <a:avLst/>
            <a:gdLst/>
            <a:ahLst/>
            <a:cxnLst/>
            <a:rect b="b" l="l" r="r" t="t"/>
            <a:pathLst>
              <a:path h="6302756" w="0">
                <a:moveTo>
                  <a:pt x="0" y="0"/>
                </a:moveTo>
                <a:lnTo>
                  <a:pt x="0" y="6302756"/>
                </a:lnTo>
              </a:path>
            </a:pathLst>
          </a:custGeom>
          <a:ln w="10413">
            <a:solidFill>
              <a:srgbClr val="2D2C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2407031" y="8157718"/>
            <a:ext cx="4386961" cy="0"/>
          </a:xfrm>
          <a:custGeom>
            <a:avLst/>
            <a:gdLst/>
            <a:ahLst/>
            <a:cxnLst/>
            <a:rect b="b" l="l" r="r" t="t"/>
            <a:pathLst>
              <a:path h="0" w="4386961">
                <a:moveTo>
                  <a:pt x="0" y="0"/>
                </a:moveTo>
                <a:lnTo>
                  <a:pt x="4386961" y="0"/>
                </a:lnTo>
              </a:path>
            </a:pathLst>
          </a:custGeom>
          <a:ln w="10413">
            <a:solidFill>
              <a:srgbClr val="2D2C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6798563" y="1859533"/>
            <a:ext cx="0" cy="6302756"/>
          </a:xfrm>
          <a:custGeom>
            <a:avLst/>
            <a:gdLst/>
            <a:ahLst/>
            <a:cxnLst/>
            <a:rect b="b" l="l" r="r" t="t"/>
            <a:pathLst>
              <a:path h="6302756" w="0">
                <a:moveTo>
                  <a:pt x="0" y="0"/>
                </a:moveTo>
                <a:lnTo>
                  <a:pt x="0" y="6302756"/>
                </a:lnTo>
              </a:path>
            </a:pathLst>
          </a:custGeom>
          <a:ln w="10413">
            <a:solidFill>
              <a:srgbClr val="2D2C2C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42188" y="345947"/>
            <a:ext cx="5154168" cy="821436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840730" y="824356"/>
            <a:ext cx="1712595" cy="0"/>
          </a:xfrm>
          <a:custGeom>
            <a:avLst/>
            <a:gdLst/>
            <a:ahLst/>
            <a:cxnLst/>
            <a:rect b="b" l="l" r="r" t="t"/>
            <a:pathLst>
              <a:path h="0" w="1712595">
                <a:moveTo>
                  <a:pt x="0" y="0"/>
                </a:moveTo>
                <a:lnTo>
                  <a:pt x="1712595" y="0"/>
                </a:lnTo>
              </a:path>
            </a:pathLst>
          </a:custGeom>
          <a:ln w="9525">
            <a:solidFill>
              <a:srgbClr val="37353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6708634" y="752081"/>
            <a:ext cx="163081" cy="163080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09485" y="1236090"/>
            <a:ext cx="3681158" cy="454533"/>
          </a:xfrm>
          <a:custGeom>
            <a:avLst/>
            <a:gdLst/>
            <a:ahLst/>
            <a:cxnLst/>
            <a:rect b="b" l="l" r="r" t="t"/>
            <a:pathLst>
              <a:path h="454533" w="3681158">
                <a:moveTo>
                  <a:pt x="3645471" y="454533"/>
                </a:moveTo>
                <a:lnTo>
                  <a:pt x="3659099" y="451830"/>
                </a:lnTo>
                <a:lnTo>
                  <a:pt x="3670569" y="444198"/>
                </a:lnTo>
                <a:lnTo>
                  <a:pt x="3678314" y="432810"/>
                </a:lnTo>
                <a:lnTo>
                  <a:pt x="3681158" y="418846"/>
                </a:lnTo>
                <a:lnTo>
                  <a:pt x="3681158" y="35687"/>
                </a:lnTo>
                <a:lnTo>
                  <a:pt x="3678456" y="22058"/>
                </a:lnTo>
                <a:lnTo>
                  <a:pt x="3670823" y="10589"/>
                </a:lnTo>
                <a:lnTo>
                  <a:pt x="3659436" y="2843"/>
                </a:lnTo>
                <a:lnTo>
                  <a:pt x="3645471" y="0"/>
                </a:lnTo>
                <a:lnTo>
                  <a:pt x="35699" y="0"/>
                </a:lnTo>
                <a:lnTo>
                  <a:pt x="22067" y="2704"/>
                </a:lnTo>
                <a:lnTo>
                  <a:pt x="10596" y="10338"/>
                </a:lnTo>
                <a:lnTo>
                  <a:pt x="2846" y="21724"/>
                </a:lnTo>
                <a:lnTo>
                  <a:pt x="0" y="35687"/>
                </a:lnTo>
                <a:lnTo>
                  <a:pt x="0" y="418846"/>
                </a:lnTo>
                <a:lnTo>
                  <a:pt x="2708" y="432481"/>
                </a:lnTo>
                <a:lnTo>
                  <a:pt x="10349" y="443947"/>
                </a:lnTo>
                <a:lnTo>
                  <a:pt x="21740" y="451690"/>
                </a:lnTo>
                <a:lnTo>
                  <a:pt x="35699" y="454533"/>
                </a:lnTo>
                <a:lnTo>
                  <a:pt x="3645471" y="454533"/>
                </a:lnTo>
                <a:close/>
              </a:path>
            </a:pathLst>
          </a:custGeom>
          <a:solidFill>
            <a:srgbClr val="F9EAB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902208" y="1333500"/>
            <a:ext cx="1243584" cy="211835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482973" y="1236090"/>
            <a:ext cx="2274570" cy="454533"/>
          </a:xfrm>
          <a:custGeom>
            <a:avLst/>
            <a:gdLst/>
            <a:ahLst/>
            <a:cxnLst/>
            <a:rect b="b" l="l" r="r" t="t"/>
            <a:pathLst>
              <a:path h="454533" w="2274570">
                <a:moveTo>
                  <a:pt x="2238755" y="454533"/>
                </a:moveTo>
                <a:lnTo>
                  <a:pt x="2252472" y="451802"/>
                </a:lnTo>
                <a:lnTo>
                  <a:pt x="2263951" y="444163"/>
                </a:lnTo>
                <a:lnTo>
                  <a:pt x="2271716" y="432787"/>
                </a:lnTo>
                <a:lnTo>
                  <a:pt x="2274570" y="418846"/>
                </a:lnTo>
                <a:lnTo>
                  <a:pt x="2274570" y="35687"/>
                </a:lnTo>
                <a:lnTo>
                  <a:pt x="2271819" y="21989"/>
                </a:lnTo>
                <a:lnTo>
                  <a:pt x="2264137" y="10554"/>
                </a:lnTo>
                <a:lnTo>
                  <a:pt x="2252717" y="2833"/>
                </a:lnTo>
                <a:lnTo>
                  <a:pt x="2238755" y="0"/>
                </a:lnTo>
                <a:lnTo>
                  <a:pt x="35687" y="0"/>
                </a:lnTo>
                <a:lnTo>
                  <a:pt x="22058" y="2702"/>
                </a:lnTo>
                <a:lnTo>
                  <a:pt x="10589" y="10334"/>
                </a:lnTo>
                <a:lnTo>
                  <a:pt x="2843" y="21722"/>
                </a:lnTo>
                <a:lnTo>
                  <a:pt x="0" y="35687"/>
                </a:lnTo>
                <a:lnTo>
                  <a:pt x="0" y="418846"/>
                </a:lnTo>
                <a:lnTo>
                  <a:pt x="2702" y="432474"/>
                </a:lnTo>
                <a:lnTo>
                  <a:pt x="10334" y="443943"/>
                </a:lnTo>
                <a:lnTo>
                  <a:pt x="21722" y="451689"/>
                </a:lnTo>
                <a:lnTo>
                  <a:pt x="35687" y="454533"/>
                </a:lnTo>
                <a:lnTo>
                  <a:pt x="2238755" y="454533"/>
                </a:lnTo>
                <a:close/>
              </a:path>
            </a:pathLst>
          </a:custGeom>
          <a:solidFill>
            <a:srgbClr val="9FC3D2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675632" y="1333500"/>
            <a:ext cx="1243584" cy="211835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64679" y="8440928"/>
            <a:ext cx="5981433" cy="1780032"/>
          </a:xfrm>
          <a:custGeom>
            <a:avLst/>
            <a:gdLst/>
            <a:ahLst/>
            <a:cxnLst/>
            <a:rect b="b" l="l" r="r" t="t"/>
            <a:pathLst>
              <a:path h="1780031" w="5981433">
                <a:moveTo>
                  <a:pt x="5918949" y="1780031"/>
                </a:moveTo>
                <a:lnTo>
                  <a:pt x="5932797" y="1778479"/>
                </a:lnTo>
                <a:lnTo>
                  <a:pt x="5946049" y="1773824"/>
                </a:lnTo>
                <a:lnTo>
                  <a:pt x="5974999" y="1745082"/>
                </a:lnTo>
                <a:lnTo>
                  <a:pt x="5981433" y="1717471"/>
                </a:lnTo>
                <a:lnTo>
                  <a:pt x="5981433" y="62483"/>
                </a:lnTo>
                <a:lnTo>
                  <a:pt x="5967884" y="23701"/>
                </a:lnTo>
                <a:lnTo>
                  <a:pt x="5933330" y="1674"/>
                </a:lnTo>
                <a:lnTo>
                  <a:pt x="5918949" y="0"/>
                </a:lnTo>
                <a:lnTo>
                  <a:pt x="62560" y="0"/>
                </a:lnTo>
                <a:lnTo>
                  <a:pt x="23700" y="13569"/>
                </a:lnTo>
                <a:lnTo>
                  <a:pt x="1674" y="48111"/>
                </a:lnTo>
                <a:lnTo>
                  <a:pt x="0" y="62483"/>
                </a:lnTo>
                <a:lnTo>
                  <a:pt x="0" y="1717471"/>
                </a:lnTo>
                <a:lnTo>
                  <a:pt x="13604" y="1756357"/>
                </a:lnTo>
                <a:lnTo>
                  <a:pt x="48175" y="1778359"/>
                </a:lnTo>
                <a:lnTo>
                  <a:pt x="62560" y="1780031"/>
                </a:lnTo>
                <a:lnTo>
                  <a:pt x="5918949" y="1780031"/>
                </a:lnTo>
                <a:close/>
              </a:path>
            </a:pathLst>
          </a:custGeom>
          <a:solidFill>
            <a:srgbClr val="F4EED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64679" y="8387207"/>
            <a:ext cx="1594739" cy="289051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112520" y="8400288"/>
            <a:ext cx="976883" cy="211836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9645382"/>
            <a:ext cx="1181227" cy="1"/>
          </a:xfrm>
          <a:custGeom>
            <a:avLst/>
            <a:gdLst/>
            <a:ahLst/>
            <a:cxnLst/>
            <a:rect b="b" l="l" r="r" t="t"/>
            <a:pathLst>
              <a:path h="1" w="1181227">
                <a:moveTo>
                  <a:pt x="1181227" y="1"/>
                </a:moveTo>
                <a:lnTo>
                  <a:pt x="0" y="1"/>
                </a:lnTo>
                <a:lnTo>
                  <a:pt x="1181227" y="0"/>
                </a:lnTo>
              </a:path>
            </a:pathLst>
          </a:custGeom>
          <a:ln w="9525">
            <a:solidFill>
              <a:srgbClr val="373535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83145" y="9563849"/>
            <a:ext cx="163080" cy="16308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29792" y="611988"/>
            <a:ext cx="1810638" cy="938681"/>
          </a:xfrm>
          <a:prstGeom prst="rect">
            <a:avLst/>
          </a:prstGeom>
        </p:spPr>
        <p:txBody>
          <a:bodyPr bIns="0" lIns="0" rIns="0" rtlCol="0" tIns="24828" wrap="square">
            <a:noAutofit/>
          </a:bodyPr>
          <a:lstStyle/>
          <a:p>
            <a:pPr marL="12700">
              <a:lnSpc>
                <a:spcPts val="3910"/>
              </a:lnSpc>
            </a:pPr>
            <a:r>
              <a:rPr dirty="0" smtClean="0" spc="270" sz="3850">
                <a:solidFill>
                  <a:srgbClr val="2D2C2C"/>
                </a:solidFill>
                <a:latin typeface="Times New Roman"/>
                <a:cs typeface="Times New Roman"/>
              </a:rPr>
              <a:t>C</a:t>
            </a:r>
            <a:r>
              <a:rPr dirty="0" smtClean="0" spc="270" sz="3850">
                <a:solidFill>
                  <a:srgbClr val="2D2C2C"/>
                </a:solidFill>
                <a:latin typeface="Times New Roman"/>
                <a:cs typeface="Times New Roman"/>
              </a:rPr>
              <a:t>o</a:t>
            </a:r>
            <a:r>
              <a:rPr dirty="0" smtClean="0" spc="270" sz="3850">
                <a:solidFill>
                  <a:srgbClr val="2D2C2C"/>
                </a:solidFill>
                <a:latin typeface="Times New Roman"/>
                <a:cs typeface="Times New Roman"/>
              </a:rPr>
              <a:t>r</a:t>
            </a:r>
            <a:r>
              <a:rPr dirty="0" smtClean="0" spc="270" sz="3850">
                <a:solidFill>
                  <a:srgbClr val="2D2C2C"/>
                </a:solidFill>
                <a:latin typeface="Times New Roman"/>
                <a:cs typeface="Times New Roman"/>
              </a:rPr>
              <a:t>n</a:t>
            </a:r>
            <a:r>
              <a:rPr dirty="0" smtClean="0" spc="270" sz="3850">
                <a:solidFill>
                  <a:srgbClr val="2D2C2C"/>
                </a:solidFill>
                <a:latin typeface="Times New Roman"/>
                <a:cs typeface="Times New Roman"/>
              </a:rPr>
              <a:t>e</a:t>
            </a:r>
            <a:r>
              <a:rPr dirty="0" smtClean="0" spc="270" sz="3850">
                <a:solidFill>
                  <a:srgbClr val="2D2C2C"/>
                </a:solidFill>
                <a:latin typeface="Times New Roman"/>
                <a:cs typeface="Times New Roman"/>
              </a:rPr>
              <a:t>l</a:t>
            </a:r>
            <a:r>
              <a:rPr dirty="0" smtClean="0" spc="270" sz="3850">
                <a:solidFill>
                  <a:srgbClr val="2D2C2C"/>
                </a:solidFill>
                <a:latin typeface="Times New Roman"/>
                <a:cs typeface="Times New Roman"/>
              </a:rPr>
              <a:t>l</a:t>
            </a:r>
            <a:endParaRPr sz="3850">
              <a:latin typeface="Times New Roman"/>
              <a:cs typeface="Times New Roman"/>
            </a:endParaRPr>
          </a:p>
          <a:p>
            <a:pPr marL="172719" marR="73426">
              <a:lnSpc>
                <a:spcPct val="95825"/>
              </a:lnSpc>
              <a:spcBef>
                <a:spcPts val="1882"/>
              </a:spcBef>
            </a:pPr>
            <a:r>
              <a:rPr dirty="0" smtClean="0" spc="93" sz="1100">
                <a:solidFill>
                  <a:srgbClr val="2D2C2C"/>
                </a:solidFill>
                <a:latin typeface="Times New Roman"/>
                <a:cs typeface="Times New Roman"/>
              </a:rPr>
              <a:t>Subject: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6919" y="611988"/>
            <a:ext cx="1373996" cy="514908"/>
          </a:xfrm>
          <a:prstGeom prst="rect">
            <a:avLst/>
          </a:prstGeom>
        </p:spPr>
        <p:txBody>
          <a:bodyPr bIns="0" lIns="0" rIns="0" rtlCol="0" tIns="24828" wrap="square">
            <a:noAutofit/>
          </a:bodyPr>
          <a:lstStyle/>
          <a:p>
            <a:pPr marL="12700">
              <a:lnSpc>
                <a:spcPts val="3910"/>
              </a:lnSpc>
            </a:pPr>
            <a:r>
              <a:rPr dirty="0" smtClean="0" spc="374" sz="3850">
                <a:solidFill>
                  <a:srgbClr val="2D2C2C"/>
                </a:solidFill>
                <a:latin typeface="Times New Roman"/>
                <a:cs typeface="Times New Roman"/>
              </a:rPr>
              <a:t>n</a:t>
            </a:r>
            <a:r>
              <a:rPr dirty="0" smtClean="0" spc="374" sz="3850">
                <a:solidFill>
                  <a:srgbClr val="2D2C2C"/>
                </a:solidFill>
                <a:latin typeface="Times New Roman"/>
                <a:cs typeface="Times New Roman"/>
              </a:rPr>
              <a:t>o</a:t>
            </a:r>
            <a:r>
              <a:rPr dirty="0" smtClean="0" spc="374" sz="3850">
                <a:solidFill>
                  <a:srgbClr val="2D2C2C"/>
                </a:solidFill>
                <a:latin typeface="Times New Roman"/>
                <a:cs typeface="Times New Roman"/>
              </a:rPr>
              <a:t>t</a:t>
            </a:r>
            <a:r>
              <a:rPr dirty="0" smtClean="0" spc="374" sz="3850">
                <a:solidFill>
                  <a:srgbClr val="2D2C2C"/>
                </a:solidFill>
                <a:latin typeface="Times New Roman"/>
                <a:cs typeface="Times New Roman"/>
              </a:rPr>
              <a:t>e</a:t>
            </a:r>
            <a:r>
              <a:rPr dirty="0" smtClean="0" spc="374" sz="3850">
                <a:solidFill>
                  <a:srgbClr val="2D2C2C"/>
                </a:solidFill>
                <a:latin typeface="Times New Roman"/>
                <a:cs typeface="Times New Roman"/>
              </a:rPr>
              <a:t>s</a:t>
            </a:r>
            <a:endParaRPr sz="38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63821" y="1385061"/>
            <a:ext cx="407607" cy="165607"/>
          </a:xfrm>
          <a:prstGeom prst="rect">
            <a:avLst/>
          </a:prstGeom>
        </p:spPr>
        <p:txBody>
          <a:bodyPr bIns="0" lIns="0" rIns="0" rtlCol="0" tIns="7397" wrap="square">
            <a:noAutofit/>
          </a:bodyPr>
          <a:lstStyle/>
          <a:p>
            <a:pPr marL="12700">
              <a:lnSpc>
                <a:spcPts val="1165"/>
              </a:lnSpc>
            </a:pPr>
            <a:r>
              <a:rPr dirty="0" smtClean="0" spc="90" sz="1100">
                <a:solidFill>
                  <a:srgbClr val="2D2C2C"/>
                </a:solidFill>
                <a:latin typeface="Times New Roman"/>
                <a:cs typeface="Times New Roman"/>
              </a:rPr>
              <a:t>Da</a:t>
            </a:r>
            <a:r>
              <a:rPr dirty="0" smtClean="0" spc="90" sz="1100">
                <a:solidFill>
                  <a:srgbClr val="2D2C2C"/>
                </a:solidFill>
                <a:latin typeface="Times New Roman"/>
                <a:cs typeface="Times New Roman"/>
              </a:rPr>
              <a:t>t</a:t>
            </a:r>
            <a:r>
              <a:rPr dirty="0" smtClean="0" spc="90" sz="1100">
                <a:solidFill>
                  <a:srgbClr val="2D2C2C"/>
                </a:solidFill>
                <a:latin typeface="Times New Roman"/>
                <a:cs typeface="Times New Roman"/>
              </a:rPr>
              <a:t>e: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4904" y="8452866"/>
            <a:ext cx="732328" cy="165607"/>
          </a:xfrm>
          <a:prstGeom prst="rect">
            <a:avLst/>
          </a:prstGeom>
        </p:spPr>
        <p:txBody>
          <a:bodyPr bIns="0" lIns="0" rIns="0" rtlCol="0" tIns="7397" wrap="square">
            <a:noAutofit/>
          </a:bodyPr>
          <a:lstStyle/>
          <a:p>
            <a:pPr marL="12700">
              <a:lnSpc>
                <a:spcPts val="1165"/>
              </a:lnSpc>
            </a:pPr>
            <a:r>
              <a:rPr dirty="0" smtClean="0" spc="157" sz="1100">
                <a:solidFill>
                  <a:srgbClr val="2D2C2C"/>
                </a:solidFill>
                <a:latin typeface="Times New Roman"/>
                <a:cs typeface="Times New Roman"/>
              </a:rPr>
              <a:t>Su</a:t>
            </a:r>
            <a:r>
              <a:rPr dirty="0" smtClean="0" spc="157" sz="1100">
                <a:solidFill>
                  <a:srgbClr val="2D2C2C"/>
                </a:solidFill>
                <a:latin typeface="Times New Roman"/>
                <a:cs typeface="Times New Roman"/>
              </a:rPr>
              <a:t>m</a:t>
            </a:r>
            <a:r>
              <a:rPr dirty="0" smtClean="0" spc="157" sz="1100">
                <a:solidFill>
                  <a:srgbClr val="2D2C2C"/>
                </a:solidFill>
                <a:latin typeface="Times New Roman"/>
                <a:cs typeface="Times New Roman"/>
              </a:rPr>
              <a:t>mary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3828" y="1864105"/>
            <a:ext cx="1638630" cy="513588"/>
          </a:xfrm>
          <a:prstGeom prst="rect">
            <a:avLst/>
          </a:prstGeom>
        </p:spPr>
        <p:txBody>
          <a:bodyPr bIns="0" lIns="0" rIns="0" rtlCol="0" tIns="4196" wrap="square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marL="446531">
              <a:lnSpc>
                <a:spcPct val="95825"/>
              </a:lnSpc>
            </a:pPr>
            <a:r>
              <a:rPr dirty="0" smtClean="0" spc="123" sz="1100">
                <a:latin typeface="Times New Roman"/>
                <a:cs typeface="Times New Roman"/>
              </a:rPr>
              <a:t>Cue</a:t>
            </a:r>
            <a:r>
              <a:rPr dirty="0" smtClean="0" spc="123" sz="1100">
                <a:latin typeface="Times New Roman"/>
                <a:cs typeface="Times New Roman"/>
              </a:rPr>
              <a:t> </a:t>
            </a:r>
            <a:r>
              <a:rPr dirty="0" smtClean="0" spc="123" sz="1100">
                <a:latin typeface="Times New Roman"/>
                <a:cs typeface="Times New Roman"/>
              </a:rPr>
              <a:t>w</a:t>
            </a:r>
            <a:r>
              <a:rPr dirty="0" smtClean="0" spc="123" sz="1100">
                <a:latin typeface="Times New Roman"/>
                <a:cs typeface="Times New Roman"/>
              </a:rPr>
              <a:t>or</a:t>
            </a:r>
            <a:r>
              <a:rPr dirty="0" smtClean="0" spc="123" sz="1100">
                <a:latin typeface="Times New Roman"/>
                <a:cs typeface="Times New Roman"/>
              </a:rPr>
              <a:t>d</a:t>
            </a:r>
            <a:r>
              <a:rPr dirty="0" smtClean="0" spc="123" sz="1100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02459" y="1864105"/>
            <a:ext cx="4396104" cy="513588"/>
          </a:xfrm>
          <a:prstGeom prst="rect">
            <a:avLst/>
          </a:prstGeom>
        </p:spPr>
        <p:txBody>
          <a:bodyPr bIns="0" lIns="0" rIns="0" rtlCol="0" tIns="4196" wrap="square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algn="ctr" marL="1975002" marR="1975358">
              <a:lnSpc>
                <a:spcPct val="95825"/>
              </a:lnSpc>
            </a:pPr>
            <a:r>
              <a:rPr dirty="0" smtClean="0" spc="112" sz="1100">
                <a:latin typeface="Times New Roman"/>
                <a:cs typeface="Times New Roman"/>
              </a:rPr>
              <a:t>N</a:t>
            </a:r>
            <a:r>
              <a:rPr dirty="0" smtClean="0" spc="112" sz="1100">
                <a:latin typeface="Times New Roman"/>
                <a:cs typeface="Times New Roman"/>
              </a:rPr>
              <a:t>o</a:t>
            </a:r>
            <a:r>
              <a:rPr dirty="0" smtClean="0" spc="112" sz="1100">
                <a:latin typeface="Times New Roman"/>
                <a:cs typeface="Times New Roman"/>
              </a:rPr>
              <a:t>t</a:t>
            </a:r>
            <a:r>
              <a:rPr dirty="0" smtClean="0" spc="112" sz="1100">
                <a:latin typeface="Times New Roman"/>
                <a:cs typeface="Times New Roman"/>
              </a:rPr>
              <a:t>es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3828" y="2377693"/>
            <a:ext cx="1638630" cy="578002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402459" y="2377693"/>
            <a:ext cx="4396104" cy="578002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