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Default ContentType="image/png" Extension="png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5334000" cy="3784600"/>
  <p:notesSz cx="5334000" cy="37846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3.png" Type="http://schemas.openxmlformats.org/officeDocument/2006/relationships/image"/><Relationship Id="rId6" Target="../media/image4.png" Type="http://schemas.openxmlformats.org/officeDocument/2006/relationships/image"/><Relationship Id="rId7" Target="../media/image5.png" Type="http://schemas.openxmlformats.org/officeDocument/2006/relationships/image"/><Relationship Id="rId8" Target="../media/image6.png" Type="http://schemas.openxmlformats.org/officeDocument/2006/relationships/image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0" y="0"/>
            <a:ext cx="5327904" cy="3773169"/>
          </a:xfrm>
          <a:custGeom>
            <a:avLst/>
            <a:gdLst/>
            <a:ahLst/>
            <a:cxnLst/>
            <a:rect b="b" l="l" r="r" t="t"/>
            <a:pathLst>
              <a:path h="3773169" w="5327904">
                <a:moveTo>
                  <a:pt x="5327904" y="3773169"/>
                </a:moveTo>
                <a:lnTo>
                  <a:pt x="5327904" y="0"/>
                </a:lnTo>
                <a:lnTo>
                  <a:pt x="0" y="0"/>
                </a:lnTo>
                <a:lnTo>
                  <a:pt x="0" y="3773169"/>
                </a:lnTo>
                <a:lnTo>
                  <a:pt x="5327904" y="3773169"/>
                </a:lnTo>
                <a:close/>
              </a:path>
            </a:pathLst>
          </a:custGeom>
          <a:solidFill>
            <a:srgbClr val="F0EBE7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212407" y="459867"/>
            <a:ext cx="4571873" cy="3023742"/>
          </a:xfrm>
          <a:custGeom>
            <a:avLst/>
            <a:gdLst/>
            <a:ahLst/>
            <a:cxnLst/>
            <a:rect b="b" l="l" r="r" t="t"/>
            <a:pathLst>
              <a:path h="3023742" w="4571873">
                <a:moveTo>
                  <a:pt x="0" y="3023742"/>
                </a:moveTo>
                <a:lnTo>
                  <a:pt x="4571873" y="3023742"/>
                </a:lnTo>
                <a:lnTo>
                  <a:pt x="4571873" y="0"/>
                </a:lnTo>
                <a:lnTo>
                  <a:pt x="0" y="0"/>
                </a:lnTo>
                <a:lnTo>
                  <a:pt x="0" y="3023742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658747" y="1967865"/>
            <a:ext cx="2772410" cy="0"/>
          </a:xfrm>
          <a:custGeom>
            <a:avLst/>
            <a:gdLst/>
            <a:ahLst/>
            <a:cxnLst/>
            <a:rect b="b" l="l" r="r" t="t"/>
            <a:pathLst>
              <a:path h="0" w="2772410">
                <a:moveTo>
                  <a:pt x="0" y="0"/>
                </a:moveTo>
                <a:lnTo>
                  <a:pt x="2772410" y="0"/>
                </a:lnTo>
              </a:path>
            </a:pathLst>
          </a:custGeom>
          <a:ln w="9525">
            <a:solidFill>
              <a:srgbClr val="A6A6A6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658747" y="2319528"/>
            <a:ext cx="2767965" cy="0"/>
          </a:xfrm>
          <a:custGeom>
            <a:avLst/>
            <a:gdLst/>
            <a:ahLst/>
            <a:cxnLst/>
            <a:rect b="b" l="l" r="r" t="t"/>
            <a:pathLst>
              <a:path h="0" w="2767965">
                <a:moveTo>
                  <a:pt x="0" y="0"/>
                </a:moveTo>
                <a:lnTo>
                  <a:pt x="2767965" y="0"/>
                </a:lnTo>
              </a:path>
            </a:pathLst>
          </a:custGeom>
          <a:ln w="9525">
            <a:solidFill>
              <a:srgbClr val="A6A6A6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658747" y="2704680"/>
            <a:ext cx="2769362" cy="12"/>
          </a:xfrm>
          <a:custGeom>
            <a:avLst/>
            <a:gdLst/>
            <a:ahLst/>
            <a:cxnLst/>
            <a:rect b="b" l="l" r="r" t="t"/>
            <a:pathLst>
              <a:path h="12" w="2769362">
                <a:moveTo>
                  <a:pt x="0" y="0"/>
                </a:moveTo>
                <a:lnTo>
                  <a:pt x="2769362" y="12"/>
                </a:lnTo>
              </a:path>
            </a:pathLst>
          </a:custGeom>
          <a:ln w="9525">
            <a:solidFill>
              <a:srgbClr val="A6A6A6"/>
            </a:solidFill>
            <a:prstDash val="dash"/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418966" y="200660"/>
            <a:ext cx="1696974" cy="1073277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691896" y="591312"/>
            <a:ext cx="2726436" cy="722376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701040" y="2221992"/>
            <a:ext cx="1139952" cy="132587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01040" y="2625852"/>
            <a:ext cx="1139952" cy="132587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691896" y="1452372"/>
            <a:ext cx="3105912" cy="178307"/>
          </a:xfrm>
          <a:prstGeom prst="rect">
            <a:avLst/>
          </a:prstGeom>
          <a:blipFill>
            <a:blip cstate="print" r:embed="rId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01040" y="1844040"/>
            <a:ext cx="638556" cy="134112"/>
          </a:xfrm>
          <a:prstGeom prst="rect">
            <a:avLst/>
          </a:prstGeom>
          <a:blipFill>
            <a:blip cstate="print" r:embed="rId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01040" y="3035808"/>
            <a:ext cx="3209544" cy="150876"/>
          </a:xfrm>
          <a:prstGeom prst="rect">
            <a:avLst/>
          </a:prstGeom>
          <a:blipFill>
            <a:blip cstate="print" r:embed="rId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2407" y="459867"/>
            <a:ext cx="4571873" cy="3023742"/>
          </a:xfrm>
          <a:prstGeom prst="rect">
            <a:avLst/>
          </a:prstGeom>
        </p:spPr>
        <p:txBody>
          <a:bodyPr bIns="0" lIns="0" rIns="0" rtlCol="0" tIns="882" wrap="square">
            <a:noAutofit/>
          </a:bodyPr>
          <a:lstStyle/>
          <a:p>
            <a:pPr>
              <a:lnSpc>
                <a:spcPts val="800"/>
              </a:lnSpc>
            </a:pPr>
            <a:endParaRPr sz="800"/>
          </a:p>
          <a:p>
            <a:pPr marL="479793">
              <a:lnSpc>
                <a:spcPct val="95825"/>
              </a:lnSpc>
              <a:spcBef>
                <a:spcPts val="1000"/>
              </a:spcBef>
            </a:pPr>
            <a:r>
              <a:rPr dirty="0" smtClean="0" spc="-500" sz="4050">
                <a:solidFill>
                  <a:srgbClr val="DC1F27"/>
                </a:solidFill>
                <a:latin typeface="Times New Roman"/>
                <a:cs typeface="Times New Roman"/>
              </a:rPr>
              <a:t>Gift</a:t>
            </a:r>
            <a:r>
              <a:rPr dirty="0" smtClean="0" spc="-500" sz="4050">
                <a:solidFill>
                  <a:srgbClr val="DC1F27"/>
                </a:solidFill>
                <a:latin typeface="Times New Roman"/>
                <a:cs typeface="Times New Roman"/>
              </a:rPr>
              <a:t> </a:t>
            </a:r>
            <a:r>
              <a:rPr dirty="0" smtClean="0" spc="-500" sz="4050">
                <a:solidFill>
                  <a:srgbClr val="DC1F27"/>
                </a:solidFill>
                <a:latin typeface="Times New Roman"/>
                <a:cs typeface="Times New Roman"/>
              </a:rPr>
              <a:t>Ce</a:t>
            </a:r>
            <a:r>
              <a:rPr dirty="0" smtClean="0" spc="-500" sz="4050">
                <a:solidFill>
                  <a:srgbClr val="DC1F27"/>
                </a:solidFill>
                <a:latin typeface="Times New Roman"/>
                <a:cs typeface="Times New Roman"/>
              </a:rPr>
              <a:t>r</a:t>
            </a:r>
            <a:r>
              <a:rPr dirty="0" smtClean="0" spc="-500" sz="4050">
                <a:solidFill>
                  <a:srgbClr val="DC1F27"/>
                </a:solidFill>
                <a:latin typeface="Times New Roman"/>
                <a:cs typeface="Times New Roman"/>
              </a:rPr>
              <a:t>tificate</a:t>
            </a:r>
            <a:endParaRPr sz="4050">
              <a:latin typeface="Times New Roman"/>
              <a:cs typeface="Times New Roman"/>
            </a:endParaRPr>
          </a:p>
          <a:p>
            <a:pPr marL="479793">
              <a:lnSpc>
                <a:spcPct val="101725"/>
              </a:lnSpc>
              <a:spcBef>
                <a:spcPts val="1501"/>
              </a:spcBef>
            </a:pP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M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E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R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R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Y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C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H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R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I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S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T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M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A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S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109" sz="1000">
                <a:solidFill>
                  <a:srgbClr val="737373"/>
                </a:solidFill>
                <a:latin typeface="Calibri"/>
                <a:cs typeface="Calibri"/>
              </a:rPr>
              <a:t>!</a:t>
            </a:r>
            <a:endParaRPr sz="1000">
              <a:latin typeface="Calibri"/>
              <a:cs typeface="Calibri"/>
            </a:endParaRPr>
          </a:p>
          <a:p>
            <a:pPr marL="488937">
              <a:lnSpc>
                <a:spcPct val="100000"/>
              </a:lnSpc>
              <a:spcBef>
                <a:spcPts val="1831"/>
              </a:spcBef>
            </a:pPr>
            <a:r>
              <a:rPr dirty="0" smtClean="0" spc="112" sz="750">
                <a:solidFill>
                  <a:srgbClr val="737373"/>
                </a:solidFill>
                <a:latin typeface="Calibri"/>
                <a:cs typeface="Calibri"/>
              </a:rPr>
              <a:t>T</a:t>
            </a:r>
            <a:r>
              <a:rPr dirty="0" smtClean="0" spc="112" sz="750">
                <a:solidFill>
                  <a:srgbClr val="737373"/>
                </a:solidFill>
                <a:latin typeface="Calibri"/>
                <a:cs typeface="Calibri"/>
              </a:rPr>
              <a:t>O</a:t>
            </a:r>
            <a:r>
              <a:rPr dirty="0" smtClean="0" spc="112" sz="7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endParaRPr sz="750">
              <a:latin typeface="Calibri"/>
              <a:cs typeface="Calibri"/>
            </a:endParaRPr>
          </a:p>
          <a:p>
            <a:pPr marL="488937">
              <a:lnSpc>
                <a:spcPct val="101725"/>
              </a:lnSpc>
              <a:spcBef>
                <a:spcPts val="2060"/>
              </a:spcBef>
            </a:pPr>
            <a:r>
              <a:rPr dirty="0" smtClean="0" spc="52" sz="750">
                <a:solidFill>
                  <a:srgbClr val="737373"/>
                </a:solidFill>
                <a:latin typeface="Calibri"/>
                <a:cs typeface="Calibri"/>
              </a:rPr>
              <a:t>A</a:t>
            </a:r>
            <a:r>
              <a:rPr dirty="0" smtClean="0" spc="52" sz="7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52" sz="750">
                <a:solidFill>
                  <a:srgbClr val="737373"/>
                </a:solidFill>
                <a:latin typeface="Calibri"/>
                <a:cs typeface="Calibri"/>
              </a:rPr>
              <a:t>M</a:t>
            </a:r>
            <a:r>
              <a:rPr dirty="0" smtClean="0" spc="52" sz="7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52" sz="750">
                <a:solidFill>
                  <a:srgbClr val="737373"/>
                </a:solidFill>
                <a:latin typeface="Calibri"/>
                <a:cs typeface="Calibri"/>
              </a:rPr>
              <a:t>O</a:t>
            </a:r>
            <a:r>
              <a:rPr dirty="0" smtClean="0" spc="52" sz="7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52" sz="750">
                <a:solidFill>
                  <a:srgbClr val="737373"/>
                </a:solidFill>
                <a:latin typeface="Calibri"/>
                <a:cs typeface="Calibri"/>
              </a:rPr>
              <a:t>U</a:t>
            </a:r>
            <a:r>
              <a:rPr dirty="0" smtClean="0" spc="52" sz="7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52" sz="750">
                <a:solidFill>
                  <a:srgbClr val="737373"/>
                </a:solidFill>
                <a:latin typeface="Calibri"/>
                <a:cs typeface="Calibri"/>
              </a:rPr>
              <a:t>N</a:t>
            </a:r>
            <a:r>
              <a:rPr dirty="0" smtClean="0" spc="52" sz="7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52" sz="750">
                <a:solidFill>
                  <a:srgbClr val="737373"/>
                </a:solidFill>
                <a:latin typeface="Calibri"/>
                <a:cs typeface="Calibri"/>
              </a:rPr>
              <a:t>T</a:t>
            </a:r>
            <a:endParaRPr sz="750">
              <a:latin typeface="Calibri"/>
              <a:cs typeface="Calibri"/>
            </a:endParaRPr>
          </a:p>
          <a:p>
            <a:pPr marL="488937">
              <a:lnSpc>
                <a:spcPct val="101725"/>
              </a:lnSpc>
              <a:spcBef>
                <a:spcPts val="2267"/>
              </a:spcBef>
            </a:pPr>
            <a:r>
              <a:rPr dirty="0" smtClean="0" spc="53" sz="750">
                <a:solidFill>
                  <a:srgbClr val="737373"/>
                </a:solidFill>
                <a:latin typeface="Calibri"/>
                <a:cs typeface="Calibri"/>
              </a:rPr>
              <a:t>V</a:t>
            </a:r>
            <a:r>
              <a:rPr dirty="0" smtClean="0" spc="53" sz="7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53" sz="750">
                <a:solidFill>
                  <a:srgbClr val="737373"/>
                </a:solidFill>
                <a:latin typeface="Calibri"/>
                <a:cs typeface="Calibri"/>
              </a:rPr>
              <a:t>A</a:t>
            </a:r>
            <a:r>
              <a:rPr dirty="0" smtClean="0" spc="53" sz="7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53" sz="750">
                <a:solidFill>
                  <a:srgbClr val="737373"/>
                </a:solidFill>
                <a:latin typeface="Calibri"/>
                <a:cs typeface="Calibri"/>
              </a:rPr>
              <a:t>L</a:t>
            </a:r>
            <a:r>
              <a:rPr dirty="0" smtClean="0" spc="53" sz="7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53" sz="750">
                <a:solidFill>
                  <a:srgbClr val="737373"/>
                </a:solidFill>
                <a:latin typeface="Calibri"/>
                <a:cs typeface="Calibri"/>
              </a:rPr>
              <a:t>I</a:t>
            </a:r>
            <a:r>
              <a:rPr dirty="0" smtClean="0" spc="53" sz="7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53" sz="750">
                <a:solidFill>
                  <a:srgbClr val="737373"/>
                </a:solidFill>
                <a:latin typeface="Calibri"/>
                <a:cs typeface="Calibri"/>
              </a:rPr>
              <a:t>D</a:t>
            </a:r>
            <a:r>
              <a:rPr dirty="0" smtClean="0" spc="53" sz="7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53" sz="7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53" sz="750">
                <a:solidFill>
                  <a:srgbClr val="737373"/>
                </a:solidFill>
                <a:latin typeface="Calibri"/>
                <a:cs typeface="Calibri"/>
              </a:rPr>
              <a:t>U</a:t>
            </a:r>
            <a:r>
              <a:rPr dirty="0" smtClean="0" spc="53" sz="7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53" sz="750">
                <a:solidFill>
                  <a:srgbClr val="737373"/>
                </a:solidFill>
                <a:latin typeface="Calibri"/>
                <a:cs typeface="Calibri"/>
              </a:rPr>
              <a:t>N</a:t>
            </a:r>
            <a:r>
              <a:rPr dirty="0" smtClean="0" spc="53" sz="7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53" sz="750">
                <a:solidFill>
                  <a:srgbClr val="737373"/>
                </a:solidFill>
                <a:latin typeface="Calibri"/>
                <a:cs typeface="Calibri"/>
              </a:rPr>
              <a:t>T</a:t>
            </a:r>
            <a:r>
              <a:rPr dirty="0" smtClean="0" spc="53" sz="7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53" sz="750">
                <a:solidFill>
                  <a:srgbClr val="737373"/>
                </a:solidFill>
                <a:latin typeface="Calibri"/>
                <a:cs typeface="Calibri"/>
              </a:rPr>
              <a:t>I</a:t>
            </a:r>
            <a:r>
              <a:rPr dirty="0" smtClean="0" spc="53" sz="7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53" sz="750">
                <a:solidFill>
                  <a:srgbClr val="737373"/>
                </a:solidFill>
                <a:latin typeface="Calibri"/>
                <a:cs typeface="Calibri"/>
              </a:rPr>
              <a:t>L</a:t>
            </a:r>
            <a:endParaRPr sz="750">
              <a:latin typeface="Calibri"/>
              <a:cs typeface="Calibri"/>
            </a:endParaRPr>
          </a:p>
          <a:p>
            <a:pPr marL="488937">
              <a:lnSpc>
                <a:spcPct val="101725"/>
              </a:lnSpc>
              <a:spcBef>
                <a:spcPts val="2335"/>
              </a:spcBef>
            </a:pPr>
            <a:r>
              <a:rPr dirty="0" smtClean="0" spc="151" sz="850">
                <a:solidFill>
                  <a:srgbClr val="737373"/>
                </a:solidFill>
                <a:latin typeface="Calibri"/>
                <a:cs typeface="Calibri"/>
              </a:rPr>
              <a:t>B</a:t>
            </a:r>
            <a:r>
              <a:rPr dirty="0" smtClean="0" spc="22" sz="8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146" sz="850">
                <a:solidFill>
                  <a:srgbClr val="737373"/>
                </a:solidFill>
                <a:latin typeface="Calibri"/>
                <a:cs typeface="Calibri"/>
              </a:rPr>
              <a:t>u</a:t>
            </a:r>
            <a:r>
              <a:rPr dirty="0" smtClean="0" spc="-32" sz="8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0" sz="850">
                <a:solidFill>
                  <a:srgbClr val="737373"/>
                </a:solidFill>
                <a:latin typeface="Calibri"/>
                <a:cs typeface="Calibri"/>
              </a:rPr>
              <a:t>s</a:t>
            </a:r>
            <a:r>
              <a:rPr dirty="0" smtClean="0" spc="73" sz="8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0" sz="850">
                <a:solidFill>
                  <a:srgbClr val="737373"/>
                </a:solidFill>
                <a:latin typeface="Calibri"/>
                <a:cs typeface="Calibri"/>
              </a:rPr>
              <a:t>i</a:t>
            </a:r>
            <a:r>
              <a:rPr dirty="0" smtClean="0" spc="18" sz="8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128" sz="850">
                <a:solidFill>
                  <a:srgbClr val="737373"/>
                </a:solidFill>
                <a:latin typeface="Calibri"/>
                <a:cs typeface="Calibri"/>
              </a:rPr>
              <a:t>n</a:t>
            </a:r>
            <a:r>
              <a:rPr dirty="0" smtClean="0" spc="-25" sz="8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0" sz="850">
                <a:solidFill>
                  <a:srgbClr val="737373"/>
                </a:solidFill>
                <a:latin typeface="Calibri"/>
                <a:cs typeface="Calibri"/>
              </a:rPr>
              <a:t>e</a:t>
            </a:r>
            <a:r>
              <a:rPr dirty="0" smtClean="0" spc="78" sz="8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0" sz="850">
                <a:solidFill>
                  <a:srgbClr val="737373"/>
                </a:solidFill>
                <a:latin typeface="Calibri"/>
                <a:cs typeface="Calibri"/>
              </a:rPr>
              <a:t>s</a:t>
            </a:r>
            <a:r>
              <a:rPr dirty="0" smtClean="0" spc="63" sz="8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0" sz="850">
                <a:solidFill>
                  <a:srgbClr val="737373"/>
                </a:solidFill>
                <a:latin typeface="Calibri"/>
                <a:cs typeface="Calibri"/>
              </a:rPr>
              <a:t>s</a:t>
            </a:r>
            <a:r>
              <a:rPr dirty="0" smtClean="0" spc="0" sz="850">
                <a:solidFill>
                  <a:srgbClr val="737373"/>
                </a:solidFill>
                <a:latin typeface="Calibri"/>
                <a:cs typeface="Calibri"/>
              </a:rPr>
              <a:t>  </a:t>
            </a:r>
            <a:r>
              <a:rPr dirty="0" smtClean="0" spc="102" sz="8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128" sz="850">
                <a:solidFill>
                  <a:srgbClr val="737373"/>
                </a:solidFill>
                <a:latin typeface="Calibri"/>
                <a:cs typeface="Calibri"/>
              </a:rPr>
              <a:t>n</a:t>
            </a:r>
            <a:r>
              <a:rPr dirty="0" smtClean="0" spc="-15" sz="8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0" sz="850">
                <a:solidFill>
                  <a:srgbClr val="737373"/>
                </a:solidFill>
                <a:latin typeface="Calibri"/>
                <a:cs typeface="Calibri"/>
              </a:rPr>
              <a:t>a</a:t>
            </a:r>
            <a:r>
              <a:rPr dirty="0" smtClean="0" spc="83" sz="8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222" sz="850">
                <a:solidFill>
                  <a:srgbClr val="737373"/>
                </a:solidFill>
                <a:latin typeface="Calibri"/>
                <a:cs typeface="Calibri"/>
              </a:rPr>
              <a:t>m</a:t>
            </a:r>
            <a:r>
              <a:rPr dirty="0" smtClean="0" spc="-15" sz="8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0" sz="850">
                <a:solidFill>
                  <a:srgbClr val="737373"/>
                </a:solidFill>
                <a:latin typeface="Calibri"/>
                <a:cs typeface="Calibri"/>
              </a:rPr>
              <a:t>e</a:t>
            </a:r>
            <a:r>
              <a:rPr dirty="0" smtClean="0" spc="0" sz="850">
                <a:solidFill>
                  <a:srgbClr val="737373"/>
                </a:solidFill>
                <a:latin typeface="Calibri"/>
                <a:cs typeface="Calibri"/>
              </a:rPr>
              <a:t>  </a:t>
            </a:r>
            <a:r>
              <a:rPr dirty="0" smtClean="0" spc="88" sz="8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0" sz="850">
                <a:solidFill>
                  <a:srgbClr val="737373"/>
                </a:solidFill>
                <a:latin typeface="Calibri"/>
                <a:cs typeface="Calibri"/>
              </a:rPr>
              <a:t>&amp;</a:t>
            </a:r>
            <a:r>
              <a:rPr dirty="0" smtClean="0" spc="0" sz="8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185" sz="8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0" sz="850">
                <a:solidFill>
                  <a:srgbClr val="737373"/>
                </a:solidFill>
                <a:latin typeface="Calibri"/>
                <a:cs typeface="Calibri"/>
              </a:rPr>
              <a:t>I</a:t>
            </a:r>
            <a:r>
              <a:rPr dirty="0" smtClean="0" spc="22" sz="8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128" sz="850">
                <a:solidFill>
                  <a:srgbClr val="737373"/>
                </a:solidFill>
                <a:latin typeface="Calibri"/>
                <a:cs typeface="Calibri"/>
              </a:rPr>
              <a:t>n</a:t>
            </a:r>
            <a:r>
              <a:rPr dirty="0" smtClean="0" spc="-15" sz="8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0" sz="850">
                <a:solidFill>
                  <a:srgbClr val="737373"/>
                </a:solidFill>
                <a:latin typeface="Calibri"/>
                <a:cs typeface="Calibri"/>
              </a:rPr>
              <a:t>f</a:t>
            </a:r>
            <a:r>
              <a:rPr dirty="0" smtClean="0" spc="3" sz="8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0" sz="850">
                <a:solidFill>
                  <a:srgbClr val="737373"/>
                </a:solidFill>
                <a:latin typeface="Calibri"/>
                <a:cs typeface="Calibri"/>
              </a:rPr>
              <a:t>o</a:t>
            </a:r>
            <a:r>
              <a:rPr dirty="0" smtClean="0" spc="80" sz="8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0" sz="850">
                <a:solidFill>
                  <a:srgbClr val="737373"/>
                </a:solidFill>
                <a:latin typeface="Calibri"/>
                <a:cs typeface="Calibri"/>
              </a:rPr>
              <a:t>r</a:t>
            </a:r>
            <a:r>
              <a:rPr dirty="0" smtClean="0" spc="24" sz="8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222" sz="850">
                <a:solidFill>
                  <a:srgbClr val="737373"/>
                </a:solidFill>
                <a:latin typeface="Calibri"/>
                <a:cs typeface="Calibri"/>
              </a:rPr>
              <a:t>m</a:t>
            </a:r>
            <a:r>
              <a:rPr dirty="0" smtClean="0" spc="-15" sz="8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0" sz="850">
                <a:solidFill>
                  <a:srgbClr val="737373"/>
                </a:solidFill>
                <a:latin typeface="Calibri"/>
                <a:cs typeface="Calibri"/>
              </a:rPr>
              <a:t>a</a:t>
            </a:r>
            <a:r>
              <a:rPr dirty="0" smtClean="0" spc="83" sz="8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0" sz="850">
                <a:solidFill>
                  <a:srgbClr val="737373"/>
                </a:solidFill>
                <a:latin typeface="Calibri"/>
                <a:cs typeface="Calibri"/>
              </a:rPr>
              <a:t>t</a:t>
            </a:r>
            <a:r>
              <a:rPr dirty="0" smtClean="0" spc="49" sz="8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0" sz="850">
                <a:solidFill>
                  <a:srgbClr val="737373"/>
                </a:solidFill>
                <a:latin typeface="Calibri"/>
                <a:cs typeface="Calibri"/>
              </a:rPr>
              <a:t>i</a:t>
            </a:r>
            <a:r>
              <a:rPr dirty="0" smtClean="0" spc="18" sz="8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0" sz="850">
                <a:solidFill>
                  <a:srgbClr val="737373"/>
                </a:solidFill>
                <a:latin typeface="Calibri"/>
                <a:cs typeface="Calibri"/>
              </a:rPr>
              <a:t>o</a:t>
            </a:r>
            <a:r>
              <a:rPr dirty="0" smtClean="0" spc="80" sz="8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mtClean="0" spc="128" sz="850">
                <a:solidFill>
                  <a:srgbClr val="737373"/>
                </a:solidFill>
                <a:latin typeface="Calibri"/>
                <a:cs typeface="Calibri"/>
              </a:rPr>
              <a:t>n</a:t>
            </a:r>
            <a:endParaRPr sz="8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8747" y="1828165"/>
            <a:ext cx="2772410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