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5334000" cy="3784600"/>
  <p:notesSz cx="5334000" cy="3784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0" y="0"/>
            <a:ext cx="5321300" cy="3771899"/>
          </a:xfrm>
          <a:custGeom>
            <a:avLst/>
            <a:gdLst/>
            <a:ahLst/>
            <a:cxnLst/>
            <a:rect b="b" l="l" r="r" t="t"/>
            <a:pathLst>
              <a:path h="3771899" w="5321300">
                <a:moveTo>
                  <a:pt x="0" y="2788158"/>
                </a:moveTo>
                <a:lnTo>
                  <a:pt x="0" y="3068332"/>
                </a:lnTo>
                <a:lnTo>
                  <a:pt x="809371" y="3771899"/>
                </a:lnTo>
                <a:lnTo>
                  <a:pt x="1131658" y="3771899"/>
                </a:lnTo>
                <a:lnTo>
                  <a:pt x="0" y="2788158"/>
                </a:lnTo>
                <a:close/>
              </a:path>
              <a:path h="3771899" w="5321300">
                <a:moveTo>
                  <a:pt x="0" y="2169795"/>
                </a:moveTo>
                <a:lnTo>
                  <a:pt x="0" y="2449957"/>
                </a:lnTo>
                <a:lnTo>
                  <a:pt x="1520698" y="3771899"/>
                </a:lnTo>
                <a:lnTo>
                  <a:pt x="1843024" y="3771899"/>
                </a:lnTo>
                <a:lnTo>
                  <a:pt x="0" y="2169795"/>
                </a:lnTo>
                <a:close/>
              </a:path>
              <a:path h="3771899" w="5321300">
                <a:moveTo>
                  <a:pt x="0" y="1551305"/>
                </a:moveTo>
                <a:lnTo>
                  <a:pt x="0" y="1831467"/>
                </a:lnTo>
                <a:lnTo>
                  <a:pt x="2232152" y="3771899"/>
                </a:lnTo>
                <a:lnTo>
                  <a:pt x="2554478" y="3771899"/>
                </a:lnTo>
                <a:lnTo>
                  <a:pt x="0" y="1551305"/>
                </a:lnTo>
                <a:close/>
              </a:path>
              <a:path h="3771899" w="5321300">
                <a:moveTo>
                  <a:pt x="0" y="932942"/>
                </a:moveTo>
                <a:lnTo>
                  <a:pt x="0" y="1213104"/>
                </a:lnTo>
                <a:lnTo>
                  <a:pt x="2943606" y="3771899"/>
                </a:lnTo>
                <a:lnTo>
                  <a:pt x="3265804" y="3771899"/>
                </a:lnTo>
                <a:lnTo>
                  <a:pt x="0" y="932942"/>
                </a:lnTo>
                <a:close/>
              </a:path>
              <a:path h="3771899" w="5321300">
                <a:moveTo>
                  <a:pt x="0" y="314579"/>
                </a:moveTo>
                <a:lnTo>
                  <a:pt x="0" y="594741"/>
                </a:lnTo>
                <a:lnTo>
                  <a:pt x="3654933" y="3771899"/>
                </a:lnTo>
                <a:lnTo>
                  <a:pt x="3977259" y="3771899"/>
                </a:lnTo>
                <a:lnTo>
                  <a:pt x="0" y="314579"/>
                </a:lnTo>
                <a:close/>
              </a:path>
              <a:path h="3771899" w="5321300">
                <a:moveTo>
                  <a:pt x="4617847" y="0"/>
                </a:moveTo>
                <a:lnTo>
                  <a:pt x="4295648" y="0"/>
                </a:lnTo>
                <a:lnTo>
                  <a:pt x="5321300" y="891667"/>
                </a:lnTo>
                <a:lnTo>
                  <a:pt x="5321300" y="611505"/>
                </a:lnTo>
                <a:lnTo>
                  <a:pt x="4617847" y="0"/>
                </a:lnTo>
                <a:close/>
              </a:path>
              <a:path h="3771899" w="5321300">
                <a:moveTo>
                  <a:pt x="3906520" y="0"/>
                </a:moveTo>
                <a:lnTo>
                  <a:pt x="3584194" y="0"/>
                </a:lnTo>
                <a:lnTo>
                  <a:pt x="5321300" y="1510030"/>
                </a:lnTo>
                <a:lnTo>
                  <a:pt x="5321300" y="1229868"/>
                </a:lnTo>
                <a:lnTo>
                  <a:pt x="3906520" y="0"/>
                </a:lnTo>
                <a:close/>
              </a:path>
              <a:path h="3771899" w="5321300">
                <a:moveTo>
                  <a:pt x="3195066" y="0"/>
                </a:moveTo>
                <a:lnTo>
                  <a:pt x="2872867" y="0"/>
                </a:lnTo>
                <a:lnTo>
                  <a:pt x="5321300" y="2128393"/>
                </a:lnTo>
                <a:lnTo>
                  <a:pt x="5321300" y="1848231"/>
                </a:lnTo>
                <a:lnTo>
                  <a:pt x="3195066" y="0"/>
                </a:lnTo>
                <a:close/>
              </a:path>
              <a:path h="3771899" w="5321300">
                <a:moveTo>
                  <a:pt x="2483739" y="0"/>
                </a:moveTo>
                <a:lnTo>
                  <a:pt x="2161413" y="0"/>
                </a:lnTo>
                <a:lnTo>
                  <a:pt x="5321300" y="2746832"/>
                </a:lnTo>
                <a:lnTo>
                  <a:pt x="5321300" y="2466721"/>
                </a:lnTo>
                <a:lnTo>
                  <a:pt x="2483739" y="0"/>
                </a:lnTo>
                <a:close/>
              </a:path>
              <a:path h="3771899" w="5321300">
                <a:moveTo>
                  <a:pt x="1772285" y="0"/>
                </a:moveTo>
                <a:lnTo>
                  <a:pt x="1450086" y="0"/>
                </a:lnTo>
                <a:lnTo>
                  <a:pt x="5321300" y="3365233"/>
                </a:lnTo>
                <a:lnTo>
                  <a:pt x="5321300" y="3085071"/>
                </a:lnTo>
                <a:lnTo>
                  <a:pt x="1772285" y="0"/>
                </a:lnTo>
                <a:close/>
              </a:path>
              <a:path h="3771899" w="5321300">
                <a:moveTo>
                  <a:pt x="5077714" y="3771899"/>
                </a:moveTo>
                <a:lnTo>
                  <a:pt x="5321300" y="3771899"/>
                </a:lnTo>
                <a:lnTo>
                  <a:pt x="5321300" y="3703474"/>
                </a:lnTo>
                <a:lnTo>
                  <a:pt x="1060945" y="0"/>
                </a:lnTo>
                <a:lnTo>
                  <a:pt x="738644" y="0"/>
                </a:lnTo>
                <a:lnTo>
                  <a:pt x="5077714" y="3771899"/>
                </a:lnTo>
                <a:close/>
              </a:path>
              <a:path h="3771899" w="5321300">
                <a:moveTo>
                  <a:pt x="349542" y="0"/>
                </a:moveTo>
                <a:lnTo>
                  <a:pt x="27251" y="0"/>
                </a:lnTo>
                <a:lnTo>
                  <a:pt x="4366387" y="3771899"/>
                </a:lnTo>
                <a:lnTo>
                  <a:pt x="4688586" y="3771899"/>
                </a:lnTo>
                <a:lnTo>
                  <a:pt x="349542" y="0"/>
                </a:lnTo>
                <a:close/>
              </a:path>
              <a:path h="3771899" w="5321300">
                <a:moveTo>
                  <a:pt x="5321300" y="0"/>
                </a:moveTo>
                <a:lnTo>
                  <a:pt x="5006975" y="0"/>
                </a:lnTo>
                <a:lnTo>
                  <a:pt x="5321300" y="273177"/>
                </a:lnTo>
                <a:lnTo>
                  <a:pt x="5321300" y="0"/>
                </a:lnTo>
                <a:close/>
              </a:path>
              <a:path h="3771899" w="5321300">
                <a:moveTo>
                  <a:pt x="420268" y="3771899"/>
                </a:moveTo>
                <a:lnTo>
                  <a:pt x="0" y="3406559"/>
                </a:lnTo>
                <a:lnTo>
                  <a:pt x="0" y="3771899"/>
                </a:lnTo>
                <a:lnTo>
                  <a:pt x="420268" y="3771899"/>
                </a:lnTo>
                <a:close/>
              </a:path>
            </a:pathLst>
          </a:custGeom>
          <a:solidFill>
            <a:srgbClr val="D1422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32664" y="248196"/>
            <a:ext cx="4862703" cy="3283585"/>
          </a:xfrm>
          <a:custGeom>
            <a:avLst/>
            <a:gdLst/>
            <a:ahLst/>
            <a:cxnLst/>
            <a:rect b="b" l="l" r="r" t="t"/>
            <a:pathLst>
              <a:path h="3283585" w="4862703">
                <a:moveTo>
                  <a:pt x="0" y="3283585"/>
                </a:moveTo>
                <a:lnTo>
                  <a:pt x="4862703" y="3283585"/>
                </a:lnTo>
                <a:lnTo>
                  <a:pt x="4862703" y="0"/>
                </a:lnTo>
                <a:lnTo>
                  <a:pt x="0" y="0"/>
                </a:lnTo>
                <a:lnTo>
                  <a:pt x="0" y="328358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963409" y="3079800"/>
            <a:ext cx="3401199" cy="12"/>
          </a:xfrm>
          <a:custGeom>
            <a:avLst/>
            <a:gdLst/>
            <a:ahLst/>
            <a:cxnLst/>
            <a:rect b="b" l="l" r="r" t="t"/>
            <a:pathLst>
              <a:path h="12" w="3401199">
                <a:moveTo>
                  <a:pt x="0" y="0"/>
                </a:moveTo>
                <a:lnTo>
                  <a:pt x="3401199" y="12"/>
                </a:lnTo>
              </a:path>
            </a:pathLst>
          </a:custGeom>
          <a:ln w="9525">
            <a:solidFill>
              <a:srgbClr val="EE6C5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963409" y="2631363"/>
            <a:ext cx="3401199" cy="0"/>
          </a:xfrm>
          <a:custGeom>
            <a:avLst/>
            <a:gdLst/>
            <a:ahLst/>
            <a:cxnLst/>
            <a:rect b="b" l="l" r="r" t="t"/>
            <a:pathLst>
              <a:path h="0" w="3401199">
                <a:moveTo>
                  <a:pt x="0" y="0"/>
                </a:moveTo>
                <a:lnTo>
                  <a:pt x="3401199" y="0"/>
                </a:lnTo>
              </a:path>
            </a:pathLst>
          </a:custGeom>
          <a:ln w="9525">
            <a:solidFill>
              <a:srgbClr val="EE6C5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021080" y="2462784"/>
            <a:ext cx="3284220" cy="184403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021080" y="2909316"/>
            <a:ext cx="1114044" cy="184403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70560" y="1510284"/>
            <a:ext cx="3985260" cy="545592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972312" y="1281684"/>
            <a:ext cx="3383279" cy="329184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333207" y="426748"/>
            <a:ext cx="654955" cy="752515"/>
          </a:xfrm>
          <a:custGeom>
            <a:avLst/>
            <a:gdLst/>
            <a:ahLst/>
            <a:cxnLst/>
            <a:rect b="b" l="l" r="r" t="t"/>
            <a:pathLst>
              <a:path h="752515" w="654955">
                <a:moveTo>
                  <a:pt x="532992" y="717728"/>
                </a:moveTo>
                <a:lnTo>
                  <a:pt x="546497" y="708744"/>
                </a:lnTo>
                <a:lnTo>
                  <a:pt x="557156" y="699568"/>
                </a:lnTo>
                <a:lnTo>
                  <a:pt x="565322" y="690308"/>
                </a:lnTo>
                <a:lnTo>
                  <a:pt x="571346" y="681075"/>
                </a:lnTo>
                <a:lnTo>
                  <a:pt x="575580" y="671975"/>
                </a:lnTo>
                <a:lnTo>
                  <a:pt x="578267" y="663546"/>
                </a:lnTo>
                <a:lnTo>
                  <a:pt x="579283" y="659482"/>
                </a:lnTo>
                <a:lnTo>
                  <a:pt x="581188" y="656180"/>
                </a:lnTo>
                <a:lnTo>
                  <a:pt x="584744" y="655164"/>
                </a:lnTo>
                <a:lnTo>
                  <a:pt x="598246" y="649821"/>
                </a:lnTo>
                <a:lnTo>
                  <a:pt x="609389" y="642056"/>
                </a:lnTo>
                <a:lnTo>
                  <a:pt x="618083" y="632199"/>
                </a:lnTo>
                <a:lnTo>
                  <a:pt x="624235" y="620582"/>
                </a:lnTo>
                <a:lnTo>
                  <a:pt x="627754" y="607535"/>
                </a:lnTo>
                <a:lnTo>
                  <a:pt x="628559" y="599284"/>
                </a:lnTo>
                <a:lnTo>
                  <a:pt x="628686" y="596363"/>
                </a:lnTo>
                <a:lnTo>
                  <a:pt x="632242" y="592299"/>
                </a:lnTo>
                <a:lnTo>
                  <a:pt x="641329" y="582722"/>
                </a:lnTo>
                <a:lnTo>
                  <a:pt x="646803" y="572495"/>
                </a:lnTo>
                <a:lnTo>
                  <a:pt x="648597" y="561949"/>
                </a:lnTo>
                <a:lnTo>
                  <a:pt x="646641" y="551415"/>
                </a:lnTo>
                <a:lnTo>
                  <a:pt x="640867" y="541225"/>
                </a:lnTo>
                <a:lnTo>
                  <a:pt x="631208" y="531709"/>
                </a:lnTo>
                <a:lnTo>
                  <a:pt x="629194" y="530196"/>
                </a:lnTo>
                <a:lnTo>
                  <a:pt x="639100" y="528164"/>
                </a:lnTo>
                <a:lnTo>
                  <a:pt x="646212" y="520671"/>
                </a:lnTo>
                <a:lnTo>
                  <a:pt x="650022" y="517115"/>
                </a:lnTo>
                <a:lnTo>
                  <a:pt x="651927" y="514575"/>
                </a:lnTo>
                <a:lnTo>
                  <a:pt x="654213" y="509622"/>
                </a:lnTo>
                <a:lnTo>
                  <a:pt x="646974" y="508606"/>
                </a:lnTo>
                <a:lnTo>
                  <a:pt x="639608" y="508733"/>
                </a:lnTo>
                <a:lnTo>
                  <a:pt x="642275" y="506828"/>
                </a:lnTo>
                <a:lnTo>
                  <a:pt x="644688" y="504415"/>
                </a:lnTo>
                <a:lnTo>
                  <a:pt x="646847" y="501748"/>
                </a:lnTo>
                <a:lnTo>
                  <a:pt x="652988" y="491017"/>
                </a:lnTo>
                <a:lnTo>
                  <a:pt x="654955" y="478296"/>
                </a:lnTo>
                <a:lnTo>
                  <a:pt x="654848" y="476729"/>
                </a:lnTo>
                <a:lnTo>
                  <a:pt x="650605" y="460708"/>
                </a:lnTo>
                <a:lnTo>
                  <a:pt x="642236" y="448071"/>
                </a:lnTo>
                <a:lnTo>
                  <a:pt x="631618" y="438530"/>
                </a:lnTo>
                <a:lnTo>
                  <a:pt x="620626" y="431798"/>
                </a:lnTo>
                <a:lnTo>
                  <a:pt x="611139" y="427588"/>
                </a:lnTo>
                <a:lnTo>
                  <a:pt x="608239" y="426564"/>
                </a:lnTo>
                <a:lnTo>
                  <a:pt x="615618" y="416872"/>
                </a:lnTo>
                <a:lnTo>
                  <a:pt x="619795" y="405934"/>
                </a:lnTo>
                <a:lnTo>
                  <a:pt x="620246" y="394531"/>
                </a:lnTo>
                <a:lnTo>
                  <a:pt x="616452" y="383446"/>
                </a:lnTo>
                <a:lnTo>
                  <a:pt x="612049" y="377415"/>
                </a:lnTo>
                <a:lnTo>
                  <a:pt x="603251" y="369594"/>
                </a:lnTo>
                <a:lnTo>
                  <a:pt x="592589" y="362951"/>
                </a:lnTo>
                <a:lnTo>
                  <a:pt x="580598" y="357798"/>
                </a:lnTo>
                <a:lnTo>
                  <a:pt x="567811" y="354445"/>
                </a:lnTo>
                <a:lnTo>
                  <a:pt x="554765" y="353205"/>
                </a:lnTo>
                <a:lnTo>
                  <a:pt x="547660" y="353539"/>
                </a:lnTo>
                <a:lnTo>
                  <a:pt x="547681" y="341431"/>
                </a:lnTo>
                <a:lnTo>
                  <a:pt x="545884" y="328321"/>
                </a:lnTo>
                <a:lnTo>
                  <a:pt x="545501" y="326742"/>
                </a:lnTo>
                <a:lnTo>
                  <a:pt x="540218" y="314768"/>
                </a:lnTo>
                <a:lnTo>
                  <a:pt x="530439" y="305856"/>
                </a:lnTo>
                <a:lnTo>
                  <a:pt x="529245" y="305533"/>
                </a:lnTo>
                <a:lnTo>
                  <a:pt x="524292" y="304517"/>
                </a:lnTo>
                <a:lnTo>
                  <a:pt x="519974" y="306803"/>
                </a:lnTo>
                <a:lnTo>
                  <a:pt x="519974" y="313153"/>
                </a:lnTo>
                <a:lnTo>
                  <a:pt x="517449" y="327590"/>
                </a:lnTo>
                <a:lnTo>
                  <a:pt x="511973" y="337537"/>
                </a:lnTo>
                <a:lnTo>
                  <a:pt x="508065" y="325160"/>
                </a:lnTo>
                <a:lnTo>
                  <a:pt x="501172" y="313274"/>
                </a:lnTo>
                <a:lnTo>
                  <a:pt x="490496" y="305725"/>
                </a:lnTo>
                <a:lnTo>
                  <a:pt x="487335" y="304390"/>
                </a:lnTo>
                <a:lnTo>
                  <a:pt x="485938" y="301215"/>
                </a:lnTo>
                <a:lnTo>
                  <a:pt x="483652" y="295754"/>
                </a:lnTo>
                <a:lnTo>
                  <a:pt x="485176" y="292579"/>
                </a:lnTo>
                <a:lnTo>
                  <a:pt x="499101" y="295996"/>
                </a:lnTo>
                <a:lnTo>
                  <a:pt x="511688" y="296110"/>
                </a:lnTo>
                <a:lnTo>
                  <a:pt x="522294" y="292731"/>
                </a:lnTo>
                <a:lnTo>
                  <a:pt x="530272" y="285669"/>
                </a:lnTo>
                <a:lnTo>
                  <a:pt x="534979" y="274735"/>
                </a:lnTo>
                <a:lnTo>
                  <a:pt x="535849" y="260829"/>
                </a:lnTo>
                <a:lnTo>
                  <a:pt x="535341" y="253971"/>
                </a:lnTo>
                <a:lnTo>
                  <a:pt x="525943" y="250542"/>
                </a:lnTo>
                <a:lnTo>
                  <a:pt x="526832" y="241398"/>
                </a:lnTo>
                <a:lnTo>
                  <a:pt x="527721" y="231619"/>
                </a:lnTo>
                <a:lnTo>
                  <a:pt x="517561" y="228825"/>
                </a:lnTo>
                <a:lnTo>
                  <a:pt x="510830" y="229206"/>
                </a:lnTo>
                <a:lnTo>
                  <a:pt x="498764" y="233891"/>
                </a:lnTo>
                <a:lnTo>
                  <a:pt x="490729" y="244825"/>
                </a:lnTo>
                <a:lnTo>
                  <a:pt x="489494" y="248764"/>
                </a:lnTo>
                <a:lnTo>
                  <a:pt x="501965" y="237921"/>
                </a:lnTo>
                <a:lnTo>
                  <a:pt x="513493" y="236464"/>
                </a:lnTo>
                <a:lnTo>
                  <a:pt x="516799" y="238731"/>
                </a:lnTo>
                <a:lnTo>
                  <a:pt x="518196" y="244319"/>
                </a:lnTo>
                <a:lnTo>
                  <a:pt x="515021" y="246986"/>
                </a:lnTo>
                <a:lnTo>
                  <a:pt x="507020" y="248510"/>
                </a:lnTo>
                <a:lnTo>
                  <a:pt x="512354" y="249526"/>
                </a:lnTo>
                <a:lnTo>
                  <a:pt x="516164" y="253463"/>
                </a:lnTo>
                <a:lnTo>
                  <a:pt x="508798" y="255241"/>
                </a:lnTo>
                <a:lnTo>
                  <a:pt x="498672" y="259866"/>
                </a:lnTo>
                <a:lnTo>
                  <a:pt x="489247" y="261856"/>
                </a:lnTo>
                <a:lnTo>
                  <a:pt x="483652" y="255876"/>
                </a:lnTo>
                <a:lnTo>
                  <a:pt x="481239" y="250034"/>
                </a:lnTo>
                <a:lnTo>
                  <a:pt x="475397" y="241398"/>
                </a:lnTo>
                <a:lnTo>
                  <a:pt x="478953" y="237207"/>
                </a:lnTo>
                <a:lnTo>
                  <a:pt x="482439" y="232526"/>
                </a:lnTo>
                <a:lnTo>
                  <a:pt x="485999" y="226500"/>
                </a:lnTo>
                <a:lnTo>
                  <a:pt x="489350" y="218927"/>
                </a:lnTo>
                <a:lnTo>
                  <a:pt x="492207" y="209605"/>
                </a:lnTo>
                <a:lnTo>
                  <a:pt x="494285" y="198335"/>
                </a:lnTo>
                <a:lnTo>
                  <a:pt x="495300" y="184913"/>
                </a:lnTo>
                <a:lnTo>
                  <a:pt x="494968" y="169140"/>
                </a:lnTo>
                <a:lnTo>
                  <a:pt x="493003" y="150814"/>
                </a:lnTo>
                <a:lnTo>
                  <a:pt x="489240" y="130273"/>
                </a:lnTo>
                <a:lnTo>
                  <a:pt x="484692" y="115254"/>
                </a:lnTo>
                <a:lnTo>
                  <a:pt x="478572" y="103537"/>
                </a:lnTo>
                <a:lnTo>
                  <a:pt x="471127" y="94111"/>
                </a:lnTo>
                <a:lnTo>
                  <a:pt x="462604" y="85966"/>
                </a:lnTo>
                <a:lnTo>
                  <a:pt x="453248" y="78092"/>
                </a:lnTo>
                <a:lnTo>
                  <a:pt x="443266" y="69440"/>
                </a:lnTo>
                <a:lnTo>
                  <a:pt x="433261" y="60610"/>
                </a:lnTo>
                <a:lnTo>
                  <a:pt x="423242" y="52509"/>
                </a:lnTo>
                <a:lnTo>
                  <a:pt x="413121" y="45093"/>
                </a:lnTo>
                <a:lnTo>
                  <a:pt x="402812" y="38316"/>
                </a:lnTo>
                <a:lnTo>
                  <a:pt x="392229" y="32132"/>
                </a:lnTo>
                <a:lnTo>
                  <a:pt x="381284" y="26498"/>
                </a:lnTo>
                <a:lnTo>
                  <a:pt x="369891" y="21367"/>
                </a:lnTo>
                <a:lnTo>
                  <a:pt x="357962" y="16695"/>
                </a:lnTo>
                <a:lnTo>
                  <a:pt x="345412" y="12436"/>
                </a:lnTo>
                <a:lnTo>
                  <a:pt x="332153" y="8546"/>
                </a:lnTo>
                <a:lnTo>
                  <a:pt x="314517" y="4262"/>
                </a:lnTo>
                <a:lnTo>
                  <a:pt x="301541" y="1898"/>
                </a:lnTo>
                <a:lnTo>
                  <a:pt x="289387" y="482"/>
                </a:lnTo>
                <a:lnTo>
                  <a:pt x="277790" y="0"/>
                </a:lnTo>
                <a:lnTo>
                  <a:pt x="266479" y="437"/>
                </a:lnTo>
                <a:lnTo>
                  <a:pt x="255188" y="1779"/>
                </a:lnTo>
                <a:lnTo>
                  <a:pt x="243649" y="4011"/>
                </a:lnTo>
                <a:lnTo>
                  <a:pt x="231592" y="7118"/>
                </a:lnTo>
                <a:lnTo>
                  <a:pt x="218751" y="11086"/>
                </a:lnTo>
                <a:lnTo>
                  <a:pt x="198645" y="18369"/>
                </a:lnTo>
                <a:lnTo>
                  <a:pt x="186682" y="23495"/>
                </a:lnTo>
                <a:lnTo>
                  <a:pt x="174881" y="29073"/>
                </a:lnTo>
                <a:lnTo>
                  <a:pt x="163284" y="34981"/>
                </a:lnTo>
                <a:lnTo>
                  <a:pt x="151932" y="41100"/>
                </a:lnTo>
                <a:lnTo>
                  <a:pt x="140868" y="47309"/>
                </a:lnTo>
                <a:lnTo>
                  <a:pt x="130131" y="53487"/>
                </a:lnTo>
                <a:lnTo>
                  <a:pt x="119765" y="59515"/>
                </a:lnTo>
                <a:lnTo>
                  <a:pt x="117765" y="60677"/>
                </a:lnTo>
                <a:lnTo>
                  <a:pt x="106761" y="67356"/>
                </a:lnTo>
                <a:lnTo>
                  <a:pt x="95954" y="74568"/>
                </a:lnTo>
                <a:lnTo>
                  <a:pt x="85832" y="82360"/>
                </a:lnTo>
                <a:lnTo>
                  <a:pt x="77125" y="90522"/>
                </a:lnTo>
                <a:lnTo>
                  <a:pt x="68376" y="99954"/>
                </a:lnTo>
                <a:lnTo>
                  <a:pt x="63074" y="106605"/>
                </a:lnTo>
                <a:lnTo>
                  <a:pt x="60033" y="112869"/>
                </a:lnTo>
                <a:lnTo>
                  <a:pt x="58062" y="121140"/>
                </a:lnTo>
                <a:lnTo>
                  <a:pt x="55974" y="133813"/>
                </a:lnTo>
                <a:lnTo>
                  <a:pt x="54265" y="143989"/>
                </a:lnTo>
                <a:lnTo>
                  <a:pt x="53199" y="149830"/>
                </a:lnTo>
                <a:lnTo>
                  <a:pt x="51682" y="157940"/>
                </a:lnTo>
                <a:lnTo>
                  <a:pt x="49784" y="168045"/>
                </a:lnTo>
                <a:lnTo>
                  <a:pt x="47574" y="179869"/>
                </a:lnTo>
                <a:lnTo>
                  <a:pt x="45123" y="193138"/>
                </a:lnTo>
                <a:lnTo>
                  <a:pt x="42499" y="207578"/>
                </a:lnTo>
                <a:lnTo>
                  <a:pt x="39774" y="222913"/>
                </a:lnTo>
                <a:lnTo>
                  <a:pt x="37016" y="238869"/>
                </a:lnTo>
                <a:lnTo>
                  <a:pt x="34295" y="255172"/>
                </a:lnTo>
                <a:lnTo>
                  <a:pt x="31682" y="271546"/>
                </a:lnTo>
                <a:lnTo>
                  <a:pt x="29246" y="287718"/>
                </a:lnTo>
                <a:lnTo>
                  <a:pt x="27057" y="303411"/>
                </a:lnTo>
                <a:lnTo>
                  <a:pt x="25185" y="318352"/>
                </a:lnTo>
                <a:lnTo>
                  <a:pt x="23699" y="332267"/>
                </a:lnTo>
                <a:lnTo>
                  <a:pt x="22669" y="344879"/>
                </a:lnTo>
                <a:lnTo>
                  <a:pt x="22166" y="355915"/>
                </a:lnTo>
                <a:lnTo>
                  <a:pt x="22259" y="365100"/>
                </a:lnTo>
                <a:lnTo>
                  <a:pt x="23017" y="372160"/>
                </a:lnTo>
                <a:lnTo>
                  <a:pt x="23912" y="375510"/>
                </a:lnTo>
                <a:lnTo>
                  <a:pt x="30902" y="386532"/>
                </a:lnTo>
                <a:lnTo>
                  <a:pt x="39919" y="394959"/>
                </a:lnTo>
                <a:lnTo>
                  <a:pt x="40676" y="395830"/>
                </a:lnTo>
                <a:lnTo>
                  <a:pt x="39842" y="409052"/>
                </a:lnTo>
                <a:lnTo>
                  <a:pt x="38238" y="415865"/>
                </a:lnTo>
                <a:lnTo>
                  <a:pt x="35589" y="418595"/>
                </a:lnTo>
                <a:lnTo>
                  <a:pt x="31618" y="419568"/>
                </a:lnTo>
                <a:lnTo>
                  <a:pt x="26050" y="421113"/>
                </a:lnTo>
                <a:lnTo>
                  <a:pt x="18609" y="425554"/>
                </a:lnTo>
                <a:lnTo>
                  <a:pt x="15657" y="428088"/>
                </a:lnTo>
                <a:lnTo>
                  <a:pt x="7623" y="437896"/>
                </a:lnTo>
                <a:lnTo>
                  <a:pt x="2399" y="449310"/>
                </a:lnTo>
                <a:lnTo>
                  <a:pt x="0" y="461588"/>
                </a:lnTo>
                <a:lnTo>
                  <a:pt x="442" y="473989"/>
                </a:lnTo>
                <a:lnTo>
                  <a:pt x="1814" y="480285"/>
                </a:lnTo>
                <a:lnTo>
                  <a:pt x="7954" y="494764"/>
                </a:lnTo>
                <a:lnTo>
                  <a:pt x="16195" y="503919"/>
                </a:lnTo>
                <a:lnTo>
                  <a:pt x="26059" y="508630"/>
                </a:lnTo>
                <a:lnTo>
                  <a:pt x="37065" y="509779"/>
                </a:lnTo>
                <a:lnTo>
                  <a:pt x="48736" y="508243"/>
                </a:lnTo>
                <a:lnTo>
                  <a:pt x="60592" y="504905"/>
                </a:lnTo>
                <a:lnTo>
                  <a:pt x="64552" y="503526"/>
                </a:lnTo>
                <a:lnTo>
                  <a:pt x="63185" y="519956"/>
                </a:lnTo>
                <a:lnTo>
                  <a:pt x="65043" y="532219"/>
                </a:lnTo>
                <a:lnTo>
                  <a:pt x="70505" y="541430"/>
                </a:lnTo>
                <a:lnTo>
                  <a:pt x="78522" y="547849"/>
                </a:lnTo>
                <a:lnTo>
                  <a:pt x="79100" y="564207"/>
                </a:lnTo>
                <a:lnTo>
                  <a:pt x="81191" y="579063"/>
                </a:lnTo>
                <a:lnTo>
                  <a:pt x="84896" y="592368"/>
                </a:lnTo>
                <a:lnTo>
                  <a:pt x="90315" y="604071"/>
                </a:lnTo>
                <a:lnTo>
                  <a:pt x="97546" y="614122"/>
                </a:lnTo>
                <a:lnTo>
                  <a:pt x="106690" y="622473"/>
                </a:lnTo>
                <a:lnTo>
                  <a:pt x="117845" y="629073"/>
                </a:lnTo>
                <a:lnTo>
                  <a:pt x="128306" y="633066"/>
                </a:lnTo>
                <a:lnTo>
                  <a:pt x="131100" y="633955"/>
                </a:lnTo>
                <a:lnTo>
                  <a:pt x="133894" y="634971"/>
                </a:lnTo>
                <a:lnTo>
                  <a:pt x="136688" y="635860"/>
                </a:lnTo>
                <a:lnTo>
                  <a:pt x="141726" y="640634"/>
                </a:lnTo>
                <a:lnTo>
                  <a:pt x="145801" y="648510"/>
                </a:lnTo>
                <a:lnTo>
                  <a:pt x="149883" y="658581"/>
                </a:lnTo>
                <a:lnTo>
                  <a:pt x="154937" y="669937"/>
                </a:lnTo>
                <a:lnTo>
                  <a:pt x="161931" y="681672"/>
                </a:lnTo>
                <a:lnTo>
                  <a:pt x="171834" y="692876"/>
                </a:lnTo>
                <a:lnTo>
                  <a:pt x="185611" y="702641"/>
                </a:lnTo>
                <a:lnTo>
                  <a:pt x="193076" y="706218"/>
                </a:lnTo>
                <a:lnTo>
                  <a:pt x="204683" y="709680"/>
                </a:lnTo>
                <a:lnTo>
                  <a:pt x="211645" y="709275"/>
                </a:lnTo>
                <a:lnTo>
                  <a:pt x="216228" y="707226"/>
                </a:lnTo>
                <a:lnTo>
                  <a:pt x="220700" y="705752"/>
                </a:lnTo>
                <a:lnTo>
                  <a:pt x="227326" y="707075"/>
                </a:lnTo>
                <a:lnTo>
                  <a:pt x="232446" y="709647"/>
                </a:lnTo>
                <a:lnTo>
                  <a:pt x="242711" y="715786"/>
                </a:lnTo>
                <a:lnTo>
                  <a:pt x="253992" y="722472"/>
                </a:lnTo>
                <a:lnTo>
                  <a:pt x="268159" y="730503"/>
                </a:lnTo>
                <a:lnTo>
                  <a:pt x="278637" y="735768"/>
                </a:lnTo>
                <a:lnTo>
                  <a:pt x="289181" y="740390"/>
                </a:lnTo>
                <a:lnTo>
                  <a:pt x="299824" y="744331"/>
                </a:lnTo>
                <a:lnTo>
                  <a:pt x="310594" y="747552"/>
                </a:lnTo>
                <a:lnTo>
                  <a:pt x="321523" y="750015"/>
                </a:lnTo>
                <a:lnTo>
                  <a:pt x="332640" y="751682"/>
                </a:lnTo>
                <a:lnTo>
                  <a:pt x="343977" y="752515"/>
                </a:lnTo>
                <a:lnTo>
                  <a:pt x="355564" y="752476"/>
                </a:lnTo>
                <a:lnTo>
                  <a:pt x="367431" y="751525"/>
                </a:lnTo>
                <a:lnTo>
                  <a:pt x="379608" y="749626"/>
                </a:lnTo>
                <a:lnTo>
                  <a:pt x="392126" y="746740"/>
                </a:lnTo>
                <a:lnTo>
                  <a:pt x="405016" y="742829"/>
                </a:lnTo>
                <a:lnTo>
                  <a:pt x="418307" y="737854"/>
                </a:lnTo>
                <a:lnTo>
                  <a:pt x="432030" y="731777"/>
                </a:lnTo>
                <a:lnTo>
                  <a:pt x="436789" y="729459"/>
                </a:lnTo>
                <a:lnTo>
                  <a:pt x="450248" y="735824"/>
                </a:lnTo>
                <a:lnTo>
                  <a:pt x="461312" y="739682"/>
                </a:lnTo>
                <a:lnTo>
                  <a:pt x="471017" y="741168"/>
                </a:lnTo>
                <a:lnTo>
                  <a:pt x="480398" y="740418"/>
                </a:lnTo>
                <a:lnTo>
                  <a:pt x="490492" y="737567"/>
                </a:lnTo>
                <a:lnTo>
                  <a:pt x="502333" y="732750"/>
                </a:lnTo>
                <a:lnTo>
                  <a:pt x="516291" y="726411"/>
                </a:lnTo>
                <a:lnTo>
                  <a:pt x="532992" y="717728"/>
                </a:lnTo>
                <a:close/>
              </a:path>
            </a:pathLst>
          </a:custGeom>
          <a:solidFill>
            <a:srgbClr val="D1422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767584" y="700151"/>
            <a:ext cx="12065" cy="5333"/>
          </a:xfrm>
          <a:custGeom>
            <a:avLst/>
            <a:gdLst/>
            <a:ahLst/>
            <a:cxnLst/>
            <a:rect b="b" l="l" r="r" t="t"/>
            <a:pathLst>
              <a:path h="5333" w="12065">
                <a:moveTo>
                  <a:pt x="3683" y="2539"/>
                </a:moveTo>
                <a:lnTo>
                  <a:pt x="6350" y="3556"/>
                </a:lnTo>
                <a:lnTo>
                  <a:pt x="10287" y="5333"/>
                </a:lnTo>
                <a:lnTo>
                  <a:pt x="12065" y="4444"/>
                </a:lnTo>
                <a:lnTo>
                  <a:pt x="10287" y="507"/>
                </a:lnTo>
                <a:lnTo>
                  <a:pt x="7112" y="254"/>
                </a:lnTo>
                <a:lnTo>
                  <a:pt x="3302" y="0"/>
                </a:lnTo>
                <a:lnTo>
                  <a:pt x="0" y="1524"/>
                </a:lnTo>
                <a:lnTo>
                  <a:pt x="762" y="4444"/>
                </a:lnTo>
                <a:lnTo>
                  <a:pt x="3683" y="253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619756" y="711454"/>
            <a:ext cx="11811" cy="6350"/>
          </a:xfrm>
          <a:custGeom>
            <a:avLst/>
            <a:gdLst/>
            <a:ahLst/>
            <a:cxnLst/>
            <a:rect b="b" l="l" r="r" t="t"/>
            <a:pathLst>
              <a:path h="6350" w="11811">
                <a:moveTo>
                  <a:pt x="10287" y="4572"/>
                </a:moveTo>
                <a:lnTo>
                  <a:pt x="11811" y="5080"/>
                </a:lnTo>
                <a:lnTo>
                  <a:pt x="11811" y="762"/>
                </a:lnTo>
                <a:lnTo>
                  <a:pt x="9270" y="0"/>
                </a:lnTo>
                <a:lnTo>
                  <a:pt x="6350" y="635"/>
                </a:lnTo>
                <a:lnTo>
                  <a:pt x="2667" y="1397"/>
                </a:lnTo>
                <a:lnTo>
                  <a:pt x="0" y="3810"/>
                </a:lnTo>
                <a:lnTo>
                  <a:pt x="1269" y="6350"/>
                </a:lnTo>
                <a:lnTo>
                  <a:pt x="3556" y="3683"/>
                </a:lnTo>
                <a:lnTo>
                  <a:pt x="6223" y="4064"/>
                </a:lnTo>
                <a:lnTo>
                  <a:pt x="10287" y="4572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463673" y="748030"/>
            <a:ext cx="28447" cy="12572"/>
          </a:xfrm>
          <a:custGeom>
            <a:avLst/>
            <a:gdLst/>
            <a:ahLst/>
            <a:cxnLst/>
            <a:rect b="b" l="l" r="r" t="t"/>
            <a:pathLst>
              <a:path h="12572" w="28447">
                <a:moveTo>
                  <a:pt x="0" y="9143"/>
                </a:moveTo>
                <a:lnTo>
                  <a:pt x="3682" y="11937"/>
                </a:lnTo>
                <a:lnTo>
                  <a:pt x="9906" y="12572"/>
                </a:lnTo>
                <a:lnTo>
                  <a:pt x="16256" y="10921"/>
                </a:lnTo>
                <a:lnTo>
                  <a:pt x="22606" y="9397"/>
                </a:lnTo>
                <a:lnTo>
                  <a:pt x="28447" y="0"/>
                </a:lnTo>
                <a:lnTo>
                  <a:pt x="20827" y="1650"/>
                </a:lnTo>
                <a:lnTo>
                  <a:pt x="13462" y="3175"/>
                </a:lnTo>
                <a:lnTo>
                  <a:pt x="5206" y="2793"/>
                </a:lnTo>
                <a:lnTo>
                  <a:pt x="0" y="9143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454423" y="731857"/>
            <a:ext cx="15475" cy="11473"/>
          </a:xfrm>
          <a:custGeom>
            <a:avLst/>
            <a:gdLst/>
            <a:ahLst/>
            <a:cxnLst/>
            <a:rect b="b" l="l" r="r" t="t"/>
            <a:pathLst>
              <a:path h="11473" w="15475">
                <a:moveTo>
                  <a:pt x="105" y="9822"/>
                </a:moveTo>
                <a:lnTo>
                  <a:pt x="3407" y="8806"/>
                </a:lnTo>
                <a:lnTo>
                  <a:pt x="6963" y="10711"/>
                </a:lnTo>
                <a:lnTo>
                  <a:pt x="8995" y="11473"/>
                </a:lnTo>
                <a:lnTo>
                  <a:pt x="15475" y="9176"/>
                </a:lnTo>
                <a:lnTo>
                  <a:pt x="6154" y="6435"/>
                </a:lnTo>
                <a:lnTo>
                  <a:pt x="0" y="0"/>
                </a:lnTo>
                <a:lnTo>
                  <a:pt x="105" y="9822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520188" y="657987"/>
            <a:ext cx="138301" cy="230022"/>
          </a:xfrm>
          <a:custGeom>
            <a:avLst/>
            <a:gdLst/>
            <a:ahLst/>
            <a:cxnLst/>
            <a:rect b="b" l="l" r="r" t="t"/>
            <a:pathLst>
              <a:path h="230022" w="138301">
                <a:moveTo>
                  <a:pt x="126" y="86994"/>
                </a:moveTo>
                <a:lnTo>
                  <a:pt x="0" y="184912"/>
                </a:lnTo>
                <a:lnTo>
                  <a:pt x="12421" y="195903"/>
                </a:lnTo>
                <a:lnTo>
                  <a:pt x="23784" y="204644"/>
                </a:lnTo>
                <a:lnTo>
                  <a:pt x="32575" y="209792"/>
                </a:lnTo>
                <a:lnTo>
                  <a:pt x="41148" y="211455"/>
                </a:lnTo>
                <a:lnTo>
                  <a:pt x="48260" y="213868"/>
                </a:lnTo>
                <a:lnTo>
                  <a:pt x="68325" y="213868"/>
                </a:lnTo>
                <a:lnTo>
                  <a:pt x="71119" y="210819"/>
                </a:lnTo>
                <a:lnTo>
                  <a:pt x="73532" y="213868"/>
                </a:lnTo>
                <a:lnTo>
                  <a:pt x="75945" y="216915"/>
                </a:lnTo>
                <a:lnTo>
                  <a:pt x="74294" y="218820"/>
                </a:lnTo>
                <a:lnTo>
                  <a:pt x="67182" y="219837"/>
                </a:lnTo>
                <a:lnTo>
                  <a:pt x="59943" y="220980"/>
                </a:lnTo>
                <a:lnTo>
                  <a:pt x="72770" y="225170"/>
                </a:lnTo>
                <a:lnTo>
                  <a:pt x="84455" y="221233"/>
                </a:lnTo>
                <a:lnTo>
                  <a:pt x="84836" y="219963"/>
                </a:lnTo>
                <a:lnTo>
                  <a:pt x="93980" y="213232"/>
                </a:lnTo>
                <a:lnTo>
                  <a:pt x="102997" y="206375"/>
                </a:lnTo>
                <a:lnTo>
                  <a:pt x="106806" y="208280"/>
                </a:lnTo>
                <a:lnTo>
                  <a:pt x="105791" y="213487"/>
                </a:lnTo>
                <a:lnTo>
                  <a:pt x="104901" y="218566"/>
                </a:lnTo>
                <a:lnTo>
                  <a:pt x="92963" y="224662"/>
                </a:lnTo>
                <a:lnTo>
                  <a:pt x="99060" y="229996"/>
                </a:lnTo>
                <a:lnTo>
                  <a:pt x="101311" y="230022"/>
                </a:lnTo>
                <a:lnTo>
                  <a:pt x="112889" y="228798"/>
                </a:lnTo>
                <a:lnTo>
                  <a:pt x="125450" y="225627"/>
                </a:lnTo>
                <a:lnTo>
                  <a:pt x="138301" y="220875"/>
                </a:lnTo>
                <a:lnTo>
                  <a:pt x="136440" y="141090"/>
                </a:lnTo>
                <a:lnTo>
                  <a:pt x="126890" y="149141"/>
                </a:lnTo>
                <a:lnTo>
                  <a:pt x="114935" y="155320"/>
                </a:lnTo>
                <a:lnTo>
                  <a:pt x="109417" y="157238"/>
                </a:lnTo>
                <a:lnTo>
                  <a:pt x="98020" y="159913"/>
                </a:lnTo>
                <a:lnTo>
                  <a:pt x="84989" y="161573"/>
                </a:lnTo>
                <a:lnTo>
                  <a:pt x="71147" y="161986"/>
                </a:lnTo>
                <a:lnTo>
                  <a:pt x="57317" y="160923"/>
                </a:lnTo>
                <a:lnTo>
                  <a:pt x="44322" y="158151"/>
                </a:lnTo>
                <a:lnTo>
                  <a:pt x="32985" y="153440"/>
                </a:lnTo>
                <a:lnTo>
                  <a:pt x="24130" y="146557"/>
                </a:lnTo>
                <a:lnTo>
                  <a:pt x="19938" y="141858"/>
                </a:lnTo>
                <a:lnTo>
                  <a:pt x="20447" y="130175"/>
                </a:lnTo>
                <a:lnTo>
                  <a:pt x="18795" y="126745"/>
                </a:lnTo>
                <a:lnTo>
                  <a:pt x="26790" y="109308"/>
                </a:lnTo>
                <a:lnTo>
                  <a:pt x="37427" y="97638"/>
                </a:lnTo>
                <a:lnTo>
                  <a:pt x="45912" y="91475"/>
                </a:lnTo>
                <a:lnTo>
                  <a:pt x="48006" y="90296"/>
                </a:lnTo>
                <a:lnTo>
                  <a:pt x="50673" y="90424"/>
                </a:lnTo>
                <a:lnTo>
                  <a:pt x="48260" y="81914"/>
                </a:lnTo>
                <a:lnTo>
                  <a:pt x="47498" y="83184"/>
                </a:lnTo>
                <a:lnTo>
                  <a:pt x="44450" y="87121"/>
                </a:lnTo>
                <a:lnTo>
                  <a:pt x="32257" y="86740"/>
                </a:lnTo>
                <a:lnTo>
                  <a:pt x="29718" y="83946"/>
                </a:lnTo>
                <a:lnTo>
                  <a:pt x="30861" y="81025"/>
                </a:lnTo>
                <a:lnTo>
                  <a:pt x="32257" y="81025"/>
                </a:lnTo>
                <a:lnTo>
                  <a:pt x="42418" y="81280"/>
                </a:lnTo>
                <a:lnTo>
                  <a:pt x="44576" y="78358"/>
                </a:lnTo>
                <a:lnTo>
                  <a:pt x="47117" y="79120"/>
                </a:lnTo>
                <a:lnTo>
                  <a:pt x="49275" y="14858"/>
                </a:lnTo>
                <a:lnTo>
                  <a:pt x="39243" y="8127"/>
                </a:lnTo>
                <a:lnTo>
                  <a:pt x="34162" y="3556"/>
                </a:lnTo>
                <a:lnTo>
                  <a:pt x="29463" y="1524"/>
                </a:lnTo>
                <a:lnTo>
                  <a:pt x="26035" y="0"/>
                </a:lnTo>
                <a:lnTo>
                  <a:pt x="22860" y="0"/>
                </a:lnTo>
                <a:lnTo>
                  <a:pt x="18161" y="1396"/>
                </a:lnTo>
                <a:lnTo>
                  <a:pt x="15943" y="2167"/>
                </a:lnTo>
                <a:lnTo>
                  <a:pt x="5644" y="6512"/>
                </a:lnTo>
                <a:lnTo>
                  <a:pt x="3301" y="45974"/>
                </a:lnTo>
                <a:lnTo>
                  <a:pt x="4318" y="46989"/>
                </a:lnTo>
                <a:lnTo>
                  <a:pt x="8500" y="50847"/>
                </a:lnTo>
                <a:lnTo>
                  <a:pt x="18639" y="58616"/>
                </a:lnTo>
                <a:lnTo>
                  <a:pt x="31412" y="64879"/>
                </a:lnTo>
                <a:lnTo>
                  <a:pt x="43180" y="64388"/>
                </a:lnTo>
                <a:lnTo>
                  <a:pt x="45847" y="64388"/>
                </a:lnTo>
                <a:lnTo>
                  <a:pt x="46989" y="67182"/>
                </a:lnTo>
                <a:lnTo>
                  <a:pt x="45212" y="69468"/>
                </a:lnTo>
                <a:lnTo>
                  <a:pt x="32701" y="70818"/>
                </a:lnTo>
                <a:lnTo>
                  <a:pt x="19736" y="65593"/>
                </a:lnTo>
                <a:lnTo>
                  <a:pt x="8745" y="57990"/>
                </a:lnTo>
                <a:lnTo>
                  <a:pt x="2156" y="52206"/>
                </a:lnTo>
                <a:lnTo>
                  <a:pt x="1269" y="51307"/>
                </a:lnTo>
                <a:lnTo>
                  <a:pt x="6052" y="81556"/>
                </a:lnTo>
                <a:lnTo>
                  <a:pt x="19447" y="74173"/>
                </a:lnTo>
                <a:lnTo>
                  <a:pt x="31750" y="71755"/>
                </a:lnTo>
                <a:lnTo>
                  <a:pt x="34289" y="74549"/>
                </a:lnTo>
                <a:lnTo>
                  <a:pt x="33274" y="77343"/>
                </a:lnTo>
                <a:lnTo>
                  <a:pt x="31876" y="77343"/>
                </a:lnTo>
                <a:lnTo>
                  <a:pt x="14609" y="82393"/>
                </a:lnTo>
                <a:lnTo>
                  <a:pt x="15367" y="91820"/>
                </a:lnTo>
                <a:lnTo>
                  <a:pt x="18923" y="92075"/>
                </a:lnTo>
                <a:lnTo>
                  <a:pt x="19685" y="94995"/>
                </a:lnTo>
                <a:lnTo>
                  <a:pt x="16129" y="99059"/>
                </a:lnTo>
                <a:lnTo>
                  <a:pt x="14859" y="100710"/>
                </a:lnTo>
                <a:lnTo>
                  <a:pt x="11175" y="106171"/>
                </a:lnTo>
                <a:lnTo>
                  <a:pt x="8636" y="112649"/>
                </a:lnTo>
                <a:lnTo>
                  <a:pt x="8128" y="119125"/>
                </a:lnTo>
                <a:lnTo>
                  <a:pt x="7747" y="125349"/>
                </a:lnTo>
                <a:lnTo>
                  <a:pt x="9143" y="131444"/>
                </a:lnTo>
                <a:lnTo>
                  <a:pt x="13081" y="136525"/>
                </a:lnTo>
                <a:lnTo>
                  <a:pt x="15748" y="139191"/>
                </a:lnTo>
                <a:lnTo>
                  <a:pt x="17018" y="141985"/>
                </a:lnTo>
                <a:lnTo>
                  <a:pt x="13716" y="144652"/>
                </a:lnTo>
                <a:lnTo>
                  <a:pt x="10413" y="141477"/>
                </a:lnTo>
                <a:lnTo>
                  <a:pt x="9525" y="140334"/>
                </a:lnTo>
                <a:lnTo>
                  <a:pt x="4572" y="133984"/>
                </a:lnTo>
                <a:lnTo>
                  <a:pt x="2667" y="126364"/>
                </a:lnTo>
                <a:lnTo>
                  <a:pt x="2031" y="91058"/>
                </a:lnTo>
                <a:lnTo>
                  <a:pt x="126" y="86994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522220" y="740380"/>
            <a:ext cx="13335" cy="43971"/>
          </a:xfrm>
          <a:custGeom>
            <a:avLst/>
            <a:gdLst/>
            <a:ahLst/>
            <a:cxnLst/>
            <a:rect b="b" l="l" r="r" t="t"/>
            <a:pathLst>
              <a:path h="43971" w="13335">
                <a:moveTo>
                  <a:pt x="12577" y="0"/>
                </a:moveTo>
                <a:lnTo>
                  <a:pt x="3330" y="6740"/>
                </a:lnTo>
                <a:lnTo>
                  <a:pt x="2540" y="7522"/>
                </a:lnTo>
                <a:lnTo>
                  <a:pt x="0" y="8665"/>
                </a:lnTo>
                <a:lnTo>
                  <a:pt x="635" y="43971"/>
                </a:lnTo>
                <a:lnTo>
                  <a:pt x="1269" y="36224"/>
                </a:lnTo>
                <a:lnTo>
                  <a:pt x="1778" y="28731"/>
                </a:lnTo>
                <a:lnTo>
                  <a:pt x="4699" y="21111"/>
                </a:lnTo>
                <a:lnTo>
                  <a:pt x="9017" y="14761"/>
                </a:lnTo>
                <a:lnTo>
                  <a:pt x="11811" y="11205"/>
                </a:lnTo>
                <a:lnTo>
                  <a:pt x="13335" y="9427"/>
                </a:lnTo>
                <a:lnTo>
                  <a:pt x="125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416511" y="757047"/>
            <a:ext cx="43759" cy="46862"/>
          </a:xfrm>
          <a:custGeom>
            <a:avLst/>
            <a:gdLst/>
            <a:ahLst/>
            <a:cxnLst/>
            <a:rect b="b" l="l" r="r" t="t"/>
            <a:pathLst>
              <a:path h="46862" w="43759">
                <a:moveTo>
                  <a:pt x="10331" y="2286"/>
                </a:moveTo>
                <a:lnTo>
                  <a:pt x="163" y="5285"/>
                </a:lnTo>
                <a:lnTo>
                  <a:pt x="0" y="20472"/>
                </a:lnTo>
                <a:lnTo>
                  <a:pt x="552" y="24384"/>
                </a:lnTo>
                <a:lnTo>
                  <a:pt x="1949" y="34543"/>
                </a:lnTo>
                <a:lnTo>
                  <a:pt x="4997" y="35306"/>
                </a:lnTo>
                <a:lnTo>
                  <a:pt x="9696" y="39624"/>
                </a:lnTo>
                <a:lnTo>
                  <a:pt x="15284" y="44831"/>
                </a:lnTo>
                <a:lnTo>
                  <a:pt x="21507" y="46862"/>
                </a:lnTo>
                <a:lnTo>
                  <a:pt x="28238" y="44323"/>
                </a:lnTo>
                <a:lnTo>
                  <a:pt x="38485" y="37357"/>
                </a:lnTo>
                <a:lnTo>
                  <a:pt x="43759" y="28279"/>
                </a:lnTo>
                <a:lnTo>
                  <a:pt x="40811" y="22225"/>
                </a:lnTo>
                <a:lnTo>
                  <a:pt x="28524" y="14322"/>
                </a:lnTo>
                <a:lnTo>
                  <a:pt x="21447" y="5319"/>
                </a:lnTo>
                <a:lnTo>
                  <a:pt x="20999" y="4191"/>
                </a:lnTo>
                <a:lnTo>
                  <a:pt x="19602" y="0"/>
                </a:lnTo>
                <a:lnTo>
                  <a:pt x="16300" y="1778"/>
                </a:lnTo>
                <a:lnTo>
                  <a:pt x="10331" y="228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790952" y="666849"/>
            <a:ext cx="24130" cy="43080"/>
          </a:xfrm>
          <a:custGeom>
            <a:avLst/>
            <a:gdLst/>
            <a:ahLst/>
            <a:cxnLst/>
            <a:rect b="b" l="l" r="r" t="t"/>
            <a:pathLst>
              <a:path h="43080" w="24130">
                <a:moveTo>
                  <a:pt x="17399" y="22887"/>
                </a:moveTo>
                <a:lnTo>
                  <a:pt x="16383" y="23776"/>
                </a:lnTo>
                <a:lnTo>
                  <a:pt x="4825" y="35968"/>
                </a:lnTo>
                <a:lnTo>
                  <a:pt x="0" y="37873"/>
                </a:lnTo>
                <a:lnTo>
                  <a:pt x="3810" y="40032"/>
                </a:lnTo>
                <a:lnTo>
                  <a:pt x="8890" y="43080"/>
                </a:lnTo>
                <a:lnTo>
                  <a:pt x="17525" y="36730"/>
                </a:lnTo>
                <a:lnTo>
                  <a:pt x="21717" y="31523"/>
                </a:lnTo>
                <a:lnTo>
                  <a:pt x="22987" y="29999"/>
                </a:lnTo>
                <a:lnTo>
                  <a:pt x="24130" y="26443"/>
                </a:lnTo>
                <a:lnTo>
                  <a:pt x="22352" y="23014"/>
                </a:lnTo>
                <a:lnTo>
                  <a:pt x="18061" y="12778"/>
                </a:lnTo>
                <a:lnTo>
                  <a:pt x="15685" y="0"/>
                </a:lnTo>
                <a:lnTo>
                  <a:pt x="16764" y="19839"/>
                </a:lnTo>
                <a:lnTo>
                  <a:pt x="17399" y="22887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730754" y="697293"/>
            <a:ext cx="16740" cy="22034"/>
          </a:xfrm>
          <a:custGeom>
            <a:avLst/>
            <a:gdLst/>
            <a:ahLst/>
            <a:cxnLst/>
            <a:rect b="b" l="l" r="r" t="t"/>
            <a:pathLst>
              <a:path h="22034" w="16740">
                <a:moveTo>
                  <a:pt x="4825" y="17970"/>
                </a:moveTo>
                <a:lnTo>
                  <a:pt x="5554" y="17068"/>
                </a:lnTo>
                <a:lnTo>
                  <a:pt x="16740" y="0"/>
                </a:lnTo>
                <a:lnTo>
                  <a:pt x="4765" y="7665"/>
                </a:lnTo>
                <a:lnTo>
                  <a:pt x="2666" y="9080"/>
                </a:lnTo>
                <a:lnTo>
                  <a:pt x="0" y="9588"/>
                </a:lnTo>
                <a:lnTo>
                  <a:pt x="1650" y="22034"/>
                </a:lnTo>
                <a:lnTo>
                  <a:pt x="4825" y="1797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730500" y="667512"/>
            <a:ext cx="7118" cy="34162"/>
          </a:xfrm>
          <a:custGeom>
            <a:avLst/>
            <a:gdLst/>
            <a:ahLst/>
            <a:cxnLst/>
            <a:rect b="b" l="l" r="r" t="t"/>
            <a:pathLst>
              <a:path h="34162" w="7118">
                <a:moveTo>
                  <a:pt x="2412" y="634"/>
                </a:moveTo>
                <a:lnTo>
                  <a:pt x="0" y="1015"/>
                </a:lnTo>
                <a:lnTo>
                  <a:pt x="381" y="34162"/>
                </a:lnTo>
                <a:lnTo>
                  <a:pt x="7118" y="29496"/>
                </a:lnTo>
                <a:lnTo>
                  <a:pt x="5714" y="0"/>
                </a:lnTo>
                <a:lnTo>
                  <a:pt x="2412" y="634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667508" y="899287"/>
            <a:ext cx="59812" cy="247709"/>
          </a:xfrm>
          <a:custGeom>
            <a:avLst/>
            <a:gdLst/>
            <a:ahLst/>
            <a:cxnLst/>
            <a:rect b="b" l="l" r="r" t="t"/>
            <a:pathLst>
              <a:path h="247709" w="59812">
                <a:moveTo>
                  <a:pt x="17927" y="20855"/>
                </a:moveTo>
                <a:lnTo>
                  <a:pt x="8439" y="13497"/>
                </a:lnTo>
                <a:lnTo>
                  <a:pt x="0" y="0"/>
                </a:lnTo>
                <a:lnTo>
                  <a:pt x="6559" y="246270"/>
                </a:lnTo>
                <a:lnTo>
                  <a:pt x="19240" y="247446"/>
                </a:lnTo>
                <a:lnTo>
                  <a:pt x="32060" y="247709"/>
                </a:lnTo>
                <a:lnTo>
                  <a:pt x="44929" y="247142"/>
                </a:lnTo>
                <a:lnTo>
                  <a:pt x="57757" y="245828"/>
                </a:lnTo>
                <a:lnTo>
                  <a:pt x="59812" y="9278"/>
                </a:lnTo>
                <a:lnTo>
                  <a:pt x="48320" y="16531"/>
                </a:lnTo>
                <a:lnTo>
                  <a:pt x="36519" y="21329"/>
                </a:lnTo>
                <a:lnTo>
                  <a:pt x="25146" y="22606"/>
                </a:lnTo>
                <a:lnTo>
                  <a:pt x="17927" y="2085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672368" y="615455"/>
            <a:ext cx="119091" cy="156323"/>
          </a:xfrm>
          <a:custGeom>
            <a:avLst/>
            <a:gdLst/>
            <a:ahLst/>
            <a:cxnLst/>
            <a:rect b="b" l="l" r="r" t="t"/>
            <a:pathLst>
              <a:path h="156323" w="119091">
                <a:moveTo>
                  <a:pt x="14857" y="3314"/>
                </a:moveTo>
                <a:lnTo>
                  <a:pt x="0" y="5209"/>
                </a:lnTo>
                <a:lnTo>
                  <a:pt x="219" y="156323"/>
                </a:lnTo>
                <a:lnTo>
                  <a:pt x="2632" y="151370"/>
                </a:lnTo>
                <a:lnTo>
                  <a:pt x="3394" y="149846"/>
                </a:lnTo>
                <a:lnTo>
                  <a:pt x="6823" y="148957"/>
                </a:lnTo>
                <a:lnTo>
                  <a:pt x="7585" y="152767"/>
                </a:lnTo>
                <a:lnTo>
                  <a:pt x="9490" y="109841"/>
                </a:lnTo>
                <a:lnTo>
                  <a:pt x="10506" y="108698"/>
                </a:lnTo>
                <a:lnTo>
                  <a:pt x="17110" y="101586"/>
                </a:lnTo>
                <a:lnTo>
                  <a:pt x="22444" y="99808"/>
                </a:lnTo>
                <a:lnTo>
                  <a:pt x="25111" y="98792"/>
                </a:lnTo>
                <a:lnTo>
                  <a:pt x="28794" y="98665"/>
                </a:lnTo>
                <a:lnTo>
                  <a:pt x="32604" y="99046"/>
                </a:lnTo>
                <a:lnTo>
                  <a:pt x="36160" y="99554"/>
                </a:lnTo>
                <a:lnTo>
                  <a:pt x="39970" y="100697"/>
                </a:lnTo>
                <a:lnTo>
                  <a:pt x="41240" y="94855"/>
                </a:lnTo>
                <a:lnTo>
                  <a:pt x="38573" y="94982"/>
                </a:lnTo>
                <a:lnTo>
                  <a:pt x="37303" y="92315"/>
                </a:lnTo>
                <a:lnTo>
                  <a:pt x="36795" y="83044"/>
                </a:lnTo>
                <a:lnTo>
                  <a:pt x="44288" y="68566"/>
                </a:lnTo>
                <a:lnTo>
                  <a:pt x="47717" y="67550"/>
                </a:lnTo>
                <a:lnTo>
                  <a:pt x="49876" y="50405"/>
                </a:lnTo>
                <a:lnTo>
                  <a:pt x="51273" y="46976"/>
                </a:lnTo>
                <a:lnTo>
                  <a:pt x="53940" y="40626"/>
                </a:lnTo>
                <a:lnTo>
                  <a:pt x="58639" y="30085"/>
                </a:lnTo>
                <a:lnTo>
                  <a:pt x="61179" y="27418"/>
                </a:lnTo>
                <a:lnTo>
                  <a:pt x="64989" y="23608"/>
                </a:lnTo>
                <a:lnTo>
                  <a:pt x="67021" y="24243"/>
                </a:lnTo>
                <a:lnTo>
                  <a:pt x="65624" y="27545"/>
                </a:lnTo>
                <a:lnTo>
                  <a:pt x="64608" y="30466"/>
                </a:lnTo>
                <a:lnTo>
                  <a:pt x="66640" y="30212"/>
                </a:lnTo>
                <a:lnTo>
                  <a:pt x="69815" y="26783"/>
                </a:lnTo>
                <a:lnTo>
                  <a:pt x="72990" y="23100"/>
                </a:lnTo>
                <a:lnTo>
                  <a:pt x="77832" y="17865"/>
                </a:lnTo>
                <a:lnTo>
                  <a:pt x="90050" y="9777"/>
                </a:lnTo>
                <a:lnTo>
                  <a:pt x="100212" y="7934"/>
                </a:lnTo>
                <a:lnTo>
                  <a:pt x="108296" y="7860"/>
                </a:lnTo>
                <a:lnTo>
                  <a:pt x="119091" y="4177"/>
                </a:lnTo>
                <a:lnTo>
                  <a:pt x="112278" y="2644"/>
                </a:lnTo>
                <a:lnTo>
                  <a:pt x="101793" y="1227"/>
                </a:lnTo>
                <a:lnTo>
                  <a:pt x="89515" y="354"/>
                </a:lnTo>
                <a:lnTo>
                  <a:pt x="75833" y="0"/>
                </a:lnTo>
                <a:lnTo>
                  <a:pt x="61136" y="142"/>
                </a:lnTo>
                <a:lnTo>
                  <a:pt x="45815" y="757"/>
                </a:lnTo>
                <a:lnTo>
                  <a:pt x="30259" y="1822"/>
                </a:lnTo>
                <a:lnTo>
                  <a:pt x="14857" y="3314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619629" y="720725"/>
            <a:ext cx="17779" cy="17157"/>
          </a:xfrm>
          <a:custGeom>
            <a:avLst/>
            <a:gdLst/>
            <a:ahLst/>
            <a:cxnLst/>
            <a:rect b="b" l="l" r="r" t="t"/>
            <a:pathLst>
              <a:path h="17157" w="17779">
                <a:moveTo>
                  <a:pt x="17779" y="3556"/>
                </a:moveTo>
                <a:lnTo>
                  <a:pt x="14350" y="2920"/>
                </a:lnTo>
                <a:lnTo>
                  <a:pt x="11175" y="1905"/>
                </a:lnTo>
                <a:lnTo>
                  <a:pt x="4825" y="0"/>
                </a:lnTo>
                <a:lnTo>
                  <a:pt x="0" y="2793"/>
                </a:lnTo>
                <a:lnTo>
                  <a:pt x="5049" y="16124"/>
                </a:lnTo>
                <a:lnTo>
                  <a:pt x="17338" y="17157"/>
                </a:lnTo>
                <a:lnTo>
                  <a:pt x="17779" y="355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85034" y="731393"/>
            <a:ext cx="37846" cy="57022"/>
          </a:xfrm>
          <a:custGeom>
            <a:avLst/>
            <a:gdLst/>
            <a:ahLst/>
            <a:cxnLst/>
            <a:rect b="b" l="l" r="r" t="t"/>
            <a:pathLst>
              <a:path h="57022" w="37846">
                <a:moveTo>
                  <a:pt x="10795" y="25145"/>
                </a:moveTo>
                <a:lnTo>
                  <a:pt x="13462" y="23494"/>
                </a:lnTo>
                <a:lnTo>
                  <a:pt x="16510" y="21843"/>
                </a:lnTo>
                <a:lnTo>
                  <a:pt x="18542" y="25781"/>
                </a:lnTo>
                <a:lnTo>
                  <a:pt x="15367" y="28956"/>
                </a:lnTo>
                <a:lnTo>
                  <a:pt x="11811" y="30606"/>
                </a:lnTo>
                <a:lnTo>
                  <a:pt x="6858" y="30606"/>
                </a:lnTo>
                <a:lnTo>
                  <a:pt x="4445" y="30225"/>
                </a:lnTo>
                <a:lnTo>
                  <a:pt x="1905" y="28956"/>
                </a:lnTo>
                <a:lnTo>
                  <a:pt x="0" y="57022"/>
                </a:lnTo>
                <a:lnTo>
                  <a:pt x="2413" y="56387"/>
                </a:lnTo>
                <a:lnTo>
                  <a:pt x="5968" y="55371"/>
                </a:lnTo>
                <a:lnTo>
                  <a:pt x="9525" y="52958"/>
                </a:lnTo>
                <a:lnTo>
                  <a:pt x="12446" y="50291"/>
                </a:lnTo>
                <a:lnTo>
                  <a:pt x="16891" y="46608"/>
                </a:lnTo>
                <a:lnTo>
                  <a:pt x="19431" y="45846"/>
                </a:lnTo>
                <a:lnTo>
                  <a:pt x="22098" y="45084"/>
                </a:lnTo>
                <a:lnTo>
                  <a:pt x="25018" y="45212"/>
                </a:lnTo>
                <a:lnTo>
                  <a:pt x="28321" y="47243"/>
                </a:lnTo>
                <a:lnTo>
                  <a:pt x="30861" y="48894"/>
                </a:lnTo>
                <a:lnTo>
                  <a:pt x="37846" y="0"/>
                </a:lnTo>
                <a:lnTo>
                  <a:pt x="20320" y="0"/>
                </a:lnTo>
                <a:lnTo>
                  <a:pt x="14478" y="888"/>
                </a:lnTo>
                <a:lnTo>
                  <a:pt x="6985" y="8762"/>
                </a:lnTo>
                <a:lnTo>
                  <a:pt x="4318" y="9397"/>
                </a:lnTo>
                <a:lnTo>
                  <a:pt x="2921" y="5206"/>
                </a:lnTo>
                <a:lnTo>
                  <a:pt x="4572" y="24002"/>
                </a:lnTo>
                <a:lnTo>
                  <a:pt x="7620" y="25145"/>
                </a:lnTo>
                <a:lnTo>
                  <a:pt x="10795" y="2514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582455" y="712379"/>
            <a:ext cx="12220" cy="18505"/>
          </a:xfrm>
          <a:custGeom>
            <a:avLst/>
            <a:gdLst/>
            <a:ahLst/>
            <a:cxnLst/>
            <a:rect b="b" l="l" r="r" t="t"/>
            <a:pathLst>
              <a:path h="18505" w="12220">
                <a:moveTo>
                  <a:pt x="8940" y="0"/>
                </a:moveTo>
                <a:lnTo>
                  <a:pt x="0" y="10510"/>
                </a:lnTo>
                <a:lnTo>
                  <a:pt x="89" y="18505"/>
                </a:lnTo>
                <a:lnTo>
                  <a:pt x="3552" y="14105"/>
                </a:lnTo>
                <a:lnTo>
                  <a:pt x="12220" y="5255"/>
                </a:lnTo>
                <a:lnTo>
                  <a:pt x="8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381504" y="497002"/>
            <a:ext cx="597915" cy="648554"/>
          </a:xfrm>
          <a:custGeom>
            <a:avLst/>
            <a:gdLst/>
            <a:ahLst/>
            <a:cxnLst/>
            <a:rect b="b" l="l" r="r" t="t"/>
            <a:pathLst>
              <a:path h="648554" w="597915">
                <a:moveTo>
                  <a:pt x="247141" y="283158"/>
                </a:moveTo>
                <a:lnTo>
                  <a:pt x="256031" y="281761"/>
                </a:lnTo>
                <a:lnTo>
                  <a:pt x="263525" y="280110"/>
                </a:lnTo>
                <a:lnTo>
                  <a:pt x="270001" y="277824"/>
                </a:lnTo>
                <a:lnTo>
                  <a:pt x="252094" y="279348"/>
                </a:lnTo>
                <a:lnTo>
                  <a:pt x="249173" y="278078"/>
                </a:lnTo>
                <a:lnTo>
                  <a:pt x="248793" y="275157"/>
                </a:lnTo>
                <a:lnTo>
                  <a:pt x="248919" y="270458"/>
                </a:lnTo>
                <a:lnTo>
                  <a:pt x="251206" y="265632"/>
                </a:lnTo>
                <a:lnTo>
                  <a:pt x="254507" y="265251"/>
                </a:lnTo>
                <a:lnTo>
                  <a:pt x="251713" y="264489"/>
                </a:lnTo>
                <a:lnTo>
                  <a:pt x="249300" y="264743"/>
                </a:lnTo>
                <a:lnTo>
                  <a:pt x="246125" y="265886"/>
                </a:lnTo>
                <a:lnTo>
                  <a:pt x="245363" y="262711"/>
                </a:lnTo>
                <a:lnTo>
                  <a:pt x="244475" y="259409"/>
                </a:lnTo>
                <a:lnTo>
                  <a:pt x="241807" y="256742"/>
                </a:lnTo>
                <a:lnTo>
                  <a:pt x="244856" y="254075"/>
                </a:lnTo>
                <a:lnTo>
                  <a:pt x="245490" y="251281"/>
                </a:lnTo>
                <a:lnTo>
                  <a:pt x="250444" y="250265"/>
                </a:lnTo>
                <a:lnTo>
                  <a:pt x="246506" y="249884"/>
                </a:lnTo>
                <a:lnTo>
                  <a:pt x="244347" y="250646"/>
                </a:lnTo>
                <a:lnTo>
                  <a:pt x="240919" y="251027"/>
                </a:lnTo>
                <a:lnTo>
                  <a:pt x="237489" y="248360"/>
                </a:lnTo>
                <a:lnTo>
                  <a:pt x="232537" y="244677"/>
                </a:lnTo>
                <a:lnTo>
                  <a:pt x="228091" y="242772"/>
                </a:lnTo>
                <a:lnTo>
                  <a:pt x="232166" y="241480"/>
                </a:lnTo>
                <a:lnTo>
                  <a:pt x="243174" y="239846"/>
                </a:lnTo>
                <a:lnTo>
                  <a:pt x="238125" y="226516"/>
                </a:lnTo>
                <a:lnTo>
                  <a:pt x="231775" y="228421"/>
                </a:lnTo>
                <a:lnTo>
                  <a:pt x="218716" y="233242"/>
                </a:lnTo>
                <a:lnTo>
                  <a:pt x="208660" y="239089"/>
                </a:lnTo>
                <a:lnTo>
                  <a:pt x="204343" y="242264"/>
                </a:lnTo>
                <a:lnTo>
                  <a:pt x="197484" y="238581"/>
                </a:lnTo>
                <a:lnTo>
                  <a:pt x="201040" y="233882"/>
                </a:lnTo>
                <a:lnTo>
                  <a:pt x="200951" y="225887"/>
                </a:lnTo>
                <a:lnTo>
                  <a:pt x="198754" y="229564"/>
                </a:lnTo>
                <a:lnTo>
                  <a:pt x="195452" y="230834"/>
                </a:lnTo>
                <a:lnTo>
                  <a:pt x="194309" y="227024"/>
                </a:lnTo>
                <a:lnTo>
                  <a:pt x="197497" y="221939"/>
                </a:lnTo>
                <a:lnTo>
                  <a:pt x="206720" y="211229"/>
                </a:lnTo>
                <a:lnTo>
                  <a:pt x="221829" y="201712"/>
                </a:lnTo>
                <a:lnTo>
                  <a:pt x="224408" y="200862"/>
                </a:lnTo>
                <a:lnTo>
                  <a:pt x="236152" y="197881"/>
                </a:lnTo>
                <a:lnTo>
                  <a:pt x="248333" y="197066"/>
                </a:lnTo>
                <a:lnTo>
                  <a:pt x="259281" y="201153"/>
                </a:lnTo>
                <a:lnTo>
                  <a:pt x="262763" y="204545"/>
                </a:lnTo>
                <a:lnTo>
                  <a:pt x="261873" y="207466"/>
                </a:lnTo>
                <a:lnTo>
                  <a:pt x="258444" y="207593"/>
                </a:lnTo>
                <a:lnTo>
                  <a:pt x="248290" y="202735"/>
                </a:lnTo>
                <a:lnTo>
                  <a:pt x="236019" y="203635"/>
                </a:lnTo>
                <a:lnTo>
                  <a:pt x="225678" y="206323"/>
                </a:lnTo>
                <a:lnTo>
                  <a:pt x="209892" y="215376"/>
                </a:lnTo>
                <a:lnTo>
                  <a:pt x="213172" y="220631"/>
                </a:lnTo>
                <a:lnTo>
                  <a:pt x="225551" y="212673"/>
                </a:lnTo>
                <a:lnTo>
                  <a:pt x="232282" y="209498"/>
                </a:lnTo>
                <a:lnTo>
                  <a:pt x="241426" y="207212"/>
                </a:lnTo>
                <a:lnTo>
                  <a:pt x="247395" y="208228"/>
                </a:lnTo>
                <a:lnTo>
                  <a:pt x="250570" y="208609"/>
                </a:lnTo>
                <a:lnTo>
                  <a:pt x="253745" y="211022"/>
                </a:lnTo>
                <a:lnTo>
                  <a:pt x="254634" y="213689"/>
                </a:lnTo>
                <a:lnTo>
                  <a:pt x="257175" y="222325"/>
                </a:lnTo>
                <a:lnTo>
                  <a:pt x="259079" y="220928"/>
                </a:lnTo>
                <a:lnTo>
                  <a:pt x="263906" y="224992"/>
                </a:lnTo>
                <a:lnTo>
                  <a:pt x="262763" y="229437"/>
                </a:lnTo>
                <a:lnTo>
                  <a:pt x="258825" y="228167"/>
                </a:lnTo>
                <a:lnTo>
                  <a:pt x="255904" y="227278"/>
                </a:lnTo>
                <a:lnTo>
                  <a:pt x="255463" y="240879"/>
                </a:lnTo>
                <a:lnTo>
                  <a:pt x="267365" y="245728"/>
                </a:lnTo>
                <a:lnTo>
                  <a:pt x="277212" y="255543"/>
                </a:lnTo>
                <a:lnTo>
                  <a:pt x="283337" y="271474"/>
                </a:lnTo>
                <a:lnTo>
                  <a:pt x="284068" y="280110"/>
                </a:lnTo>
                <a:lnTo>
                  <a:pt x="281534" y="292089"/>
                </a:lnTo>
                <a:lnTo>
                  <a:pt x="275124" y="302074"/>
                </a:lnTo>
                <a:lnTo>
                  <a:pt x="276985" y="381859"/>
                </a:lnTo>
                <a:lnTo>
                  <a:pt x="289438" y="375891"/>
                </a:lnTo>
                <a:lnTo>
                  <a:pt x="300802" y="369073"/>
                </a:lnTo>
                <a:lnTo>
                  <a:pt x="310388" y="361771"/>
                </a:lnTo>
                <a:lnTo>
                  <a:pt x="319425" y="352219"/>
                </a:lnTo>
                <a:lnTo>
                  <a:pt x="327913" y="343229"/>
                </a:lnTo>
                <a:lnTo>
                  <a:pt x="332866" y="339038"/>
                </a:lnTo>
                <a:lnTo>
                  <a:pt x="332485" y="341959"/>
                </a:lnTo>
                <a:lnTo>
                  <a:pt x="335406" y="342721"/>
                </a:lnTo>
                <a:lnTo>
                  <a:pt x="337438" y="343102"/>
                </a:lnTo>
                <a:lnTo>
                  <a:pt x="340994" y="342467"/>
                </a:lnTo>
                <a:lnTo>
                  <a:pt x="348869" y="337768"/>
                </a:lnTo>
                <a:lnTo>
                  <a:pt x="350773" y="336625"/>
                </a:lnTo>
                <a:lnTo>
                  <a:pt x="353821" y="335355"/>
                </a:lnTo>
                <a:lnTo>
                  <a:pt x="357123" y="339292"/>
                </a:lnTo>
                <a:lnTo>
                  <a:pt x="366758" y="348425"/>
                </a:lnTo>
                <a:lnTo>
                  <a:pt x="378376" y="355237"/>
                </a:lnTo>
                <a:lnTo>
                  <a:pt x="391123" y="359659"/>
                </a:lnTo>
                <a:lnTo>
                  <a:pt x="404388" y="361925"/>
                </a:lnTo>
                <a:lnTo>
                  <a:pt x="417564" y="362268"/>
                </a:lnTo>
                <a:lnTo>
                  <a:pt x="430042" y="360920"/>
                </a:lnTo>
                <a:lnTo>
                  <a:pt x="441213" y="358116"/>
                </a:lnTo>
                <a:lnTo>
                  <a:pt x="450469" y="354089"/>
                </a:lnTo>
                <a:lnTo>
                  <a:pt x="457200" y="349071"/>
                </a:lnTo>
                <a:lnTo>
                  <a:pt x="460314" y="344486"/>
                </a:lnTo>
                <a:lnTo>
                  <a:pt x="465968" y="332502"/>
                </a:lnTo>
                <a:lnTo>
                  <a:pt x="473837" y="321385"/>
                </a:lnTo>
                <a:lnTo>
                  <a:pt x="476821" y="318526"/>
                </a:lnTo>
                <a:lnTo>
                  <a:pt x="484248" y="307877"/>
                </a:lnTo>
                <a:lnTo>
                  <a:pt x="488959" y="295516"/>
                </a:lnTo>
                <a:lnTo>
                  <a:pt x="491411" y="282379"/>
                </a:lnTo>
                <a:lnTo>
                  <a:pt x="492060" y="269397"/>
                </a:lnTo>
                <a:lnTo>
                  <a:pt x="491363" y="257504"/>
                </a:lnTo>
                <a:lnTo>
                  <a:pt x="490346" y="246836"/>
                </a:lnTo>
                <a:lnTo>
                  <a:pt x="485139" y="242772"/>
                </a:lnTo>
                <a:lnTo>
                  <a:pt x="481202" y="242391"/>
                </a:lnTo>
                <a:lnTo>
                  <a:pt x="477393" y="241883"/>
                </a:lnTo>
                <a:lnTo>
                  <a:pt x="476757" y="246201"/>
                </a:lnTo>
                <a:lnTo>
                  <a:pt x="476602" y="248914"/>
                </a:lnTo>
                <a:lnTo>
                  <a:pt x="473892" y="262683"/>
                </a:lnTo>
                <a:lnTo>
                  <a:pt x="468416" y="274576"/>
                </a:lnTo>
                <a:lnTo>
                  <a:pt x="460697" y="284547"/>
                </a:lnTo>
                <a:lnTo>
                  <a:pt x="451255" y="292550"/>
                </a:lnTo>
                <a:lnTo>
                  <a:pt x="440613" y="298540"/>
                </a:lnTo>
                <a:lnTo>
                  <a:pt x="429291" y="302471"/>
                </a:lnTo>
                <a:lnTo>
                  <a:pt x="417812" y="304297"/>
                </a:lnTo>
                <a:lnTo>
                  <a:pt x="406696" y="303972"/>
                </a:lnTo>
                <a:lnTo>
                  <a:pt x="396465" y="301450"/>
                </a:lnTo>
                <a:lnTo>
                  <a:pt x="387641" y="296687"/>
                </a:lnTo>
                <a:lnTo>
                  <a:pt x="380745" y="289635"/>
                </a:lnTo>
                <a:lnTo>
                  <a:pt x="375157" y="281761"/>
                </a:lnTo>
                <a:lnTo>
                  <a:pt x="377570" y="277316"/>
                </a:lnTo>
                <a:lnTo>
                  <a:pt x="383413" y="284428"/>
                </a:lnTo>
                <a:lnTo>
                  <a:pt x="386143" y="287236"/>
                </a:lnTo>
                <a:lnTo>
                  <a:pt x="395256" y="293142"/>
                </a:lnTo>
                <a:lnTo>
                  <a:pt x="406697" y="296771"/>
                </a:lnTo>
                <a:lnTo>
                  <a:pt x="418830" y="296708"/>
                </a:lnTo>
                <a:lnTo>
                  <a:pt x="430021" y="291540"/>
                </a:lnTo>
                <a:lnTo>
                  <a:pt x="430672" y="290900"/>
                </a:lnTo>
                <a:lnTo>
                  <a:pt x="431202" y="286748"/>
                </a:lnTo>
                <a:lnTo>
                  <a:pt x="439419" y="281634"/>
                </a:lnTo>
                <a:lnTo>
                  <a:pt x="437641" y="280872"/>
                </a:lnTo>
                <a:lnTo>
                  <a:pt x="427354" y="280618"/>
                </a:lnTo>
                <a:lnTo>
                  <a:pt x="430910" y="272617"/>
                </a:lnTo>
                <a:lnTo>
                  <a:pt x="431926" y="270204"/>
                </a:lnTo>
                <a:lnTo>
                  <a:pt x="432815" y="266394"/>
                </a:lnTo>
                <a:lnTo>
                  <a:pt x="438403" y="263092"/>
                </a:lnTo>
                <a:lnTo>
                  <a:pt x="435609" y="261441"/>
                </a:lnTo>
                <a:lnTo>
                  <a:pt x="430148" y="261949"/>
                </a:lnTo>
                <a:lnTo>
                  <a:pt x="426973" y="264616"/>
                </a:lnTo>
                <a:lnTo>
                  <a:pt x="423925" y="267156"/>
                </a:lnTo>
                <a:lnTo>
                  <a:pt x="417702" y="261441"/>
                </a:lnTo>
                <a:lnTo>
                  <a:pt x="425450" y="254964"/>
                </a:lnTo>
                <a:lnTo>
                  <a:pt x="428244" y="252678"/>
                </a:lnTo>
                <a:lnTo>
                  <a:pt x="433450" y="250519"/>
                </a:lnTo>
                <a:lnTo>
                  <a:pt x="437895" y="250138"/>
                </a:lnTo>
                <a:lnTo>
                  <a:pt x="432434" y="247344"/>
                </a:lnTo>
                <a:lnTo>
                  <a:pt x="425576" y="248868"/>
                </a:lnTo>
                <a:lnTo>
                  <a:pt x="422275" y="251408"/>
                </a:lnTo>
                <a:lnTo>
                  <a:pt x="417702" y="254837"/>
                </a:lnTo>
                <a:lnTo>
                  <a:pt x="416306" y="248614"/>
                </a:lnTo>
                <a:lnTo>
                  <a:pt x="419862" y="246201"/>
                </a:lnTo>
                <a:lnTo>
                  <a:pt x="422656" y="244296"/>
                </a:lnTo>
                <a:lnTo>
                  <a:pt x="427227" y="241883"/>
                </a:lnTo>
                <a:lnTo>
                  <a:pt x="426084" y="238962"/>
                </a:lnTo>
                <a:lnTo>
                  <a:pt x="421583" y="235625"/>
                </a:lnTo>
                <a:lnTo>
                  <a:pt x="406933" y="232170"/>
                </a:lnTo>
                <a:lnTo>
                  <a:pt x="390395" y="230306"/>
                </a:lnTo>
                <a:lnTo>
                  <a:pt x="380491" y="229691"/>
                </a:lnTo>
                <a:lnTo>
                  <a:pt x="390398" y="227381"/>
                </a:lnTo>
                <a:lnTo>
                  <a:pt x="402839" y="226562"/>
                </a:lnTo>
                <a:lnTo>
                  <a:pt x="415774" y="227101"/>
                </a:lnTo>
                <a:lnTo>
                  <a:pt x="428751" y="228294"/>
                </a:lnTo>
                <a:lnTo>
                  <a:pt x="431038" y="227278"/>
                </a:lnTo>
                <a:lnTo>
                  <a:pt x="430910" y="223976"/>
                </a:lnTo>
                <a:lnTo>
                  <a:pt x="432053" y="221309"/>
                </a:lnTo>
                <a:lnTo>
                  <a:pt x="420750" y="221309"/>
                </a:lnTo>
                <a:lnTo>
                  <a:pt x="422656" y="218134"/>
                </a:lnTo>
                <a:lnTo>
                  <a:pt x="426973" y="215848"/>
                </a:lnTo>
                <a:lnTo>
                  <a:pt x="428370" y="215594"/>
                </a:lnTo>
                <a:lnTo>
                  <a:pt x="429387" y="211784"/>
                </a:lnTo>
                <a:lnTo>
                  <a:pt x="427608" y="210768"/>
                </a:lnTo>
                <a:lnTo>
                  <a:pt x="425069" y="213562"/>
                </a:lnTo>
                <a:lnTo>
                  <a:pt x="419481" y="215848"/>
                </a:lnTo>
                <a:lnTo>
                  <a:pt x="413512" y="213816"/>
                </a:lnTo>
                <a:lnTo>
                  <a:pt x="408939" y="212292"/>
                </a:lnTo>
                <a:lnTo>
                  <a:pt x="409447" y="207720"/>
                </a:lnTo>
                <a:lnTo>
                  <a:pt x="414273" y="205815"/>
                </a:lnTo>
                <a:lnTo>
                  <a:pt x="408431" y="204799"/>
                </a:lnTo>
                <a:lnTo>
                  <a:pt x="403606" y="203783"/>
                </a:lnTo>
                <a:lnTo>
                  <a:pt x="400684" y="200481"/>
                </a:lnTo>
                <a:lnTo>
                  <a:pt x="401954" y="197687"/>
                </a:lnTo>
                <a:lnTo>
                  <a:pt x="404621" y="197814"/>
                </a:lnTo>
                <a:lnTo>
                  <a:pt x="405256" y="198449"/>
                </a:lnTo>
                <a:lnTo>
                  <a:pt x="409194" y="199211"/>
                </a:lnTo>
                <a:lnTo>
                  <a:pt x="412241" y="199719"/>
                </a:lnTo>
                <a:lnTo>
                  <a:pt x="422782" y="189305"/>
                </a:lnTo>
                <a:lnTo>
                  <a:pt x="426212" y="189686"/>
                </a:lnTo>
                <a:lnTo>
                  <a:pt x="425133" y="169846"/>
                </a:lnTo>
                <a:lnTo>
                  <a:pt x="427863" y="160222"/>
                </a:lnTo>
                <a:lnTo>
                  <a:pt x="429548" y="158257"/>
                </a:lnTo>
                <a:lnTo>
                  <a:pt x="435247" y="148573"/>
                </a:lnTo>
                <a:lnTo>
                  <a:pt x="438216" y="137776"/>
                </a:lnTo>
                <a:lnTo>
                  <a:pt x="439068" y="126083"/>
                </a:lnTo>
                <a:lnTo>
                  <a:pt x="438417" y="113706"/>
                </a:lnTo>
                <a:lnTo>
                  <a:pt x="436876" y="100861"/>
                </a:lnTo>
                <a:lnTo>
                  <a:pt x="435058" y="87762"/>
                </a:lnTo>
                <a:lnTo>
                  <a:pt x="433577" y="74624"/>
                </a:lnTo>
                <a:lnTo>
                  <a:pt x="429410" y="47575"/>
                </a:lnTo>
                <a:lnTo>
                  <a:pt x="417930" y="27440"/>
                </a:lnTo>
                <a:lnTo>
                  <a:pt x="394334" y="15061"/>
                </a:lnTo>
                <a:lnTo>
                  <a:pt x="368899" y="7960"/>
                </a:lnTo>
                <a:lnTo>
                  <a:pt x="354545" y="5236"/>
                </a:lnTo>
                <a:lnTo>
                  <a:pt x="339287" y="3072"/>
                </a:lnTo>
                <a:lnTo>
                  <a:pt x="323264" y="1474"/>
                </a:lnTo>
                <a:lnTo>
                  <a:pt x="306617" y="448"/>
                </a:lnTo>
                <a:lnTo>
                  <a:pt x="289486" y="0"/>
                </a:lnTo>
                <a:lnTo>
                  <a:pt x="272010" y="136"/>
                </a:lnTo>
                <a:lnTo>
                  <a:pt x="254330" y="863"/>
                </a:lnTo>
                <a:lnTo>
                  <a:pt x="236585" y="2186"/>
                </a:lnTo>
                <a:lnTo>
                  <a:pt x="218915" y="4113"/>
                </a:lnTo>
                <a:lnTo>
                  <a:pt x="201460" y="6648"/>
                </a:lnTo>
                <a:lnTo>
                  <a:pt x="184361" y="9799"/>
                </a:lnTo>
                <a:lnTo>
                  <a:pt x="167756" y="13572"/>
                </a:lnTo>
                <a:lnTo>
                  <a:pt x="151786" y="17972"/>
                </a:lnTo>
                <a:lnTo>
                  <a:pt x="136592" y="23006"/>
                </a:lnTo>
                <a:lnTo>
                  <a:pt x="122312" y="28680"/>
                </a:lnTo>
                <a:lnTo>
                  <a:pt x="109086" y="35000"/>
                </a:lnTo>
                <a:lnTo>
                  <a:pt x="97056" y="41973"/>
                </a:lnTo>
                <a:lnTo>
                  <a:pt x="86359" y="49605"/>
                </a:lnTo>
                <a:lnTo>
                  <a:pt x="69224" y="67314"/>
                </a:lnTo>
                <a:lnTo>
                  <a:pt x="58193" y="87929"/>
                </a:lnTo>
                <a:lnTo>
                  <a:pt x="52664" y="110428"/>
                </a:lnTo>
                <a:lnTo>
                  <a:pt x="51229" y="134423"/>
                </a:lnTo>
                <a:lnTo>
                  <a:pt x="51607" y="146861"/>
                </a:lnTo>
                <a:lnTo>
                  <a:pt x="52480" y="159529"/>
                </a:lnTo>
                <a:lnTo>
                  <a:pt x="53672" y="172378"/>
                </a:lnTo>
                <a:lnTo>
                  <a:pt x="55008" y="185360"/>
                </a:lnTo>
                <a:lnTo>
                  <a:pt x="56310" y="198427"/>
                </a:lnTo>
                <a:lnTo>
                  <a:pt x="57403" y="211530"/>
                </a:lnTo>
                <a:lnTo>
                  <a:pt x="59753" y="206545"/>
                </a:lnTo>
                <a:lnTo>
                  <a:pt x="67129" y="195217"/>
                </a:lnTo>
                <a:lnTo>
                  <a:pt x="77215" y="188670"/>
                </a:lnTo>
                <a:lnTo>
                  <a:pt x="75446" y="190374"/>
                </a:lnTo>
                <a:lnTo>
                  <a:pt x="69240" y="198035"/>
                </a:lnTo>
                <a:lnTo>
                  <a:pt x="63300" y="208854"/>
                </a:lnTo>
                <a:lnTo>
                  <a:pt x="58985" y="222611"/>
                </a:lnTo>
                <a:lnTo>
                  <a:pt x="57657" y="239089"/>
                </a:lnTo>
                <a:lnTo>
                  <a:pt x="57836" y="242605"/>
                </a:lnTo>
                <a:lnTo>
                  <a:pt x="60320" y="257181"/>
                </a:lnTo>
                <a:lnTo>
                  <a:pt x="64896" y="265886"/>
                </a:lnTo>
                <a:lnTo>
                  <a:pt x="65241" y="266276"/>
                </a:lnTo>
                <a:lnTo>
                  <a:pt x="76616" y="273213"/>
                </a:lnTo>
                <a:lnTo>
                  <a:pt x="85470" y="281634"/>
                </a:lnTo>
                <a:lnTo>
                  <a:pt x="88264" y="290778"/>
                </a:lnTo>
                <a:lnTo>
                  <a:pt x="84454" y="296112"/>
                </a:lnTo>
                <a:lnTo>
                  <a:pt x="80263" y="301573"/>
                </a:lnTo>
                <a:lnTo>
                  <a:pt x="71835" y="309502"/>
                </a:lnTo>
                <a:lnTo>
                  <a:pt x="60498" y="314050"/>
                </a:lnTo>
                <a:lnTo>
                  <a:pt x="48387" y="313257"/>
                </a:lnTo>
                <a:lnTo>
                  <a:pt x="47558" y="312980"/>
                </a:lnTo>
                <a:lnTo>
                  <a:pt x="39623" y="309719"/>
                </a:lnTo>
                <a:lnTo>
                  <a:pt x="37027" y="308895"/>
                </a:lnTo>
                <a:lnTo>
                  <a:pt x="34348" y="311326"/>
                </a:lnTo>
                <a:lnTo>
                  <a:pt x="26162" y="317829"/>
                </a:lnTo>
                <a:lnTo>
                  <a:pt x="25932" y="317924"/>
                </a:lnTo>
                <a:lnTo>
                  <a:pt x="13537" y="322363"/>
                </a:lnTo>
                <a:lnTo>
                  <a:pt x="2285" y="327354"/>
                </a:lnTo>
                <a:lnTo>
                  <a:pt x="0" y="327862"/>
                </a:lnTo>
                <a:lnTo>
                  <a:pt x="126" y="341832"/>
                </a:lnTo>
                <a:lnTo>
                  <a:pt x="1015" y="350214"/>
                </a:lnTo>
                <a:lnTo>
                  <a:pt x="4190" y="351230"/>
                </a:lnTo>
                <a:lnTo>
                  <a:pt x="6350" y="351992"/>
                </a:lnTo>
                <a:lnTo>
                  <a:pt x="9525" y="349198"/>
                </a:lnTo>
                <a:lnTo>
                  <a:pt x="14350" y="341324"/>
                </a:lnTo>
                <a:lnTo>
                  <a:pt x="20319" y="331418"/>
                </a:lnTo>
                <a:lnTo>
                  <a:pt x="20827" y="324433"/>
                </a:lnTo>
                <a:lnTo>
                  <a:pt x="29590" y="321131"/>
                </a:lnTo>
                <a:lnTo>
                  <a:pt x="36956" y="318210"/>
                </a:lnTo>
                <a:lnTo>
                  <a:pt x="37464" y="322909"/>
                </a:lnTo>
                <a:lnTo>
                  <a:pt x="31368" y="325576"/>
                </a:lnTo>
                <a:lnTo>
                  <a:pt x="26288" y="327735"/>
                </a:lnTo>
                <a:lnTo>
                  <a:pt x="25272" y="331926"/>
                </a:lnTo>
                <a:lnTo>
                  <a:pt x="21589" y="341197"/>
                </a:lnTo>
                <a:lnTo>
                  <a:pt x="26288" y="334212"/>
                </a:lnTo>
                <a:lnTo>
                  <a:pt x="29718" y="331926"/>
                </a:lnTo>
                <a:lnTo>
                  <a:pt x="34925" y="328243"/>
                </a:lnTo>
                <a:lnTo>
                  <a:pt x="41147" y="324052"/>
                </a:lnTo>
                <a:lnTo>
                  <a:pt x="44450" y="327227"/>
                </a:lnTo>
                <a:lnTo>
                  <a:pt x="38481" y="331037"/>
                </a:lnTo>
                <a:lnTo>
                  <a:pt x="34818" y="333853"/>
                </a:lnTo>
                <a:lnTo>
                  <a:pt x="26917" y="342881"/>
                </a:lnTo>
                <a:lnTo>
                  <a:pt x="20477" y="354510"/>
                </a:lnTo>
                <a:lnTo>
                  <a:pt x="15747" y="367994"/>
                </a:lnTo>
                <a:lnTo>
                  <a:pt x="14183" y="377787"/>
                </a:lnTo>
                <a:lnTo>
                  <a:pt x="14120" y="391781"/>
                </a:lnTo>
                <a:lnTo>
                  <a:pt x="16414" y="405509"/>
                </a:lnTo>
                <a:lnTo>
                  <a:pt x="21589" y="415619"/>
                </a:lnTo>
                <a:lnTo>
                  <a:pt x="22246" y="416096"/>
                </a:lnTo>
                <a:lnTo>
                  <a:pt x="26278" y="411085"/>
                </a:lnTo>
                <a:lnTo>
                  <a:pt x="31361" y="398896"/>
                </a:lnTo>
                <a:lnTo>
                  <a:pt x="38988" y="388568"/>
                </a:lnTo>
                <a:lnTo>
                  <a:pt x="44957" y="384504"/>
                </a:lnTo>
                <a:lnTo>
                  <a:pt x="44576" y="390473"/>
                </a:lnTo>
                <a:lnTo>
                  <a:pt x="42037" y="391870"/>
                </a:lnTo>
                <a:lnTo>
                  <a:pt x="39750" y="394918"/>
                </a:lnTo>
                <a:lnTo>
                  <a:pt x="37972" y="398093"/>
                </a:lnTo>
                <a:lnTo>
                  <a:pt x="37972" y="401395"/>
                </a:lnTo>
                <a:lnTo>
                  <a:pt x="40766" y="397077"/>
                </a:lnTo>
                <a:lnTo>
                  <a:pt x="44576" y="398347"/>
                </a:lnTo>
                <a:lnTo>
                  <a:pt x="48387" y="397585"/>
                </a:lnTo>
                <a:lnTo>
                  <a:pt x="46481" y="399490"/>
                </a:lnTo>
                <a:lnTo>
                  <a:pt x="44322" y="403300"/>
                </a:lnTo>
                <a:lnTo>
                  <a:pt x="41909" y="407618"/>
                </a:lnTo>
                <a:lnTo>
                  <a:pt x="37591" y="409396"/>
                </a:lnTo>
                <a:lnTo>
                  <a:pt x="38100" y="414476"/>
                </a:lnTo>
                <a:lnTo>
                  <a:pt x="38353" y="417905"/>
                </a:lnTo>
                <a:lnTo>
                  <a:pt x="45084" y="414603"/>
                </a:lnTo>
                <a:lnTo>
                  <a:pt x="46608" y="417524"/>
                </a:lnTo>
                <a:lnTo>
                  <a:pt x="46904" y="419878"/>
                </a:lnTo>
                <a:lnTo>
                  <a:pt x="43235" y="429828"/>
                </a:lnTo>
                <a:lnTo>
                  <a:pt x="42163" y="442797"/>
                </a:lnTo>
                <a:lnTo>
                  <a:pt x="43179" y="446353"/>
                </a:lnTo>
                <a:lnTo>
                  <a:pt x="50037" y="457910"/>
                </a:lnTo>
                <a:lnTo>
                  <a:pt x="51562" y="452957"/>
                </a:lnTo>
                <a:lnTo>
                  <a:pt x="53169" y="448416"/>
                </a:lnTo>
                <a:lnTo>
                  <a:pt x="58772" y="436613"/>
                </a:lnTo>
                <a:lnTo>
                  <a:pt x="65023" y="426160"/>
                </a:lnTo>
                <a:lnTo>
                  <a:pt x="66185" y="424508"/>
                </a:lnTo>
                <a:lnTo>
                  <a:pt x="73191" y="418932"/>
                </a:lnTo>
                <a:lnTo>
                  <a:pt x="76889" y="420869"/>
                </a:lnTo>
                <a:lnTo>
                  <a:pt x="72008" y="431367"/>
                </a:lnTo>
                <a:lnTo>
                  <a:pt x="65177" y="442646"/>
                </a:lnTo>
                <a:lnTo>
                  <a:pt x="60415" y="454941"/>
                </a:lnTo>
                <a:lnTo>
                  <a:pt x="58100" y="467271"/>
                </a:lnTo>
                <a:lnTo>
                  <a:pt x="58139" y="479297"/>
                </a:lnTo>
                <a:lnTo>
                  <a:pt x="60435" y="490682"/>
                </a:lnTo>
                <a:lnTo>
                  <a:pt x="64896" y="501090"/>
                </a:lnTo>
                <a:lnTo>
                  <a:pt x="64980" y="497169"/>
                </a:lnTo>
                <a:lnTo>
                  <a:pt x="66907" y="484396"/>
                </a:lnTo>
                <a:lnTo>
                  <a:pt x="72607" y="472862"/>
                </a:lnTo>
                <a:lnTo>
                  <a:pt x="83693" y="463625"/>
                </a:lnTo>
                <a:lnTo>
                  <a:pt x="83443" y="463888"/>
                </a:lnTo>
                <a:lnTo>
                  <a:pt x="78722" y="470555"/>
                </a:lnTo>
                <a:lnTo>
                  <a:pt x="74480" y="480293"/>
                </a:lnTo>
                <a:lnTo>
                  <a:pt x="72103" y="492171"/>
                </a:lnTo>
                <a:lnTo>
                  <a:pt x="72976" y="505255"/>
                </a:lnTo>
                <a:lnTo>
                  <a:pt x="78485" y="518616"/>
                </a:lnTo>
                <a:lnTo>
                  <a:pt x="86142" y="527378"/>
                </a:lnTo>
                <a:lnTo>
                  <a:pt x="96518" y="533560"/>
                </a:lnTo>
                <a:lnTo>
                  <a:pt x="109219" y="536826"/>
                </a:lnTo>
                <a:lnTo>
                  <a:pt x="124206" y="537412"/>
                </a:lnTo>
                <a:lnTo>
                  <a:pt x="125781" y="528792"/>
                </a:lnTo>
                <a:lnTo>
                  <a:pt x="129936" y="514844"/>
                </a:lnTo>
                <a:lnTo>
                  <a:pt x="135897" y="502115"/>
                </a:lnTo>
                <a:lnTo>
                  <a:pt x="143454" y="492021"/>
                </a:lnTo>
                <a:lnTo>
                  <a:pt x="152400" y="485977"/>
                </a:lnTo>
                <a:lnTo>
                  <a:pt x="151884" y="488336"/>
                </a:lnTo>
                <a:lnTo>
                  <a:pt x="146762" y="495755"/>
                </a:lnTo>
                <a:lnTo>
                  <a:pt x="139891" y="507263"/>
                </a:lnTo>
                <a:lnTo>
                  <a:pt x="133779" y="521990"/>
                </a:lnTo>
                <a:lnTo>
                  <a:pt x="130937" y="539063"/>
                </a:lnTo>
                <a:lnTo>
                  <a:pt x="130682" y="545159"/>
                </a:lnTo>
                <a:lnTo>
                  <a:pt x="131318" y="552271"/>
                </a:lnTo>
                <a:lnTo>
                  <a:pt x="132969" y="560653"/>
                </a:lnTo>
                <a:lnTo>
                  <a:pt x="133122" y="561448"/>
                </a:lnTo>
                <a:lnTo>
                  <a:pt x="137405" y="573945"/>
                </a:lnTo>
                <a:lnTo>
                  <a:pt x="144705" y="585554"/>
                </a:lnTo>
                <a:lnTo>
                  <a:pt x="154396" y="595380"/>
                </a:lnTo>
                <a:lnTo>
                  <a:pt x="165848" y="602533"/>
                </a:lnTo>
                <a:lnTo>
                  <a:pt x="178434" y="606119"/>
                </a:lnTo>
                <a:lnTo>
                  <a:pt x="175007" y="594950"/>
                </a:lnTo>
                <a:lnTo>
                  <a:pt x="175574" y="582624"/>
                </a:lnTo>
                <a:lnTo>
                  <a:pt x="180768" y="572016"/>
                </a:lnTo>
                <a:lnTo>
                  <a:pt x="190626" y="564844"/>
                </a:lnTo>
                <a:lnTo>
                  <a:pt x="185609" y="570724"/>
                </a:lnTo>
                <a:lnTo>
                  <a:pt x="180953" y="580085"/>
                </a:lnTo>
                <a:lnTo>
                  <a:pt x="180118" y="591334"/>
                </a:lnTo>
                <a:lnTo>
                  <a:pt x="185673" y="603706"/>
                </a:lnTo>
                <a:lnTo>
                  <a:pt x="187832" y="606627"/>
                </a:lnTo>
                <a:lnTo>
                  <a:pt x="190881" y="609675"/>
                </a:lnTo>
                <a:lnTo>
                  <a:pt x="194818" y="612723"/>
                </a:lnTo>
                <a:lnTo>
                  <a:pt x="193459" y="609971"/>
                </a:lnTo>
                <a:lnTo>
                  <a:pt x="190091" y="599105"/>
                </a:lnTo>
                <a:lnTo>
                  <a:pt x="189921" y="586776"/>
                </a:lnTo>
                <a:lnTo>
                  <a:pt x="195071" y="575004"/>
                </a:lnTo>
                <a:lnTo>
                  <a:pt x="193500" y="583894"/>
                </a:lnTo>
                <a:lnTo>
                  <a:pt x="194460" y="597820"/>
                </a:lnTo>
                <a:lnTo>
                  <a:pt x="198627" y="608532"/>
                </a:lnTo>
                <a:lnTo>
                  <a:pt x="198127" y="604559"/>
                </a:lnTo>
                <a:lnTo>
                  <a:pt x="197666" y="593138"/>
                </a:lnTo>
                <a:lnTo>
                  <a:pt x="199262" y="581260"/>
                </a:lnTo>
                <a:lnTo>
                  <a:pt x="203781" y="568944"/>
                </a:lnTo>
                <a:lnTo>
                  <a:pt x="212089" y="556208"/>
                </a:lnTo>
                <a:lnTo>
                  <a:pt x="209870" y="561778"/>
                </a:lnTo>
                <a:lnTo>
                  <a:pt x="207577" y="571957"/>
                </a:lnTo>
                <a:lnTo>
                  <a:pt x="207090" y="584541"/>
                </a:lnTo>
                <a:lnTo>
                  <a:pt x="209944" y="597940"/>
                </a:lnTo>
                <a:lnTo>
                  <a:pt x="217677" y="610564"/>
                </a:lnTo>
                <a:lnTo>
                  <a:pt x="224422" y="617602"/>
                </a:lnTo>
                <a:lnTo>
                  <a:pt x="234384" y="626025"/>
                </a:lnTo>
                <a:lnTo>
                  <a:pt x="245023" y="633030"/>
                </a:lnTo>
                <a:lnTo>
                  <a:pt x="256251" y="638702"/>
                </a:lnTo>
                <a:lnTo>
                  <a:pt x="267976" y="643124"/>
                </a:lnTo>
                <a:lnTo>
                  <a:pt x="280110" y="646380"/>
                </a:lnTo>
                <a:lnTo>
                  <a:pt x="292563" y="648554"/>
                </a:lnTo>
                <a:lnTo>
                  <a:pt x="286003" y="402284"/>
                </a:lnTo>
                <a:lnTo>
                  <a:pt x="281558" y="393140"/>
                </a:lnTo>
                <a:lnTo>
                  <a:pt x="291338" y="393013"/>
                </a:lnTo>
                <a:lnTo>
                  <a:pt x="292988" y="396315"/>
                </a:lnTo>
                <a:lnTo>
                  <a:pt x="294639" y="399490"/>
                </a:lnTo>
                <a:lnTo>
                  <a:pt x="299338" y="404951"/>
                </a:lnTo>
                <a:lnTo>
                  <a:pt x="314070" y="407618"/>
                </a:lnTo>
                <a:lnTo>
                  <a:pt x="315852" y="407895"/>
                </a:lnTo>
                <a:lnTo>
                  <a:pt x="328437" y="407753"/>
                </a:lnTo>
                <a:lnTo>
                  <a:pt x="339615" y="404093"/>
                </a:lnTo>
                <a:lnTo>
                  <a:pt x="349960" y="397598"/>
                </a:lnTo>
                <a:lnTo>
                  <a:pt x="360044" y="388949"/>
                </a:lnTo>
                <a:lnTo>
                  <a:pt x="366268" y="383107"/>
                </a:lnTo>
                <a:lnTo>
                  <a:pt x="367664" y="390981"/>
                </a:lnTo>
                <a:lnTo>
                  <a:pt x="364870" y="394029"/>
                </a:lnTo>
                <a:lnTo>
                  <a:pt x="356265" y="402920"/>
                </a:lnTo>
                <a:lnTo>
                  <a:pt x="345816" y="411562"/>
                </a:lnTo>
                <a:lnTo>
                  <a:pt x="343761" y="648113"/>
                </a:lnTo>
                <a:lnTo>
                  <a:pt x="356458" y="646137"/>
                </a:lnTo>
                <a:lnTo>
                  <a:pt x="368934" y="643584"/>
                </a:lnTo>
                <a:lnTo>
                  <a:pt x="369956" y="643320"/>
                </a:lnTo>
                <a:lnTo>
                  <a:pt x="382879" y="639344"/>
                </a:lnTo>
                <a:lnTo>
                  <a:pt x="394715" y="636345"/>
                </a:lnTo>
                <a:lnTo>
                  <a:pt x="396966" y="636344"/>
                </a:lnTo>
                <a:lnTo>
                  <a:pt x="403766" y="637805"/>
                </a:lnTo>
                <a:lnTo>
                  <a:pt x="411341" y="640580"/>
                </a:lnTo>
                <a:lnTo>
                  <a:pt x="420076" y="643571"/>
                </a:lnTo>
                <a:lnTo>
                  <a:pt x="430358" y="645678"/>
                </a:lnTo>
                <a:lnTo>
                  <a:pt x="442572" y="645803"/>
                </a:lnTo>
                <a:lnTo>
                  <a:pt x="457106" y="642847"/>
                </a:lnTo>
                <a:lnTo>
                  <a:pt x="474344" y="635710"/>
                </a:lnTo>
                <a:lnTo>
                  <a:pt x="485310" y="629479"/>
                </a:lnTo>
                <a:lnTo>
                  <a:pt x="495794" y="621784"/>
                </a:lnTo>
                <a:lnTo>
                  <a:pt x="504439" y="613185"/>
                </a:lnTo>
                <a:lnTo>
                  <a:pt x="511401" y="603480"/>
                </a:lnTo>
                <a:lnTo>
                  <a:pt x="516835" y="592470"/>
                </a:lnTo>
                <a:lnTo>
                  <a:pt x="520897" y="579954"/>
                </a:lnTo>
                <a:lnTo>
                  <a:pt x="523742" y="565732"/>
                </a:lnTo>
                <a:lnTo>
                  <a:pt x="525526" y="549604"/>
                </a:lnTo>
                <a:lnTo>
                  <a:pt x="529589" y="550366"/>
                </a:lnTo>
                <a:lnTo>
                  <a:pt x="535432" y="550874"/>
                </a:lnTo>
                <a:lnTo>
                  <a:pt x="536320" y="547699"/>
                </a:lnTo>
                <a:lnTo>
                  <a:pt x="538479" y="545667"/>
                </a:lnTo>
                <a:lnTo>
                  <a:pt x="538098" y="549858"/>
                </a:lnTo>
                <a:lnTo>
                  <a:pt x="537337" y="557097"/>
                </a:lnTo>
                <a:lnTo>
                  <a:pt x="535685" y="564590"/>
                </a:lnTo>
                <a:lnTo>
                  <a:pt x="535304" y="571829"/>
                </a:lnTo>
                <a:lnTo>
                  <a:pt x="543638" y="569448"/>
                </a:lnTo>
                <a:lnTo>
                  <a:pt x="553934" y="562801"/>
                </a:lnTo>
                <a:lnTo>
                  <a:pt x="562265" y="552779"/>
                </a:lnTo>
                <a:lnTo>
                  <a:pt x="567455" y="540034"/>
                </a:lnTo>
                <a:lnTo>
                  <a:pt x="568325" y="525220"/>
                </a:lnTo>
                <a:lnTo>
                  <a:pt x="568085" y="523944"/>
                </a:lnTo>
                <a:lnTo>
                  <a:pt x="562054" y="508632"/>
                </a:lnTo>
                <a:lnTo>
                  <a:pt x="552625" y="497184"/>
                </a:lnTo>
                <a:lnTo>
                  <a:pt x="542445" y="490165"/>
                </a:lnTo>
                <a:lnTo>
                  <a:pt x="534162" y="488136"/>
                </a:lnTo>
                <a:lnTo>
                  <a:pt x="542367" y="486703"/>
                </a:lnTo>
                <a:lnTo>
                  <a:pt x="554338" y="489822"/>
                </a:lnTo>
                <a:lnTo>
                  <a:pt x="563911" y="496822"/>
                </a:lnTo>
                <a:lnTo>
                  <a:pt x="570357" y="504392"/>
                </a:lnTo>
                <a:lnTo>
                  <a:pt x="568680" y="499626"/>
                </a:lnTo>
                <a:lnTo>
                  <a:pt x="560316" y="485274"/>
                </a:lnTo>
                <a:lnTo>
                  <a:pt x="550692" y="478097"/>
                </a:lnTo>
                <a:lnTo>
                  <a:pt x="541019" y="475563"/>
                </a:lnTo>
                <a:lnTo>
                  <a:pt x="535813" y="474928"/>
                </a:lnTo>
                <a:lnTo>
                  <a:pt x="535685" y="470102"/>
                </a:lnTo>
                <a:lnTo>
                  <a:pt x="542163" y="470229"/>
                </a:lnTo>
                <a:lnTo>
                  <a:pt x="554665" y="472762"/>
                </a:lnTo>
                <a:lnTo>
                  <a:pt x="567210" y="481134"/>
                </a:lnTo>
                <a:lnTo>
                  <a:pt x="575813" y="492534"/>
                </a:lnTo>
                <a:lnTo>
                  <a:pt x="580432" y="504020"/>
                </a:lnTo>
                <a:lnTo>
                  <a:pt x="581025" y="512647"/>
                </a:lnTo>
                <a:lnTo>
                  <a:pt x="585277" y="507327"/>
                </a:lnTo>
                <a:lnTo>
                  <a:pt x="590484" y="496999"/>
                </a:lnTo>
                <a:lnTo>
                  <a:pt x="591065" y="488069"/>
                </a:lnTo>
                <a:lnTo>
                  <a:pt x="587997" y="480310"/>
                </a:lnTo>
                <a:lnTo>
                  <a:pt x="582258" y="473497"/>
                </a:lnTo>
                <a:lnTo>
                  <a:pt x="574828" y="467404"/>
                </a:lnTo>
                <a:lnTo>
                  <a:pt x="566683" y="461805"/>
                </a:lnTo>
                <a:lnTo>
                  <a:pt x="558804" y="456475"/>
                </a:lnTo>
                <a:lnTo>
                  <a:pt x="552166" y="451188"/>
                </a:lnTo>
                <a:lnTo>
                  <a:pt x="547751" y="445718"/>
                </a:lnTo>
                <a:lnTo>
                  <a:pt x="544829" y="440003"/>
                </a:lnTo>
                <a:lnTo>
                  <a:pt x="546607" y="432256"/>
                </a:lnTo>
                <a:lnTo>
                  <a:pt x="552831" y="440765"/>
                </a:lnTo>
                <a:lnTo>
                  <a:pt x="560386" y="448105"/>
                </a:lnTo>
                <a:lnTo>
                  <a:pt x="571579" y="451830"/>
                </a:lnTo>
                <a:lnTo>
                  <a:pt x="582724" y="450325"/>
                </a:lnTo>
                <a:lnTo>
                  <a:pt x="592201" y="445210"/>
                </a:lnTo>
                <a:lnTo>
                  <a:pt x="585215" y="444956"/>
                </a:lnTo>
                <a:lnTo>
                  <a:pt x="574547" y="446988"/>
                </a:lnTo>
                <a:lnTo>
                  <a:pt x="573151" y="445591"/>
                </a:lnTo>
                <a:lnTo>
                  <a:pt x="566293" y="445718"/>
                </a:lnTo>
                <a:lnTo>
                  <a:pt x="560323" y="442924"/>
                </a:lnTo>
                <a:lnTo>
                  <a:pt x="556894" y="435939"/>
                </a:lnTo>
                <a:lnTo>
                  <a:pt x="558836" y="437415"/>
                </a:lnTo>
                <a:lnTo>
                  <a:pt x="567759" y="439598"/>
                </a:lnTo>
                <a:lnTo>
                  <a:pt x="578533" y="437569"/>
                </a:lnTo>
                <a:lnTo>
                  <a:pt x="588753" y="431431"/>
                </a:lnTo>
                <a:lnTo>
                  <a:pt x="596015" y="421286"/>
                </a:lnTo>
                <a:lnTo>
                  <a:pt x="597915" y="407237"/>
                </a:lnTo>
                <a:lnTo>
                  <a:pt x="596516" y="400991"/>
                </a:lnTo>
                <a:lnTo>
                  <a:pt x="589785" y="388918"/>
                </a:lnTo>
                <a:lnTo>
                  <a:pt x="579477" y="378314"/>
                </a:lnTo>
                <a:lnTo>
                  <a:pt x="567532" y="369671"/>
                </a:lnTo>
                <a:lnTo>
                  <a:pt x="555886" y="363484"/>
                </a:lnTo>
                <a:lnTo>
                  <a:pt x="546481" y="360247"/>
                </a:lnTo>
                <a:lnTo>
                  <a:pt x="549423" y="356818"/>
                </a:lnTo>
                <a:lnTo>
                  <a:pt x="555866" y="349496"/>
                </a:lnTo>
                <a:lnTo>
                  <a:pt x="561860" y="341177"/>
                </a:lnTo>
                <a:lnTo>
                  <a:pt x="565468" y="332024"/>
                </a:lnTo>
                <a:lnTo>
                  <a:pt x="564755" y="322197"/>
                </a:lnTo>
                <a:lnTo>
                  <a:pt x="557783" y="311860"/>
                </a:lnTo>
                <a:lnTo>
                  <a:pt x="549133" y="304857"/>
                </a:lnTo>
                <a:lnTo>
                  <a:pt x="537579" y="298629"/>
                </a:lnTo>
                <a:lnTo>
                  <a:pt x="525168" y="294486"/>
                </a:lnTo>
                <a:lnTo>
                  <a:pt x="512424" y="292199"/>
                </a:lnTo>
                <a:lnTo>
                  <a:pt x="499871" y="291540"/>
                </a:lnTo>
                <a:lnTo>
                  <a:pt x="499806" y="292301"/>
                </a:lnTo>
                <a:lnTo>
                  <a:pt x="496986" y="302423"/>
                </a:lnTo>
                <a:lnTo>
                  <a:pt x="490707" y="314634"/>
                </a:lnTo>
                <a:lnTo>
                  <a:pt x="481583" y="326338"/>
                </a:lnTo>
                <a:lnTo>
                  <a:pt x="478044" y="331224"/>
                </a:lnTo>
                <a:lnTo>
                  <a:pt x="473064" y="342532"/>
                </a:lnTo>
                <a:lnTo>
                  <a:pt x="467128" y="354564"/>
                </a:lnTo>
                <a:lnTo>
                  <a:pt x="457072" y="364311"/>
                </a:lnTo>
                <a:lnTo>
                  <a:pt x="453346" y="366397"/>
                </a:lnTo>
                <a:lnTo>
                  <a:pt x="441852" y="371643"/>
                </a:lnTo>
                <a:lnTo>
                  <a:pt x="429968" y="375352"/>
                </a:lnTo>
                <a:lnTo>
                  <a:pt x="417836" y="377474"/>
                </a:lnTo>
                <a:lnTo>
                  <a:pt x="405600" y="377962"/>
                </a:lnTo>
                <a:lnTo>
                  <a:pt x="393403" y="376767"/>
                </a:lnTo>
                <a:lnTo>
                  <a:pt x="381388" y="373842"/>
                </a:lnTo>
                <a:lnTo>
                  <a:pt x="369696" y="369137"/>
                </a:lnTo>
                <a:lnTo>
                  <a:pt x="361497" y="378073"/>
                </a:lnTo>
                <a:lnTo>
                  <a:pt x="352370" y="385716"/>
                </a:lnTo>
                <a:lnTo>
                  <a:pt x="342484" y="391809"/>
                </a:lnTo>
                <a:lnTo>
                  <a:pt x="332064" y="396025"/>
                </a:lnTo>
                <a:lnTo>
                  <a:pt x="321336" y="398035"/>
                </a:lnTo>
                <a:lnTo>
                  <a:pt x="310526" y="397512"/>
                </a:lnTo>
                <a:lnTo>
                  <a:pt x="299858" y="394127"/>
                </a:lnTo>
                <a:lnTo>
                  <a:pt x="289559" y="387552"/>
                </a:lnTo>
                <a:lnTo>
                  <a:pt x="287146" y="385647"/>
                </a:lnTo>
                <a:lnTo>
                  <a:pt x="283337" y="388441"/>
                </a:lnTo>
                <a:lnTo>
                  <a:pt x="276484" y="391578"/>
                </a:lnTo>
                <a:lnTo>
                  <a:pt x="263836" y="395261"/>
                </a:lnTo>
                <a:lnTo>
                  <a:pt x="250589" y="397358"/>
                </a:lnTo>
                <a:lnTo>
                  <a:pt x="238378" y="397966"/>
                </a:lnTo>
                <a:lnTo>
                  <a:pt x="237694" y="397952"/>
                </a:lnTo>
                <a:lnTo>
                  <a:pt x="228821" y="394234"/>
                </a:lnTo>
                <a:lnTo>
                  <a:pt x="237744" y="390981"/>
                </a:lnTo>
                <a:lnTo>
                  <a:pt x="231647" y="385647"/>
                </a:lnTo>
                <a:lnTo>
                  <a:pt x="225678" y="389457"/>
                </a:lnTo>
                <a:lnTo>
                  <a:pt x="219709" y="393267"/>
                </a:lnTo>
                <a:lnTo>
                  <a:pt x="208787" y="395172"/>
                </a:lnTo>
                <a:lnTo>
                  <a:pt x="199135" y="395172"/>
                </a:lnTo>
                <a:lnTo>
                  <a:pt x="193420" y="394791"/>
                </a:lnTo>
                <a:lnTo>
                  <a:pt x="188848" y="394283"/>
                </a:lnTo>
                <a:lnTo>
                  <a:pt x="181990" y="393775"/>
                </a:lnTo>
                <a:lnTo>
                  <a:pt x="182244" y="391108"/>
                </a:lnTo>
                <a:lnTo>
                  <a:pt x="184609" y="388550"/>
                </a:lnTo>
                <a:lnTo>
                  <a:pt x="196950" y="387856"/>
                </a:lnTo>
                <a:lnTo>
                  <a:pt x="211454" y="386155"/>
                </a:lnTo>
                <a:lnTo>
                  <a:pt x="198627" y="381964"/>
                </a:lnTo>
                <a:lnTo>
                  <a:pt x="189102" y="381710"/>
                </a:lnTo>
                <a:lnTo>
                  <a:pt x="185293" y="381964"/>
                </a:lnTo>
                <a:lnTo>
                  <a:pt x="181482" y="382218"/>
                </a:lnTo>
                <a:lnTo>
                  <a:pt x="183895" y="386536"/>
                </a:lnTo>
                <a:lnTo>
                  <a:pt x="174370" y="386282"/>
                </a:lnTo>
                <a:lnTo>
                  <a:pt x="164959" y="384595"/>
                </a:lnTo>
                <a:lnTo>
                  <a:pt x="154144" y="378309"/>
                </a:lnTo>
                <a:lnTo>
                  <a:pt x="145795" y="372693"/>
                </a:lnTo>
                <a:lnTo>
                  <a:pt x="133354" y="363060"/>
                </a:lnTo>
                <a:lnTo>
                  <a:pt x="124478" y="353329"/>
                </a:lnTo>
                <a:lnTo>
                  <a:pt x="118991" y="343465"/>
                </a:lnTo>
                <a:lnTo>
                  <a:pt x="117475" y="338530"/>
                </a:lnTo>
                <a:lnTo>
                  <a:pt x="115830" y="326673"/>
                </a:lnTo>
                <a:lnTo>
                  <a:pt x="115136" y="312210"/>
                </a:lnTo>
                <a:lnTo>
                  <a:pt x="115705" y="298671"/>
                </a:lnTo>
                <a:lnTo>
                  <a:pt x="117220" y="291032"/>
                </a:lnTo>
                <a:lnTo>
                  <a:pt x="120650" y="281761"/>
                </a:lnTo>
                <a:lnTo>
                  <a:pt x="123697" y="277951"/>
                </a:lnTo>
                <a:lnTo>
                  <a:pt x="122681" y="287222"/>
                </a:lnTo>
                <a:lnTo>
                  <a:pt x="121793" y="290778"/>
                </a:lnTo>
                <a:lnTo>
                  <a:pt x="120141" y="302970"/>
                </a:lnTo>
                <a:lnTo>
                  <a:pt x="121793" y="309574"/>
                </a:lnTo>
                <a:lnTo>
                  <a:pt x="123612" y="318395"/>
                </a:lnTo>
                <a:lnTo>
                  <a:pt x="127696" y="330662"/>
                </a:lnTo>
                <a:lnTo>
                  <a:pt x="136691" y="343921"/>
                </a:lnTo>
                <a:lnTo>
                  <a:pt x="138683" y="345896"/>
                </a:lnTo>
                <a:lnTo>
                  <a:pt x="138810" y="247979"/>
                </a:lnTo>
                <a:lnTo>
                  <a:pt x="139700" y="246963"/>
                </a:lnTo>
                <a:lnTo>
                  <a:pt x="144736" y="242540"/>
                </a:lnTo>
                <a:lnTo>
                  <a:pt x="139953" y="212292"/>
                </a:lnTo>
                <a:lnTo>
                  <a:pt x="138683" y="209498"/>
                </a:lnTo>
                <a:lnTo>
                  <a:pt x="141985" y="206958"/>
                </a:lnTo>
                <a:lnTo>
                  <a:pt x="144328" y="167497"/>
                </a:lnTo>
                <a:lnTo>
                  <a:pt x="131444" y="173789"/>
                </a:lnTo>
                <a:lnTo>
                  <a:pt x="117672" y="181245"/>
                </a:lnTo>
                <a:lnTo>
                  <a:pt x="104710" y="189082"/>
                </a:lnTo>
                <a:lnTo>
                  <a:pt x="94257" y="196517"/>
                </a:lnTo>
                <a:lnTo>
                  <a:pt x="88010" y="202767"/>
                </a:lnTo>
                <a:lnTo>
                  <a:pt x="83057" y="210260"/>
                </a:lnTo>
                <a:lnTo>
                  <a:pt x="85470" y="215848"/>
                </a:lnTo>
                <a:lnTo>
                  <a:pt x="90931" y="218388"/>
                </a:lnTo>
                <a:lnTo>
                  <a:pt x="96773" y="221055"/>
                </a:lnTo>
                <a:lnTo>
                  <a:pt x="106171" y="220420"/>
                </a:lnTo>
                <a:lnTo>
                  <a:pt x="114172" y="215086"/>
                </a:lnTo>
                <a:lnTo>
                  <a:pt x="115950" y="213943"/>
                </a:lnTo>
                <a:lnTo>
                  <a:pt x="108076" y="208101"/>
                </a:lnTo>
                <a:lnTo>
                  <a:pt x="100202" y="212038"/>
                </a:lnTo>
                <a:lnTo>
                  <a:pt x="103253" y="208040"/>
                </a:lnTo>
                <a:lnTo>
                  <a:pt x="113831" y="206060"/>
                </a:lnTo>
                <a:lnTo>
                  <a:pt x="120522" y="205180"/>
                </a:lnTo>
                <a:lnTo>
                  <a:pt x="121665" y="200862"/>
                </a:lnTo>
                <a:lnTo>
                  <a:pt x="115823" y="195782"/>
                </a:lnTo>
                <a:lnTo>
                  <a:pt x="105409" y="197179"/>
                </a:lnTo>
                <a:lnTo>
                  <a:pt x="109195" y="195284"/>
                </a:lnTo>
                <a:lnTo>
                  <a:pt x="120860" y="195376"/>
                </a:lnTo>
                <a:lnTo>
                  <a:pt x="127126" y="205942"/>
                </a:lnTo>
                <a:lnTo>
                  <a:pt x="125639" y="211337"/>
                </a:lnTo>
                <a:lnTo>
                  <a:pt x="115923" y="220094"/>
                </a:lnTo>
                <a:lnTo>
                  <a:pt x="102234" y="225246"/>
                </a:lnTo>
                <a:lnTo>
                  <a:pt x="93143" y="225255"/>
                </a:lnTo>
                <a:lnTo>
                  <a:pt x="82736" y="219495"/>
                </a:lnTo>
                <a:lnTo>
                  <a:pt x="79501" y="207339"/>
                </a:lnTo>
                <a:lnTo>
                  <a:pt x="78627" y="208735"/>
                </a:lnTo>
                <a:lnTo>
                  <a:pt x="75358" y="221003"/>
                </a:lnTo>
                <a:lnTo>
                  <a:pt x="78993" y="231723"/>
                </a:lnTo>
                <a:lnTo>
                  <a:pt x="79827" y="232817"/>
                </a:lnTo>
                <a:lnTo>
                  <a:pt x="89138" y="237645"/>
                </a:lnTo>
                <a:lnTo>
                  <a:pt x="100565" y="236285"/>
                </a:lnTo>
                <a:lnTo>
                  <a:pt x="111575" y="231488"/>
                </a:lnTo>
                <a:lnTo>
                  <a:pt x="119633" y="226008"/>
                </a:lnTo>
                <a:lnTo>
                  <a:pt x="119030" y="227870"/>
                </a:lnTo>
                <a:lnTo>
                  <a:pt x="110876" y="236732"/>
                </a:lnTo>
                <a:lnTo>
                  <a:pt x="97281" y="243026"/>
                </a:lnTo>
                <a:lnTo>
                  <a:pt x="88394" y="244031"/>
                </a:lnTo>
                <a:lnTo>
                  <a:pt x="81914" y="246328"/>
                </a:lnTo>
                <a:lnTo>
                  <a:pt x="87883" y="248233"/>
                </a:lnTo>
                <a:lnTo>
                  <a:pt x="95503" y="248487"/>
                </a:lnTo>
                <a:lnTo>
                  <a:pt x="102107" y="247090"/>
                </a:lnTo>
                <a:lnTo>
                  <a:pt x="108457" y="245820"/>
                </a:lnTo>
                <a:lnTo>
                  <a:pt x="113918" y="243026"/>
                </a:lnTo>
                <a:lnTo>
                  <a:pt x="116077" y="238708"/>
                </a:lnTo>
                <a:lnTo>
                  <a:pt x="117093" y="235406"/>
                </a:lnTo>
                <a:lnTo>
                  <a:pt x="119760" y="234898"/>
                </a:lnTo>
                <a:lnTo>
                  <a:pt x="121538" y="238454"/>
                </a:lnTo>
                <a:lnTo>
                  <a:pt x="120268" y="241629"/>
                </a:lnTo>
                <a:lnTo>
                  <a:pt x="117347" y="247344"/>
                </a:lnTo>
                <a:lnTo>
                  <a:pt x="110616" y="251027"/>
                </a:lnTo>
                <a:lnTo>
                  <a:pt x="104775" y="260425"/>
                </a:lnTo>
                <a:lnTo>
                  <a:pt x="111125" y="256615"/>
                </a:lnTo>
                <a:lnTo>
                  <a:pt x="115062" y="250646"/>
                </a:lnTo>
                <a:lnTo>
                  <a:pt x="115950" y="249249"/>
                </a:lnTo>
                <a:lnTo>
                  <a:pt x="119379" y="248614"/>
                </a:lnTo>
                <a:lnTo>
                  <a:pt x="120776" y="251281"/>
                </a:lnTo>
                <a:lnTo>
                  <a:pt x="118998" y="254075"/>
                </a:lnTo>
                <a:lnTo>
                  <a:pt x="114172" y="261187"/>
                </a:lnTo>
                <a:lnTo>
                  <a:pt x="106806" y="265632"/>
                </a:lnTo>
                <a:lnTo>
                  <a:pt x="99440" y="267537"/>
                </a:lnTo>
                <a:lnTo>
                  <a:pt x="91947" y="269442"/>
                </a:lnTo>
                <a:lnTo>
                  <a:pt x="84200" y="268553"/>
                </a:lnTo>
                <a:lnTo>
                  <a:pt x="79375" y="264743"/>
                </a:lnTo>
                <a:lnTo>
                  <a:pt x="77343" y="261568"/>
                </a:lnTo>
                <a:lnTo>
                  <a:pt x="80390" y="258774"/>
                </a:lnTo>
                <a:lnTo>
                  <a:pt x="82168" y="260171"/>
                </a:lnTo>
                <a:lnTo>
                  <a:pt x="87375" y="253821"/>
                </a:lnTo>
                <a:lnTo>
                  <a:pt x="80644" y="251662"/>
                </a:lnTo>
                <a:lnTo>
                  <a:pt x="78104" y="250900"/>
                </a:lnTo>
                <a:lnTo>
                  <a:pt x="73913" y="248487"/>
                </a:lnTo>
                <a:lnTo>
                  <a:pt x="73025" y="244677"/>
                </a:lnTo>
                <a:lnTo>
                  <a:pt x="72919" y="234854"/>
                </a:lnTo>
                <a:lnTo>
                  <a:pt x="70357" y="225752"/>
                </a:lnTo>
                <a:lnTo>
                  <a:pt x="71816" y="215010"/>
                </a:lnTo>
                <a:lnTo>
                  <a:pt x="77723" y="203656"/>
                </a:lnTo>
                <a:lnTo>
                  <a:pt x="81998" y="198405"/>
                </a:lnTo>
                <a:lnTo>
                  <a:pt x="90430" y="190165"/>
                </a:lnTo>
                <a:lnTo>
                  <a:pt x="100421" y="182254"/>
                </a:lnTo>
                <a:lnTo>
                  <a:pt x="111549" y="174771"/>
                </a:lnTo>
                <a:lnTo>
                  <a:pt x="123393" y="167814"/>
                </a:lnTo>
                <a:lnTo>
                  <a:pt x="135531" y="161481"/>
                </a:lnTo>
                <a:lnTo>
                  <a:pt x="147542" y="155869"/>
                </a:lnTo>
                <a:lnTo>
                  <a:pt x="159003" y="151078"/>
                </a:lnTo>
                <a:lnTo>
                  <a:pt x="168240" y="147501"/>
                </a:lnTo>
                <a:lnTo>
                  <a:pt x="181385" y="142725"/>
                </a:lnTo>
                <a:lnTo>
                  <a:pt x="190372" y="140918"/>
                </a:lnTo>
                <a:lnTo>
                  <a:pt x="194690" y="141172"/>
                </a:lnTo>
                <a:lnTo>
                  <a:pt x="196850" y="142315"/>
                </a:lnTo>
                <a:lnTo>
                  <a:pt x="192785" y="138251"/>
                </a:lnTo>
                <a:lnTo>
                  <a:pt x="189610" y="135076"/>
                </a:lnTo>
                <a:lnTo>
                  <a:pt x="191388" y="132028"/>
                </a:lnTo>
                <a:lnTo>
                  <a:pt x="193166" y="128726"/>
                </a:lnTo>
                <a:lnTo>
                  <a:pt x="196341" y="130631"/>
                </a:lnTo>
                <a:lnTo>
                  <a:pt x="199770" y="131647"/>
                </a:lnTo>
                <a:lnTo>
                  <a:pt x="204813" y="133095"/>
                </a:lnTo>
                <a:lnTo>
                  <a:pt x="217391" y="134472"/>
                </a:lnTo>
                <a:lnTo>
                  <a:pt x="227583" y="131774"/>
                </a:lnTo>
                <a:lnTo>
                  <a:pt x="232537" y="129869"/>
                </a:lnTo>
                <a:lnTo>
                  <a:pt x="238506" y="127329"/>
                </a:lnTo>
                <a:lnTo>
                  <a:pt x="248157" y="124662"/>
                </a:lnTo>
                <a:lnTo>
                  <a:pt x="263003" y="120952"/>
                </a:lnTo>
                <a:lnTo>
                  <a:pt x="274705" y="118539"/>
                </a:lnTo>
                <a:lnTo>
                  <a:pt x="287007" y="116403"/>
                </a:lnTo>
                <a:lnTo>
                  <a:pt x="299789" y="114566"/>
                </a:lnTo>
                <a:lnTo>
                  <a:pt x="312933" y="113053"/>
                </a:lnTo>
                <a:lnTo>
                  <a:pt x="326316" y="111889"/>
                </a:lnTo>
                <a:lnTo>
                  <a:pt x="339819" y="111098"/>
                </a:lnTo>
                <a:lnTo>
                  <a:pt x="353322" y="110705"/>
                </a:lnTo>
                <a:lnTo>
                  <a:pt x="366705" y="110734"/>
                </a:lnTo>
                <a:lnTo>
                  <a:pt x="379847" y="111208"/>
                </a:lnTo>
                <a:lnTo>
                  <a:pt x="392629" y="112154"/>
                </a:lnTo>
                <a:lnTo>
                  <a:pt x="404930" y="113594"/>
                </a:lnTo>
                <a:lnTo>
                  <a:pt x="416630" y="115554"/>
                </a:lnTo>
                <a:lnTo>
                  <a:pt x="427608" y="118058"/>
                </a:lnTo>
                <a:lnTo>
                  <a:pt x="431445" y="131394"/>
                </a:lnTo>
                <a:lnTo>
                  <a:pt x="432628" y="140630"/>
                </a:lnTo>
                <a:lnTo>
                  <a:pt x="429006" y="152094"/>
                </a:lnTo>
                <a:lnTo>
                  <a:pt x="426084" y="158825"/>
                </a:lnTo>
                <a:lnTo>
                  <a:pt x="422275" y="158698"/>
                </a:lnTo>
                <a:lnTo>
                  <a:pt x="420115" y="158190"/>
                </a:lnTo>
                <a:lnTo>
                  <a:pt x="416813" y="157301"/>
                </a:lnTo>
                <a:lnTo>
                  <a:pt x="417194" y="154634"/>
                </a:lnTo>
                <a:lnTo>
                  <a:pt x="415544" y="153364"/>
                </a:lnTo>
                <a:lnTo>
                  <a:pt x="410971" y="150062"/>
                </a:lnTo>
                <a:lnTo>
                  <a:pt x="402208" y="154888"/>
                </a:lnTo>
                <a:lnTo>
                  <a:pt x="397128" y="154888"/>
                </a:lnTo>
                <a:lnTo>
                  <a:pt x="393191" y="152729"/>
                </a:lnTo>
                <a:lnTo>
                  <a:pt x="394334" y="145998"/>
                </a:lnTo>
                <a:lnTo>
                  <a:pt x="398018" y="136727"/>
                </a:lnTo>
                <a:lnTo>
                  <a:pt x="403225" y="133806"/>
                </a:lnTo>
                <a:lnTo>
                  <a:pt x="400272" y="134304"/>
                </a:lnTo>
                <a:lnTo>
                  <a:pt x="391864" y="140973"/>
                </a:lnTo>
                <a:lnTo>
                  <a:pt x="384809" y="155523"/>
                </a:lnTo>
                <a:lnTo>
                  <a:pt x="383920" y="157428"/>
                </a:lnTo>
                <a:lnTo>
                  <a:pt x="380364" y="157428"/>
                </a:lnTo>
                <a:lnTo>
                  <a:pt x="380619" y="153364"/>
                </a:lnTo>
                <a:lnTo>
                  <a:pt x="378459" y="154253"/>
                </a:lnTo>
                <a:lnTo>
                  <a:pt x="375665" y="157047"/>
                </a:lnTo>
                <a:lnTo>
                  <a:pt x="368681" y="163778"/>
                </a:lnTo>
                <a:lnTo>
                  <a:pt x="364108" y="158063"/>
                </a:lnTo>
                <a:lnTo>
                  <a:pt x="357885" y="162762"/>
                </a:lnTo>
                <a:lnTo>
                  <a:pt x="353059" y="166318"/>
                </a:lnTo>
                <a:lnTo>
                  <a:pt x="354710" y="170509"/>
                </a:lnTo>
                <a:lnTo>
                  <a:pt x="356114" y="200005"/>
                </a:lnTo>
                <a:lnTo>
                  <a:pt x="370087" y="191664"/>
                </a:lnTo>
                <a:lnTo>
                  <a:pt x="378332" y="188162"/>
                </a:lnTo>
                <a:lnTo>
                  <a:pt x="384047" y="186511"/>
                </a:lnTo>
                <a:lnTo>
                  <a:pt x="387350" y="187908"/>
                </a:lnTo>
                <a:lnTo>
                  <a:pt x="390906" y="189305"/>
                </a:lnTo>
                <a:lnTo>
                  <a:pt x="393445" y="190321"/>
                </a:lnTo>
                <a:lnTo>
                  <a:pt x="396239" y="191464"/>
                </a:lnTo>
                <a:lnTo>
                  <a:pt x="400557" y="190829"/>
                </a:lnTo>
                <a:lnTo>
                  <a:pt x="403225" y="193369"/>
                </a:lnTo>
                <a:lnTo>
                  <a:pt x="402463" y="196290"/>
                </a:lnTo>
                <a:lnTo>
                  <a:pt x="401193" y="196417"/>
                </a:lnTo>
                <a:lnTo>
                  <a:pt x="395731" y="197179"/>
                </a:lnTo>
                <a:lnTo>
                  <a:pt x="392429" y="195909"/>
                </a:lnTo>
                <a:lnTo>
                  <a:pt x="389254" y="194639"/>
                </a:lnTo>
                <a:lnTo>
                  <a:pt x="386460" y="193496"/>
                </a:lnTo>
                <a:lnTo>
                  <a:pt x="383794" y="192480"/>
                </a:lnTo>
                <a:lnTo>
                  <a:pt x="379602" y="193623"/>
                </a:lnTo>
                <a:lnTo>
                  <a:pt x="365990" y="200291"/>
                </a:lnTo>
                <a:lnTo>
                  <a:pt x="354804" y="217359"/>
                </a:lnTo>
                <a:lnTo>
                  <a:pt x="362926" y="209526"/>
                </a:lnTo>
                <a:lnTo>
                  <a:pt x="375665" y="202259"/>
                </a:lnTo>
                <a:lnTo>
                  <a:pt x="381634" y="199719"/>
                </a:lnTo>
                <a:lnTo>
                  <a:pt x="389763" y="197941"/>
                </a:lnTo>
                <a:lnTo>
                  <a:pt x="395223" y="198957"/>
                </a:lnTo>
                <a:lnTo>
                  <a:pt x="398018" y="199592"/>
                </a:lnTo>
                <a:lnTo>
                  <a:pt x="400938" y="201751"/>
                </a:lnTo>
                <a:lnTo>
                  <a:pt x="401700" y="204164"/>
                </a:lnTo>
                <a:lnTo>
                  <a:pt x="403987" y="212038"/>
                </a:lnTo>
                <a:lnTo>
                  <a:pt x="406653" y="209879"/>
                </a:lnTo>
                <a:lnTo>
                  <a:pt x="407923" y="212800"/>
                </a:lnTo>
                <a:lnTo>
                  <a:pt x="410082" y="218261"/>
                </a:lnTo>
                <a:lnTo>
                  <a:pt x="403606" y="218007"/>
                </a:lnTo>
                <a:lnTo>
                  <a:pt x="400303" y="215467"/>
                </a:lnTo>
                <a:lnTo>
                  <a:pt x="397001" y="214705"/>
                </a:lnTo>
                <a:lnTo>
                  <a:pt x="391287" y="212800"/>
                </a:lnTo>
                <a:lnTo>
                  <a:pt x="386969" y="215086"/>
                </a:lnTo>
                <a:lnTo>
                  <a:pt x="381253" y="216610"/>
                </a:lnTo>
                <a:lnTo>
                  <a:pt x="372363" y="219150"/>
                </a:lnTo>
                <a:lnTo>
                  <a:pt x="370585" y="219531"/>
                </a:lnTo>
                <a:lnTo>
                  <a:pt x="365251" y="223341"/>
                </a:lnTo>
                <a:lnTo>
                  <a:pt x="361441" y="226135"/>
                </a:lnTo>
                <a:lnTo>
                  <a:pt x="350900" y="222325"/>
                </a:lnTo>
                <a:lnTo>
                  <a:pt x="349250" y="209879"/>
                </a:lnTo>
                <a:lnTo>
                  <a:pt x="347852" y="207212"/>
                </a:lnTo>
                <a:lnTo>
                  <a:pt x="349376" y="204672"/>
                </a:lnTo>
                <a:lnTo>
                  <a:pt x="348995" y="171525"/>
                </a:lnTo>
                <a:lnTo>
                  <a:pt x="344550" y="169874"/>
                </a:lnTo>
                <a:lnTo>
                  <a:pt x="341629" y="168858"/>
                </a:lnTo>
                <a:lnTo>
                  <a:pt x="340740" y="168858"/>
                </a:lnTo>
                <a:lnTo>
                  <a:pt x="338581" y="186003"/>
                </a:lnTo>
                <a:lnTo>
                  <a:pt x="339344" y="189940"/>
                </a:lnTo>
                <a:lnTo>
                  <a:pt x="332613" y="202767"/>
                </a:lnTo>
                <a:lnTo>
                  <a:pt x="333120" y="210387"/>
                </a:lnTo>
                <a:lnTo>
                  <a:pt x="332104" y="213308"/>
                </a:lnTo>
                <a:lnTo>
                  <a:pt x="330834" y="219150"/>
                </a:lnTo>
                <a:lnTo>
                  <a:pt x="334009" y="220801"/>
                </a:lnTo>
                <a:lnTo>
                  <a:pt x="335279" y="224611"/>
                </a:lnTo>
                <a:lnTo>
                  <a:pt x="331977" y="226008"/>
                </a:lnTo>
                <a:lnTo>
                  <a:pt x="329183" y="224484"/>
                </a:lnTo>
                <a:lnTo>
                  <a:pt x="326008" y="223595"/>
                </a:lnTo>
                <a:lnTo>
                  <a:pt x="322960" y="223214"/>
                </a:lnTo>
                <a:lnTo>
                  <a:pt x="319785" y="222706"/>
                </a:lnTo>
                <a:lnTo>
                  <a:pt x="316864" y="222960"/>
                </a:lnTo>
                <a:lnTo>
                  <a:pt x="314706" y="223595"/>
                </a:lnTo>
                <a:lnTo>
                  <a:pt x="310514" y="225119"/>
                </a:lnTo>
                <a:lnTo>
                  <a:pt x="304800" y="231088"/>
                </a:lnTo>
                <a:lnTo>
                  <a:pt x="302259" y="232231"/>
                </a:lnTo>
                <a:lnTo>
                  <a:pt x="300354" y="228294"/>
                </a:lnTo>
                <a:lnTo>
                  <a:pt x="298450" y="271220"/>
                </a:lnTo>
                <a:lnTo>
                  <a:pt x="297688" y="272617"/>
                </a:lnTo>
                <a:lnTo>
                  <a:pt x="295909" y="276427"/>
                </a:lnTo>
                <a:lnTo>
                  <a:pt x="295275" y="280110"/>
                </a:lnTo>
                <a:lnTo>
                  <a:pt x="295528" y="283285"/>
                </a:lnTo>
                <a:lnTo>
                  <a:pt x="295782" y="286206"/>
                </a:lnTo>
                <a:lnTo>
                  <a:pt x="298450" y="289635"/>
                </a:lnTo>
                <a:lnTo>
                  <a:pt x="303529" y="291413"/>
                </a:lnTo>
                <a:lnTo>
                  <a:pt x="305434" y="263346"/>
                </a:lnTo>
                <a:lnTo>
                  <a:pt x="302006" y="259536"/>
                </a:lnTo>
                <a:lnTo>
                  <a:pt x="300100" y="255345"/>
                </a:lnTo>
                <a:lnTo>
                  <a:pt x="300100" y="252297"/>
                </a:lnTo>
                <a:lnTo>
                  <a:pt x="304038" y="251662"/>
                </a:lnTo>
                <a:lnTo>
                  <a:pt x="305181" y="254710"/>
                </a:lnTo>
                <a:lnTo>
                  <a:pt x="308101" y="258393"/>
                </a:lnTo>
                <a:lnTo>
                  <a:pt x="306450" y="239597"/>
                </a:lnTo>
                <a:lnTo>
                  <a:pt x="307594" y="238581"/>
                </a:lnTo>
                <a:lnTo>
                  <a:pt x="315594" y="229691"/>
                </a:lnTo>
                <a:lnTo>
                  <a:pt x="323469" y="228802"/>
                </a:lnTo>
                <a:lnTo>
                  <a:pt x="341375" y="228802"/>
                </a:lnTo>
                <a:lnTo>
                  <a:pt x="343788" y="231596"/>
                </a:lnTo>
                <a:lnTo>
                  <a:pt x="342772" y="234390"/>
                </a:lnTo>
                <a:lnTo>
                  <a:pt x="341375" y="234390"/>
                </a:lnTo>
                <a:lnTo>
                  <a:pt x="334390" y="283285"/>
                </a:lnTo>
                <a:lnTo>
                  <a:pt x="338835" y="285825"/>
                </a:lnTo>
                <a:lnTo>
                  <a:pt x="343662" y="286841"/>
                </a:lnTo>
                <a:lnTo>
                  <a:pt x="346837" y="287603"/>
                </a:lnTo>
                <a:lnTo>
                  <a:pt x="350012" y="287730"/>
                </a:lnTo>
                <a:lnTo>
                  <a:pt x="352932" y="286587"/>
                </a:lnTo>
                <a:lnTo>
                  <a:pt x="356743" y="285190"/>
                </a:lnTo>
                <a:lnTo>
                  <a:pt x="360044" y="283412"/>
                </a:lnTo>
                <a:lnTo>
                  <a:pt x="364489" y="278459"/>
                </a:lnTo>
                <a:lnTo>
                  <a:pt x="365632" y="275284"/>
                </a:lnTo>
                <a:lnTo>
                  <a:pt x="365506" y="265759"/>
                </a:lnTo>
                <a:lnTo>
                  <a:pt x="362584" y="257758"/>
                </a:lnTo>
                <a:lnTo>
                  <a:pt x="358266" y="251154"/>
                </a:lnTo>
                <a:lnTo>
                  <a:pt x="354838" y="245820"/>
                </a:lnTo>
                <a:lnTo>
                  <a:pt x="350646" y="241883"/>
                </a:lnTo>
                <a:lnTo>
                  <a:pt x="346582" y="241248"/>
                </a:lnTo>
                <a:lnTo>
                  <a:pt x="344423" y="238073"/>
                </a:lnTo>
                <a:lnTo>
                  <a:pt x="345820" y="235406"/>
                </a:lnTo>
                <a:lnTo>
                  <a:pt x="347218" y="235660"/>
                </a:lnTo>
                <a:lnTo>
                  <a:pt x="352806" y="236422"/>
                </a:lnTo>
                <a:lnTo>
                  <a:pt x="358013" y="241375"/>
                </a:lnTo>
                <a:lnTo>
                  <a:pt x="362076" y="247598"/>
                </a:lnTo>
                <a:lnTo>
                  <a:pt x="367029" y="255218"/>
                </a:lnTo>
                <a:lnTo>
                  <a:pt x="370331" y="264616"/>
                </a:lnTo>
                <a:lnTo>
                  <a:pt x="370585" y="276935"/>
                </a:lnTo>
                <a:lnTo>
                  <a:pt x="368807" y="281380"/>
                </a:lnTo>
                <a:lnTo>
                  <a:pt x="365759" y="284936"/>
                </a:lnTo>
                <a:lnTo>
                  <a:pt x="362838" y="288111"/>
                </a:lnTo>
                <a:lnTo>
                  <a:pt x="358901" y="290397"/>
                </a:lnTo>
                <a:lnTo>
                  <a:pt x="354456" y="291921"/>
                </a:lnTo>
                <a:lnTo>
                  <a:pt x="354329" y="292048"/>
                </a:lnTo>
                <a:lnTo>
                  <a:pt x="350646" y="293445"/>
                </a:lnTo>
                <a:lnTo>
                  <a:pt x="346582" y="293191"/>
                </a:lnTo>
                <a:lnTo>
                  <a:pt x="342772" y="292429"/>
                </a:lnTo>
                <a:lnTo>
                  <a:pt x="337312" y="291159"/>
                </a:lnTo>
                <a:lnTo>
                  <a:pt x="332358" y="288365"/>
                </a:lnTo>
                <a:lnTo>
                  <a:pt x="329438" y="286587"/>
                </a:lnTo>
                <a:lnTo>
                  <a:pt x="325754" y="285190"/>
                </a:lnTo>
                <a:lnTo>
                  <a:pt x="322452" y="286206"/>
                </a:lnTo>
                <a:lnTo>
                  <a:pt x="319023" y="289127"/>
                </a:lnTo>
                <a:lnTo>
                  <a:pt x="315468" y="292302"/>
                </a:lnTo>
                <a:lnTo>
                  <a:pt x="311403" y="295096"/>
                </a:lnTo>
                <a:lnTo>
                  <a:pt x="307085" y="296239"/>
                </a:lnTo>
                <a:lnTo>
                  <a:pt x="303529" y="297128"/>
                </a:lnTo>
                <a:lnTo>
                  <a:pt x="299719" y="296874"/>
                </a:lnTo>
                <a:lnTo>
                  <a:pt x="296290" y="294715"/>
                </a:lnTo>
                <a:lnTo>
                  <a:pt x="292988" y="292175"/>
                </a:lnTo>
                <a:lnTo>
                  <a:pt x="291083" y="288492"/>
                </a:lnTo>
                <a:lnTo>
                  <a:pt x="290702" y="283920"/>
                </a:lnTo>
                <a:lnTo>
                  <a:pt x="290321" y="279729"/>
                </a:lnTo>
                <a:lnTo>
                  <a:pt x="291083" y="274776"/>
                </a:lnTo>
                <a:lnTo>
                  <a:pt x="290864" y="123662"/>
                </a:lnTo>
                <a:lnTo>
                  <a:pt x="276941" y="125938"/>
                </a:lnTo>
                <a:lnTo>
                  <a:pt x="264341" y="128570"/>
                </a:lnTo>
                <a:lnTo>
                  <a:pt x="253454" y="131536"/>
                </a:lnTo>
                <a:lnTo>
                  <a:pt x="244670" y="134813"/>
                </a:lnTo>
                <a:lnTo>
                  <a:pt x="238378" y="138378"/>
                </a:lnTo>
                <a:lnTo>
                  <a:pt x="242441" y="141544"/>
                </a:lnTo>
                <a:lnTo>
                  <a:pt x="251891" y="146005"/>
                </a:lnTo>
                <a:lnTo>
                  <a:pt x="261439" y="151612"/>
                </a:lnTo>
                <a:lnTo>
                  <a:pt x="269620" y="163270"/>
                </a:lnTo>
                <a:lnTo>
                  <a:pt x="270802" y="173693"/>
                </a:lnTo>
                <a:lnTo>
                  <a:pt x="266593" y="180541"/>
                </a:lnTo>
                <a:lnTo>
                  <a:pt x="262000" y="177875"/>
                </a:lnTo>
                <a:lnTo>
                  <a:pt x="260861" y="174943"/>
                </a:lnTo>
                <a:lnTo>
                  <a:pt x="253579" y="164973"/>
                </a:lnTo>
                <a:lnTo>
                  <a:pt x="243910" y="159058"/>
                </a:lnTo>
                <a:lnTo>
                  <a:pt x="235076" y="160730"/>
                </a:lnTo>
                <a:lnTo>
                  <a:pt x="232496" y="163760"/>
                </a:lnTo>
                <a:lnTo>
                  <a:pt x="228262" y="167368"/>
                </a:lnTo>
                <a:lnTo>
                  <a:pt x="213740" y="167588"/>
                </a:lnTo>
                <a:lnTo>
                  <a:pt x="210052" y="167354"/>
                </a:lnTo>
                <a:lnTo>
                  <a:pt x="199988" y="168009"/>
                </a:lnTo>
                <a:lnTo>
                  <a:pt x="195390" y="171052"/>
                </a:lnTo>
                <a:lnTo>
                  <a:pt x="187959" y="175843"/>
                </a:lnTo>
                <a:lnTo>
                  <a:pt x="185800" y="240105"/>
                </a:lnTo>
                <a:lnTo>
                  <a:pt x="186944" y="242899"/>
                </a:lnTo>
                <a:lnTo>
                  <a:pt x="189356" y="251408"/>
                </a:lnTo>
                <a:lnTo>
                  <a:pt x="190372" y="254202"/>
                </a:lnTo>
                <a:lnTo>
                  <a:pt x="188594" y="256488"/>
                </a:lnTo>
                <a:lnTo>
                  <a:pt x="183840" y="259350"/>
                </a:lnTo>
                <a:lnTo>
                  <a:pt x="173729" y="268146"/>
                </a:lnTo>
                <a:lnTo>
                  <a:pt x="164144" y="283190"/>
                </a:lnTo>
                <a:lnTo>
                  <a:pt x="162178" y="289254"/>
                </a:lnTo>
                <a:lnTo>
                  <a:pt x="159131" y="291159"/>
                </a:lnTo>
                <a:lnTo>
                  <a:pt x="158622" y="302843"/>
                </a:lnTo>
                <a:lnTo>
                  <a:pt x="163321" y="299160"/>
                </a:lnTo>
                <a:lnTo>
                  <a:pt x="166369" y="302970"/>
                </a:lnTo>
                <a:lnTo>
                  <a:pt x="173131" y="308388"/>
                </a:lnTo>
                <a:lnTo>
                  <a:pt x="182988" y="312339"/>
                </a:lnTo>
                <a:lnTo>
                  <a:pt x="195062" y="314681"/>
                </a:lnTo>
                <a:lnTo>
                  <a:pt x="208624" y="315457"/>
                </a:lnTo>
                <a:lnTo>
                  <a:pt x="222946" y="314708"/>
                </a:lnTo>
                <a:lnTo>
                  <a:pt x="237298" y="312479"/>
                </a:lnTo>
                <a:lnTo>
                  <a:pt x="250951" y="308812"/>
                </a:lnTo>
                <a:lnTo>
                  <a:pt x="244982" y="308177"/>
                </a:lnTo>
                <a:lnTo>
                  <a:pt x="242315" y="305764"/>
                </a:lnTo>
                <a:lnTo>
                  <a:pt x="241681" y="302843"/>
                </a:lnTo>
                <a:lnTo>
                  <a:pt x="247269" y="296747"/>
                </a:lnTo>
                <a:lnTo>
                  <a:pt x="247141" y="283158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493266" y="1338815"/>
            <a:ext cx="840109" cy="273811"/>
          </a:xfrm>
          <a:prstGeom prst="rect">
            <a:avLst/>
          </a:prstGeom>
        </p:spPr>
        <p:txBody>
          <a:bodyPr bIns="0" lIns="0" rIns="0" rtlCol="0" tIns="12890" wrap="square">
            <a:noAutofit/>
          </a:bodyPr>
          <a:lstStyle/>
          <a:p>
            <a:pPr marL="12700">
              <a:lnSpc>
                <a:spcPts val="2030"/>
              </a:lnSpc>
            </a:pPr>
            <a:r>
              <a:rPr dirty="0" smtClean="0" spc="-167" sz="1950">
                <a:solidFill>
                  <a:srgbClr val="1C7900"/>
                </a:solidFill>
                <a:latin typeface="Times New Roman"/>
                <a:cs typeface="Times New Roman"/>
              </a:rPr>
              <a:t>M</a:t>
            </a:r>
            <a:r>
              <a:rPr dirty="0" smtClean="0" spc="-167" sz="1950">
                <a:solidFill>
                  <a:srgbClr val="1C7900"/>
                </a:solidFill>
                <a:latin typeface="Times New Roman"/>
                <a:cs typeface="Times New Roman"/>
              </a:rPr>
              <a:t>E</a:t>
            </a:r>
            <a:r>
              <a:rPr dirty="0" smtClean="0" spc="-167" sz="1950">
                <a:solidFill>
                  <a:srgbClr val="1C7900"/>
                </a:solidFill>
                <a:latin typeface="Times New Roman"/>
                <a:cs typeface="Times New Roman"/>
              </a:rPr>
              <a:t>R</a:t>
            </a:r>
            <a:r>
              <a:rPr dirty="0" smtClean="0" spc="-167" sz="1950">
                <a:solidFill>
                  <a:srgbClr val="1C7900"/>
                </a:solidFill>
                <a:latin typeface="Times New Roman"/>
                <a:cs typeface="Times New Roman"/>
              </a:rPr>
              <a:t>R</a:t>
            </a:r>
            <a:r>
              <a:rPr dirty="0" smtClean="0" spc="-167" sz="1950">
                <a:solidFill>
                  <a:srgbClr val="1C7900"/>
                </a:solidFill>
                <a:latin typeface="Times New Roman"/>
                <a:cs typeface="Times New Roman"/>
              </a:rPr>
              <a:t>Y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24562" y="1338815"/>
            <a:ext cx="1430111" cy="273811"/>
          </a:xfrm>
          <a:prstGeom prst="rect">
            <a:avLst/>
          </a:prstGeom>
        </p:spPr>
        <p:txBody>
          <a:bodyPr bIns="0" lIns="0" rIns="0" rtlCol="0" tIns="12890" wrap="square">
            <a:noAutofit/>
          </a:bodyPr>
          <a:lstStyle/>
          <a:p>
            <a:pPr marL="12700">
              <a:lnSpc>
                <a:spcPts val="2030"/>
              </a:lnSpc>
            </a:pP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C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H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R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I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S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T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M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A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S</a:t>
            </a:r>
            <a:r>
              <a:rPr dirty="0" smtClean="0" spc="-111" sz="1950">
                <a:solidFill>
                  <a:srgbClr val="1C7900"/>
                </a:solidFill>
                <a:latin typeface="Times New Roman"/>
                <a:cs typeface="Times New Roman"/>
              </a:rPr>
              <a:t>!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388" y="1662688"/>
            <a:ext cx="928941" cy="368300"/>
          </a:xfrm>
          <a:prstGeom prst="rect">
            <a:avLst/>
          </a:prstGeom>
        </p:spPr>
        <p:txBody>
          <a:bodyPr bIns="0" lIns="0" rIns="0" rtlCol="0" tIns="18161" wrap="square">
            <a:noAutofit/>
          </a:bodyPr>
          <a:lstStyle/>
          <a:p>
            <a:pPr marL="12700">
              <a:lnSpc>
                <a:spcPts val="2860"/>
              </a:lnSpc>
            </a:pPr>
            <a:r>
              <a:rPr dirty="0" smtClean="0" spc="280" sz="2700">
                <a:solidFill>
                  <a:srgbClr val="1C7900"/>
                </a:solidFill>
                <a:latin typeface="Gill Sans MT"/>
                <a:cs typeface="Gill Sans MT"/>
              </a:rPr>
              <a:t>G</a:t>
            </a:r>
            <a:r>
              <a:rPr dirty="0" smtClean="0" spc="280" sz="2700">
                <a:solidFill>
                  <a:srgbClr val="1C7900"/>
                </a:solidFill>
                <a:latin typeface="Gill Sans MT"/>
                <a:cs typeface="Gill Sans MT"/>
              </a:rPr>
              <a:t>I</a:t>
            </a:r>
            <a:r>
              <a:rPr dirty="0" smtClean="0" spc="280" sz="2700">
                <a:solidFill>
                  <a:srgbClr val="1C7900"/>
                </a:solidFill>
                <a:latin typeface="Gill Sans MT"/>
                <a:cs typeface="Gill Sans MT"/>
              </a:rPr>
              <a:t>F</a:t>
            </a:r>
            <a:r>
              <a:rPr dirty="0" smtClean="0" spc="280" sz="2700">
                <a:solidFill>
                  <a:srgbClr val="1C7900"/>
                </a:solidFill>
                <a:latin typeface="Gill Sans MT"/>
                <a:cs typeface="Gill Sans MT"/>
              </a:rPr>
              <a:t>T</a:t>
            </a:r>
            <a:endParaRPr sz="27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0511" y="1662688"/>
            <a:ext cx="2519654" cy="368300"/>
          </a:xfrm>
          <a:prstGeom prst="rect">
            <a:avLst/>
          </a:prstGeom>
        </p:spPr>
        <p:txBody>
          <a:bodyPr bIns="0" lIns="0" rIns="0" rtlCol="0" tIns="18161" wrap="square">
            <a:noAutofit/>
          </a:bodyPr>
          <a:lstStyle/>
          <a:p>
            <a:pPr marL="12700">
              <a:lnSpc>
                <a:spcPts val="2860"/>
              </a:lnSpc>
            </a:pP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C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E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R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T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I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F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I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C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A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T</a:t>
            </a:r>
            <a:r>
              <a:rPr dirty="0" smtClean="0" spc="303" sz="2700">
                <a:solidFill>
                  <a:srgbClr val="1C7900"/>
                </a:solidFill>
                <a:latin typeface="Gill Sans MT"/>
                <a:cs typeface="Gill Sans MT"/>
              </a:rPr>
              <a:t>E</a:t>
            </a:r>
            <a:endParaRPr sz="27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8684" y="2490557"/>
            <a:ext cx="337199" cy="165912"/>
          </a:xfrm>
          <a:prstGeom prst="rect">
            <a:avLst/>
          </a:prstGeom>
        </p:spPr>
        <p:txBody>
          <a:bodyPr bIns="0" lIns="0" rIns="0" rtlCol="0" tIns="7556" wrap="square">
            <a:noAutofit/>
          </a:bodyPr>
          <a:lstStyle/>
          <a:p>
            <a:pPr marL="12700">
              <a:lnSpc>
                <a:spcPts val="1190"/>
              </a:lnSpc>
            </a:pPr>
            <a:r>
              <a:rPr dirty="0" smtClean="0" spc="58" sz="1100">
                <a:solidFill>
                  <a:srgbClr val="1C7900"/>
                </a:solidFill>
                <a:latin typeface="Times New Roman"/>
                <a:cs typeface="Times New Roman"/>
              </a:rPr>
              <a:t>T</a:t>
            </a:r>
            <a:r>
              <a:rPr dirty="0" smtClean="0" spc="58" sz="1100">
                <a:solidFill>
                  <a:srgbClr val="1C7900"/>
                </a:solidFill>
                <a:latin typeface="Times New Roman"/>
                <a:cs typeface="Times New Roman"/>
              </a:rPr>
              <a:t>O</a:t>
            </a:r>
            <a:r>
              <a:rPr dirty="0" smtClean="0" spc="58" sz="1100">
                <a:solidFill>
                  <a:srgbClr val="1C7900"/>
                </a:solidFill>
                <a:latin typeface="Times New Roman"/>
                <a:cs typeface="Times New Roman"/>
              </a:rPr>
              <a:t> </a:t>
            </a:r>
            <a:r>
              <a:rPr dirty="0" smtClean="0" spc="58" sz="1100">
                <a:solidFill>
                  <a:srgbClr val="1C7900"/>
                </a:solidFill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08684" y="2937629"/>
            <a:ext cx="710933" cy="165608"/>
          </a:xfrm>
          <a:prstGeom prst="rect">
            <a:avLst/>
          </a:prstGeom>
        </p:spPr>
        <p:txBody>
          <a:bodyPr bIns="0" lIns="0" rIns="0" rtlCol="0" tIns="7556" wrap="square">
            <a:noAutofit/>
          </a:bodyPr>
          <a:lstStyle/>
          <a:p>
            <a:pPr marL="12700">
              <a:lnSpc>
                <a:spcPts val="1190"/>
              </a:lnSpc>
            </a:pP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A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M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O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U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N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T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 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 </a:t>
            </a:r>
            <a:r>
              <a:rPr dirty="0" smtClean="0" spc="-54" sz="1100">
                <a:solidFill>
                  <a:srgbClr val="1C7900"/>
                </a:solidFill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