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Relationship Id="rId10" Target="../media/image9.png" Type="http://schemas.openxmlformats.org/officeDocument/2006/relationships/image"/><Relationship Id="rId11" Target="../media/image2.png" Type="http://schemas.openxmlformats.org/officeDocument/2006/relationships/image"/><Relationship Id="rId12" Target="../media/image2.png" Type="http://schemas.openxmlformats.org/officeDocument/2006/relationships/image"/><Relationship Id="rId13" Target="../media/image10.png" Type="http://schemas.openxmlformats.org/officeDocument/2006/relationships/image"/><Relationship Id="rId14" Target="../media/image11.png" Type="http://schemas.openxmlformats.org/officeDocument/2006/relationships/image"/><Relationship Id="rId15" Target="../media/image12.png" Type="http://schemas.openxmlformats.org/officeDocument/2006/relationships/image"/><Relationship Id="rId16" Target="../media/image13.png" Type="http://schemas.openxmlformats.org/officeDocument/2006/relationships/image"/><Relationship Id="rId17" Target="../media/image2.png" Type="http://schemas.openxmlformats.org/officeDocument/2006/relationships/image"/><Relationship Id="rId18" Target="../media/image14.png" Type="http://schemas.openxmlformats.org/officeDocument/2006/relationships/image"/><Relationship Id="rId19" Target="../media/image15.png" Type="http://schemas.openxmlformats.org/officeDocument/2006/relationships/image"/><Relationship Id="rId20" Target="../media/image2.png" Type="http://schemas.openxmlformats.org/officeDocument/2006/relationships/image"/><Relationship Id="rId21" Target="../media/image16.png" Type="http://schemas.openxmlformats.org/officeDocument/2006/relationships/image"/><Relationship Id="rId22" Target="../media/image6.png" Type="http://schemas.openxmlformats.org/officeDocument/2006/relationships/image"/><Relationship Id="rId23" Target="../media/image17.png" Type="http://schemas.openxmlformats.org/officeDocument/2006/relationships/image"/><Relationship Id="rId24" Target="../media/image16.png" Type="http://schemas.openxmlformats.org/officeDocument/2006/relationships/image"/><Relationship Id="rId25" Target="../media/image18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b="b" l="l" r="r" t="t"/>
            <a:pathLst>
              <a:path h="10692384" w="7557770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9F7E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0" y="1387986"/>
            <a:ext cx="1009357" cy="2151376"/>
          </a:xfrm>
          <a:prstGeom prst="rect">
            <a:avLst/>
          </a:prstGeom>
          <a:blipFill>
            <a:blip cstate="print" r:embed="rId2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13358" y="0"/>
            <a:ext cx="1809751" cy="1059560"/>
          </a:xfrm>
          <a:prstGeom prst="rect">
            <a:avLst/>
          </a:prstGeom>
          <a:blipFill>
            <a:blip cstate="print" r:embed="rId2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19341" y="650798"/>
            <a:ext cx="331076" cy="381838"/>
          </a:xfrm>
          <a:prstGeom prst="rect">
            <a:avLst/>
          </a:prstGeom>
          <a:blipFill>
            <a:blip cstate="print" r:embed="rId2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168900" y="375335"/>
            <a:ext cx="331076" cy="381838"/>
          </a:xfrm>
          <a:prstGeom prst="rect">
            <a:avLst/>
          </a:prstGeom>
          <a:blipFill>
            <a:blip cstate="print" r:embed="rId2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354199" y="375335"/>
            <a:ext cx="331076" cy="381838"/>
          </a:xfrm>
          <a:prstGeom prst="rect">
            <a:avLst/>
          </a:prstGeom>
          <a:blipFill>
            <a:blip cstate="print" r:embed="rId2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7724521"/>
            <a:ext cx="1009357" cy="1905865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50418" y="9599828"/>
            <a:ext cx="1514744" cy="1092555"/>
          </a:xfrm>
          <a:prstGeom prst="rect">
            <a:avLst/>
          </a:prstGeom>
          <a:blipFill>
            <a:blip cstate="print" r:embed="rId1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19341" y="9828885"/>
            <a:ext cx="331076" cy="381838"/>
          </a:xfrm>
          <a:prstGeom prst="rect">
            <a:avLst/>
          </a:prstGeom>
          <a:blipFill>
            <a:blip cstate="print" r:embed="rId2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731535" y="9828885"/>
            <a:ext cx="1938043" cy="863498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660011" y="9828885"/>
            <a:ext cx="331076" cy="381838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46939" y="3849420"/>
            <a:ext cx="331076" cy="381838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19341" y="7120813"/>
            <a:ext cx="331076" cy="381838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581394" y="7510414"/>
            <a:ext cx="979170" cy="2127539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982206" y="10019804"/>
            <a:ext cx="331076" cy="381838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946010" y="6739051"/>
            <a:ext cx="331076" cy="381838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812407" y="1359514"/>
            <a:ext cx="748157" cy="1526677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628513" y="0"/>
            <a:ext cx="1932051" cy="1287779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816598" y="1059484"/>
            <a:ext cx="331076" cy="381838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111492" y="3348532"/>
            <a:ext cx="331076" cy="381838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4776220"/>
            <a:ext cx="1075372" cy="1829557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417945" y="4302516"/>
            <a:ext cx="1142619" cy="2003033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295015" y="30060"/>
            <a:ext cx="987082" cy="1182154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85974" y="9828885"/>
            <a:ext cx="331076" cy="381838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378708" y="9534055"/>
            <a:ext cx="819696" cy="97149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