
<file path=[Content_Types].xml><?xml version="1.0" encoding="utf-8"?>
<Types xmlns="http://schemas.openxmlformats.org/package/2006/content-types"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Layout+xml" PartName="/ppt/slideLayouts/slideLayout1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theme+xml" PartName="/ppt/theme/theme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presentationml.tableStyles+xml" PartName="/ppt/tableStyles.xml"/>
  <Override ContentType="application/vnd.openxmlformats-officedocument.presentationml.slide+xml" PartName="/ppt/slides/slide1.xml"/>
  <Default ContentType="image/png" Extension="png"/>
</Types>
</file>

<file path=_rels/.rels><?xml version="1.0" encoding="UTF-8" standalone="yes"?>
<Relationships xmlns="http://schemas.openxmlformats.org/package/2006/relationships"><Relationship Id="rId1" Target="ppt/presentation.xml" Type="http://schemas.openxmlformats.org/officeDocument/2006/relationships/officeDocument"/><Relationship Id="rId2" Target="docProps/app.xml" Type="http://schemas.openxmlformats.org/officeDocument/2006/relationships/extended-properties"/><Relationship Id="rId3" Target="docProps/core.xml" Type="http://schemas.openxmlformats.org/package/2006/relationships/metadata/core-properties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569200" cy="10693400"/>
  <p:notesSz cx="75692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arget="slideMasters/slideMaster1.xml" Type="http://schemas.openxmlformats.org/officeDocument/2006/relationships/slideMaster"/><Relationship Id="rId2" Target="theme/theme1.xml" Type="http://schemas.openxmlformats.org/officeDocument/2006/relationships/theme"/><Relationship Id="rId3" Target="viewProps.xml" Type="http://schemas.openxmlformats.org/officeDocument/2006/relationships/viewProps"/><Relationship Id="rId4" Target="presProps.xml" Type="http://schemas.openxmlformats.org/officeDocument/2006/relationships/presProps"/><Relationship Id="rId5" Target="tableStyles.xml" Type="http://schemas.openxmlformats.org/officeDocument/2006/relationships/tableStyles"/><Relationship Id="rId6" Target="slides/slide1.xml" Type="http://schemas.openxmlformats.org/officeDocument/2006/relationships/slide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png" Type="http://schemas.openxmlformats.org/officeDocument/2006/relationships/image"/><Relationship Id="rId7" Target="../media/image6.png" Type="http://schemas.openxmlformats.org/officeDocument/2006/relationships/image"/><Relationship Id="rId8" Target="../media/image7.png" Type="http://schemas.openxmlformats.org/officeDocument/2006/relationships/image"/><Relationship Id="rId9" Target="../media/image8.png" Type="http://schemas.openxmlformats.org/officeDocument/2006/relationships/image"/><Relationship Id="rId10" Target="../media/image9.png" Type="http://schemas.openxmlformats.org/officeDocument/2006/relationships/image"/><Relationship Id="rId11" Target="../media/image2.png" Type="http://schemas.openxmlformats.org/officeDocument/2006/relationships/image"/><Relationship Id="rId12" Target="../media/image2.png" Type="http://schemas.openxmlformats.org/officeDocument/2006/relationships/image"/><Relationship Id="rId13" Target="../media/image10.png" Type="http://schemas.openxmlformats.org/officeDocument/2006/relationships/image"/><Relationship Id="rId14" Target="../media/image11.png" Type="http://schemas.openxmlformats.org/officeDocument/2006/relationships/image"/><Relationship Id="rId15" Target="../media/image12.png" Type="http://schemas.openxmlformats.org/officeDocument/2006/relationships/image"/><Relationship Id="rId16" Target="../media/image13.png" Type="http://schemas.openxmlformats.org/officeDocument/2006/relationships/image"/><Relationship Id="rId17" Target="../media/image2.png" Type="http://schemas.openxmlformats.org/officeDocument/2006/relationships/image"/><Relationship Id="rId18" Target="../media/image14.png" Type="http://schemas.openxmlformats.org/officeDocument/2006/relationships/image"/><Relationship Id="rId19" Target="../media/image15.png" Type="http://schemas.openxmlformats.org/officeDocument/2006/relationships/image"/><Relationship Id="rId20" Target="../media/image2.png" Type="http://schemas.openxmlformats.org/officeDocument/2006/relationships/image"/><Relationship Id="rId21" Target="../media/image16.png" Type="http://schemas.openxmlformats.org/officeDocument/2006/relationships/image"/><Relationship Id="rId22" Target="../media/image6.png" Type="http://schemas.openxmlformats.org/officeDocument/2006/relationships/image"/><Relationship Id="rId23" Target="../media/image17.png" Type="http://schemas.openxmlformats.org/officeDocument/2006/relationships/image"/><Relationship Id="rId24" Target="../media/image16.png" Type="http://schemas.openxmlformats.org/officeDocument/2006/relationships/image"/><Relationship Id="rId25" Target="../media/image18.png" Type="http://schemas.openxmlformats.org/officeDocument/2006/relationships/image"/></Relationships>
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bject 26"/>
          <p:cNvSpPr/>
          <p:nvPr/>
        </p:nvSpPr>
        <p:spPr>
          <a:xfrm>
            <a:off x="0" y="0"/>
            <a:ext cx="7557770" cy="10692384"/>
          </a:xfrm>
          <a:custGeom>
            <a:avLst/>
            <a:gdLst/>
            <a:ahLst/>
            <a:cxnLst/>
            <a:rect b="b" l="l" r="r" t="t"/>
            <a:pathLst>
              <a:path h="10692384" w="7557770">
                <a:moveTo>
                  <a:pt x="7557770" y="10692384"/>
                </a:moveTo>
                <a:lnTo>
                  <a:pt x="7557770" y="0"/>
                </a:lnTo>
                <a:lnTo>
                  <a:pt x="0" y="0"/>
                </a:lnTo>
                <a:lnTo>
                  <a:pt x="0" y="10692384"/>
                </a:lnTo>
                <a:lnTo>
                  <a:pt x="7557770" y="10692384"/>
                </a:lnTo>
                <a:close/>
              </a:path>
            </a:pathLst>
          </a:custGeom>
          <a:solidFill>
            <a:srgbClr val="F9F7E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0" y="1387986"/>
            <a:ext cx="1009357" cy="2151376"/>
          </a:xfrm>
          <a:prstGeom prst="rect">
            <a:avLst/>
          </a:prstGeom>
          <a:blipFill>
            <a:blip cstate="print" r:embed="rId25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213358" y="0"/>
            <a:ext cx="1809751" cy="1059560"/>
          </a:xfrm>
          <a:prstGeom prst="rect">
            <a:avLst/>
          </a:prstGeom>
          <a:blipFill>
            <a:blip cstate="print" r:embed="rId23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219341" y="650798"/>
            <a:ext cx="331076" cy="381838"/>
          </a:xfrm>
          <a:prstGeom prst="rect">
            <a:avLst/>
          </a:prstGeom>
          <a:blipFill>
            <a:blip cstate="print" r:embed="rId24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5168900" y="375335"/>
            <a:ext cx="331076" cy="381838"/>
          </a:xfrm>
          <a:prstGeom prst="rect">
            <a:avLst/>
          </a:prstGeom>
          <a:blipFill>
            <a:blip cstate="print" r:embed="rId22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2354199" y="375335"/>
            <a:ext cx="331076" cy="381838"/>
          </a:xfrm>
          <a:prstGeom prst="rect">
            <a:avLst/>
          </a:prstGeom>
          <a:blipFill>
            <a:blip cstate="print" r:embed="rId21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0" y="7724521"/>
            <a:ext cx="1009357" cy="1905865"/>
          </a:xfrm>
          <a:prstGeom prst="rect">
            <a:avLst/>
          </a:prstGeom>
          <a:blipFill>
            <a:blip cstate="print" r:embed="rId18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550418" y="9599828"/>
            <a:ext cx="1514744" cy="1092555"/>
          </a:xfrm>
          <a:prstGeom prst="rect">
            <a:avLst/>
          </a:prstGeom>
          <a:blipFill>
            <a:blip cstate="print" r:embed="rId19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219341" y="9828885"/>
            <a:ext cx="331076" cy="381838"/>
          </a:xfrm>
          <a:prstGeom prst="rect">
            <a:avLst/>
          </a:prstGeom>
          <a:blipFill>
            <a:blip cstate="print" r:embed="rId20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4731535" y="9828885"/>
            <a:ext cx="1938043" cy="863498"/>
          </a:xfrm>
          <a:prstGeom prst="rect">
            <a:avLst/>
          </a:prstGeom>
          <a:blipFill>
            <a:blip cstate="print" r:embed="rId16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4660011" y="9828885"/>
            <a:ext cx="331076" cy="381838"/>
          </a:xfrm>
          <a:prstGeom prst="rect">
            <a:avLst/>
          </a:prstGeom>
          <a:blipFill>
            <a:blip cstate="print" r:embed="rId17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146939" y="3849420"/>
            <a:ext cx="331076" cy="381838"/>
          </a:xfrm>
          <a:prstGeom prst="rect">
            <a:avLst/>
          </a:prstGeom>
          <a:blipFill>
            <a:blip cstate="print" r:embed="rId15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219341" y="7120813"/>
            <a:ext cx="331076" cy="381838"/>
          </a:xfrm>
          <a:prstGeom prst="rect">
            <a:avLst/>
          </a:prstGeom>
          <a:blipFill>
            <a:blip cstate="print" r:embed="rId14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6581394" y="7510414"/>
            <a:ext cx="979170" cy="2127539"/>
          </a:xfrm>
          <a:prstGeom prst="rect">
            <a:avLst/>
          </a:prstGeom>
          <a:blipFill>
            <a:blip cstate="print" r:embed="rId13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6982206" y="10019804"/>
            <a:ext cx="331076" cy="381838"/>
          </a:xfrm>
          <a:prstGeom prst="rect">
            <a:avLst/>
          </a:prstGeom>
          <a:blipFill>
            <a:blip cstate="print" r:embed="rId12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6946010" y="6739051"/>
            <a:ext cx="331076" cy="381838"/>
          </a:xfrm>
          <a:prstGeom prst="rect">
            <a:avLst/>
          </a:prstGeom>
          <a:blipFill>
            <a:blip cstate="print" r:embed="rId11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6812407" y="1359514"/>
            <a:ext cx="748157" cy="1526677"/>
          </a:xfrm>
          <a:prstGeom prst="rect">
            <a:avLst/>
          </a:prstGeom>
          <a:blipFill>
            <a:blip cstate="print" r:embed="rId8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5628513" y="0"/>
            <a:ext cx="1932051" cy="1287779"/>
          </a:xfrm>
          <a:prstGeom prst="rect">
            <a:avLst/>
          </a:prstGeom>
          <a:blipFill>
            <a:blip cstate="print" r:embed="rId9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6816598" y="1059484"/>
            <a:ext cx="331076" cy="381838"/>
          </a:xfrm>
          <a:prstGeom prst="rect">
            <a:avLst/>
          </a:prstGeom>
          <a:blipFill>
            <a:blip cstate="print" r:embed="rId10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7111492" y="3348532"/>
            <a:ext cx="331076" cy="381838"/>
          </a:xfrm>
          <a:prstGeom prst="rect">
            <a:avLst/>
          </a:prstGeom>
          <a:blipFill>
            <a:blip cstate="print" r:embed="rId7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4776220"/>
            <a:ext cx="1075372" cy="1829557"/>
          </a:xfrm>
          <a:prstGeom prst="rect">
            <a:avLst/>
          </a:prstGeom>
          <a:blipFill>
            <a:blip cstate="print" r:embed="rId6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6417945" y="4302516"/>
            <a:ext cx="1142619" cy="2003033"/>
          </a:xfrm>
          <a:prstGeom prst="rect">
            <a:avLst/>
          </a:prstGeom>
          <a:blipFill>
            <a:blip cstate="print" r:embed="rId5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3295015" y="30060"/>
            <a:ext cx="987082" cy="1182154"/>
          </a:xfrm>
          <a:prstGeom prst="rect">
            <a:avLst/>
          </a:prstGeom>
          <a:blipFill>
            <a:blip cstate="print" r:embed="rId4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2585974" y="9828885"/>
            <a:ext cx="331076" cy="381838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3378708" y="9534055"/>
            <a:ext cx="819696" cy="971499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