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9200" cy="10693400"/>
  <p:notesSz cx="75692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2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700" y="-198"/>
            <a:ext cx="7556500" cy="10692384"/>
          </a:xfrm>
          <a:custGeom>
            <a:avLst/>
            <a:gdLst/>
            <a:ahLst/>
            <a:cxnLst/>
            <a:rect l="l" t="t" r="r" b="b"/>
            <a:pathLst>
              <a:path w="7556500" h="10692384">
                <a:moveTo>
                  <a:pt x="7556500" y="9595510"/>
                </a:moveTo>
                <a:lnTo>
                  <a:pt x="6302900" y="10692384"/>
                </a:lnTo>
                <a:lnTo>
                  <a:pt x="6791850" y="10692384"/>
                </a:lnTo>
                <a:lnTo>
                  <a:pt x="7556500" y="10023259"/>
                </a:lnTo>
                <a:lnTo>
                  <a:pt x="7556500" y="9595510"/>
                </a:lnTo>
                <a:close/>
              </a:path>
              <a:path w="7556500" h="10692384">
                <a:moveTo>
                  <a:pt x="7556500" y="8606536"/>
                </a:moveTo>
                <a:lnTo>
                  <a:pt x="5172727" y="10692384"/>
                </a:lnTo>
                <a:lnTo>
                  <a:pt x="5661550" y="10692384"/>
                </a:lnTo>
                <a:lnTo>
                  <a:pt x="7556500" y="9034271"/>
                </a:lnTo>
                <a:lnTo>
                  <a:pt x="7556500" y="8606536"/>
                </a:lnTo>
                <a:close/>
              </a:path>
              <a:path w="7556500" h="10692384">
                <a:moveTo>
                  <a:pt x="7556500" y="7617586"/>
                </a:moveTo>
                <a:lnTo>
                  <a:pt x="4042554" y="10692384"/>
                </a:lnTo>
                <a:lnTo>
                  <a:pt x="4531377" y="10692384"/>
                </a:lnTo>
                <a:lnTo>
                  <a:pt x="7556500" y="8045323"/>
                </a:lnTo>
                <a:lnTo>
                  <a:pt x="7556500" y="7617586"/>
                </a:lnTo>
                <a:close/>
              </a:path>
              <a:path w="7556500" h="10692384">
                <a:moveTo>
                  <a:pt x="7556500" y="6628637"/>
                </a:moveTo>
                <a:lnTo>
                  <a:pt x="2912381" y="10692384"/>
                </a:lnTo>
                <a:lnTo>
                  <a:pt x="3401204" y="10692384"/>
                </a:lnTo>
                <a:lnTo>
                  <a:pt x="7556500" y="7056500"/>
                </a:lnTo>
                <a:lnTo>
                  <a:pt x="7556500" y="6628637"/>
                </a:lnTo>
                <a:close/>
              </a:path>
              <a:path w="7556500" h="10692384">
                <a:moveTo>
                  <a:pt x="7556500" y="5639688"/>
                </a:moveTo>
                <a:lnTo>
                  <a:pt x="1782208" y="10692384"/>
                </a:lnTo>
                <a:lnTo>
                  <a:pt x="2271031" y="10692384"/>
                </a:lnTo>
                <a:lnTo>
                  <a:pt x="7556500" y="6067551"/>
                </a:lnTo>
                <a:lnTo>
                  <a:pt x="7556500" y="5639688"/>
                </a:lnTo>
                <a:close/>
              </a:path>
              <a:path w="7556500" h="10692384">
                <a:moveTo>
                  <a:pt x="7556500" y="4650867"/>
                </a:moveTo>
                <a:lnTo>
                  <a:pt x="651971" y="10692384"/>
                </a:lnTo>
                <a:lnTo>
                  <a:pt x="1140820" y="10692384"/>
                </a:lnTo>
                <a:lnTo>
                  <a:pt x="7556500" y="5078603"/>
                </a:lnTo>
                <a:lnTo>
                  <a:pt x="7556500" y="4650867"/>
                </a:lnTo>
                <a:close/>
              </a:path>
              <a:path w="7556500" h="10692384">
                <a:moveTo>
                  <a:pt x="10621" y="10692384"/>
                </a:moveTo>
                <a:lnTo>
                  <a:pt x="7556500" y="4089654"/>
                </a:lnTo>
                <a:lnTo>
                  <a:pt x="7556500" y="3661917"/>
                </a:lnTo>
                <a:lnTo>
                  <a:pt x="0" y="10273931"/>
                </a:lnTo>
                <a:lnTo>
                  <a:pt x="0" y="10692384"/>
                </a:lnTo>
                <a:lnTo>
                  <a:pt x="10621" y="10692384"/>
                </a:lnTo>
                <a:close/>
              </a:path>
              <a:path w="7556500" h="10692384">
                <a:moveTo>
                  <a:pt x="0" y="9284969"/>
                </a:moveTo>
                <a:lnTo>
                  <a:pt x="0" y="9712731"/>
                </a:lnTo>
                <a:lnTo>
                  <a:pt x="7556500" y="3100704"/>
                </a:lnTo>
                <a:lnTo>
                  <a:pt x="7556500" y="2672968"/>
                </a:lnTo>
                <a:lnTo>
                  <a:pt x="0" y="9284969"/>
                </a:lnTo>
                <a:close/>
              </a:path>
              <a:path w="7556500" h="10692384">
                <a:moveTo>
                  <a:pt x="0" y="8296021"/>
                </a:moveTo>
                <a:lnTo>
                  <a:pt x="0" y="8723757"/>
                </a:lnTo>
                <a:lnTo>
                  <a:pt x="7556500" y="2111755"/>
                </a:lnTo>
                <a:lnTo>
                  <a:pt x="7556500" y="1684019"/>
                </a:lnTo>
                <a:lnTo>
                  <a:pt x="0" y="8296021"/>
                </a:lnTo>
                <a:close/>
              </a:path>
              <a:path w="7556500" h="10692384">
                <a:moveTo>
                  <a:pt x="0" y="7307071"/>
                </a:moveTo>
                <a:lnTo>
                  <a:pt x="0" y="7734808"/>
                </a:lnTo>
                <a:lnTo>
                  <a:pt x="7556500" y="1122806"/>
                </a:lnTo>
                <a:lnTo>
                  <a:pt x="7556500" y="695070"/>
                </a:lnTo>
                <a:lnTo>
                  <a:pt x="0" y="7307071"/>
                </a:lnTo>
                <a:close/>
              </a:path>
              <a:path w="7556500" h="10692384">
                <a:moveTo>
                  <a:pt x="7556500" y="133857"/>
                </a:moveTo>
                <a:lnTo>
                  <a:pt x="7556500" y="0"/>
                </a:lnTo>
                <a:lnTo>
                  <a:pt x="7220584" y="0"/>
                </a:lnTo>
                <a:lnTo>
                  <a:pt x="0" y="6318122"/>
                </a:lnTo>
                <a:lnTo>
                  <a:pt x="0" y="6745858"/>
                </a:lnTo>
                <a:lnTo>
                  <a:pt x="7556500" y="133857"/>
                </a:lnTo>
                <a:close/>
              </a:path>
              <a:path w="7556500" h="10692384">
                <a:moveTo>
                  <a:pt x="0" y="5329173"/>
                </a:moveTo>
                <a:lnTo>
                  <a:pt x="0" y="5757036"/>
                </a:lnTo>
                <a:lnTo>
                  <a:pt x="6579234" y="0"/>
                </a:lnTo>
                <a:lnTo>
                  <a:pt x="6090412" y="0"/>
                </a:lnTo>
                <a:lnTo>
                  <a:pt x="0" y="5329173"/>
                </a:lnTo>
                <a:close/>
              </a:path>
              <a:path w="7556500" h="10692384">
                <a:moveTo>
                  <a:pt x="0" y="4340351"/>
                </a:moveTo>
                <a:lnTo>
                  <a:pt x="0" y="4768087"/>
                </a:lnTo>
                <a:lnTo>
                  <a:pt x="5449062" y="0"/>
                </a:lnTo>
                <a:lnTo>
                  <a:pt x="4960239" y="0"/>
                </a:lnTo>
                <a:lnTo>
                  <a:pt x="0" y="4340351"/>
                </a:lnTo>
                <a:close/>
              </a:path>
              <a:path w="7556500" h="10692384">
                <a:moveTo>
                  <a:pt x="0" y="3351403"/>
                </a:moveTo>
                <a:lnTo>
                  <a:pt x="0" y="3779138"/>
                </a:lnTo>
                <a:lnTo>
                  <a:pt x="4318889" y="0"/>
                </a:lnTo>
                <a:lnTo>
                  <a:pt x="3830066" y="0"/>
                </a:lnTo>
                <a:lnTo>
                  <a:pt x="0" y="3351403"/>
                </a:lnTo>
                <a:close/>
              </a:path>
              <a:path w="7556500" h="10692384">
                <a:moveTo>
                  <a:pt x="0" y="2362454"/>
                </a:moveTo>
                <a:lnTo>
                  <a:pt x="0" y="2790189"/>
                </a:lnTo>
                <a:lnTo>
                  <a:pt x="3188716" y="0"/>
                </a:lnTo>
                <a:lnTo>
                  <a:pt x="2699893" y="0"/>
                </a:lnTo>
                <a:lnTo>
                  <a:pt x="0" y="2362454"/>
                </a:lnTo>
                <a:close/>
              </a:path>
              <a:path w="7556500" h="10692384">
                <a:moveTo>
                  <a:pt x="0" y="1373504"/>
                </a:moveTo>
                <a:lnTo>
                  <a:pt x="0" y="1801240"/>
                </a:lnTo>
                <a:lnTo>
                  <a:pt x="2058543" y="0"/>
                </a:lnTo>
                <a:lnTo>
                  <a:pt x="1569593" y="0"/>
                </a:lnTo>
                <a:lnTo>
                  <a:pt x="0" y="1373504"/>
                </a:lnTo>
                <a:close/>
              </a:path>
              <a:path w="7556500" h="10692384">
                <a:moveTo>
                  <a:pt x="0" y="384555"/>
                </a:moveTo>
                <a:lnTo>
                  <a:pt x="0" y="812291"/>
                </a:lnTo>
                <a:lnTo>
                  <a:pt x="928293" y="0"/>
                </a:lnTo>
                <a:lnTo>
                  <a:pt x="439458" y="0"/>
                </a:lnTo>
                <a:lnTo>
                  <a:pt x="0" y="384555"/>
                </a:lnTo>
                <a:close/>
              </a:path>
              <a:path w="7556500" h="10692384">
                <a:moveTo>
                  <a:pt x="7556500" y="10584446"/>
                </a:moveTo>
                <a:lnTo>
                  <a:pt x="7433199" y="10692384"/>
                </a:lnTo>
                <a:lnTo>
                  <a:pt x="7556500" y="10692384"/>
                </a:lnTo>
                <a:lnTo>
                  <a:pt x="7556500" y="10584446"/>
                </a:lnTo>
                <a:close/>
              </a:path>
            </a:pathLst>
          </a:custGeom>
          <a:solidFill>
            <a:srgbClr val="F8575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7557770" cy="10692384"/>
          </a:xfrm>
          <a:custGeom>
            <a:avLst/>
            <a:gdLst/>
            <a:ahLst/>
            <a:cxnLst/>
            <a:rect l="l" t="t" r="r" b="b"/>
            <a:pathLst>
              <a:path w="7557770" h="10692384">
                <a:moveTo>
                  <a:pt x="7557770" y="10692384"/>
                </a:moveTo>
                <a:lnTo>
                  <a:pt x="7557770" y="0"/>
                </a:lnTo>
                <a:lnTo>
                  <a:pt x="0" y="0"/>
                </a:lnTo>
                <a:lnTo>
                  <a:pt x="0" y="10692384"/>
                </a:lnTo>
                <a:lnTo>
                  <a:pt x="7557770" y="10692384"/>
                </a:lnTo>
                <a:close/>
              </a:path>
            </a:pathLst>
          </a:custGeom>
          <a:solidFill>
            <a:srgbClr val="F5EFE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036" y="314959"/>
            <a:ext cx="6829894" cy="10062070"/>
          </a:xfrm>
          <a:custGeom>
            <a:avLst/>
            <a:gdLst/>
            <a:ahLst/>
            <a:cxnLst/>
            <a:rect l="l" t="t" r="r" b="b"/>
            <a:pathLst>
              <a:path w="6829894" h="10062070">
                <a:moveTo>
                  <a:pt x="2277833" y="197230"/>
                </a:moveTo>
                <a:lnTo>
                  <a:pt x="2083318" y="272871"/>
                </a:lnTo>
                <a:lnTo>
                  <a:pt x="1894801" y="360003"/>
                </a:lnTo>
                <a:lnTo>
                  <a:pt x="1712698" y="458230"/>
                </a:lnTo>
                <a:lnTo>
                  <a:pt x="1537422" y="567151"/>
                </a:lnTo>
                <a:lnTo>
                  <a:pt x="1369390" y="686369"/>
                </a:lnTo>
                <a:lnTo>
                  <a:pt x="1209016" y="815485"/>
                </a:lnTo>
                <a:lnTo>
                  <a:pt x="1056713" y="954100"/>
                </a:lnTo>
                <a:lnTo>
                  <a:pt x="912897" y="1101816"/>
                </a:lnTo>
                <a:lnTo>
                  <a:pt x="777983" y="1258234"/>
                </a:lnTo>
                <a:lnTo>
                  <a:pt x="652384" y="1422955"/>
                </a:lnTo>
                <a:lnTo>
                  <a:pt x="536516" y="1595581"/>
                </a:lnTo>
                <a:lnTo>
                  <a:pt x="430794" y="1775713"/>
                </a:lnTo>
                <a:lnTo>
                  <a:pt x="335631" y="1962953"/>
                </a:lnTo>
                <a:lnTo>
                  <a:pt x="251443" y="2156902"/>
                </a:lnTo>
                <a:lnTo>
                  <a:pt x="178644" y="2357161"/>
                </a:lnTo>
                <a:lnTo>
                  <a:pt x="117649" y="2563332"/>
                </a:lnTo>
                <a:lnTo>
                  <a:pt x="68872" y="2775016"/>
                </a:lnTo>
                <a:lnTo>
                  <a:pt x="32729" y="2991814"/>
                </a:lnTo>
                <a:lnTo>
                  <a:pt x="9633" y="3213328"/>
                </a:lnTo>
                <a:lnTo>
                  <a:pt x="0" y="3439159"/>
                </a:lnTo>
                <a:lnTo>
                  <a:pt x="0" y="10062070"/>
                </a:lnTo>
                <a:lnTo>
                  <a:pt x="6829894" y="10062070"/>
                </a:lnTo>
                <a:lnTo>
                  <a:pt x="6829894" y="3434206"/>
                </a:lnTo>
                <a:lnTo>
                  <a:pt x="6820157" y="3210149"/>
                </a:lnTo>
                <a:lnTo>
                  <a:pt x="6796769" y="2990223"/>
                </a:lnTo>
                <a:lnTo>
                  <a:pt x="6760178" y="2774828"/>
                </a:lnTo>
                <a:lnTo>
                  <a:pt x="6710831" y="2564363"/>
                </a:lnTo>
                <a:lnTo>
                  <a:pt x="6649177" y="2359229"/>
                </a:lnTo>
                <a:lnTo>
                  <a:pt x="6575664" y="2159824"/>
                </a:lnTo>
                <a:lnTo>
                  <a:pt x="6490738" y="1966549"/>
                </a:lnTo>
                <a:lnTo>
                  <a:pt x="6394849" y="1779803"/>
                </a:lnTo>
                <a:lnTo>
                  <a:pt x="6288444" y="1599985"/>
                </a:lnTo>
                <a:lnTo>
                  <a:pt x="6171971" y="1427495"/>
                </a:lnTo>
                <a:lnTo>
                  <a:pt x="6045877" y="1262733"/>
                </a:lnTo>
                <a:lnTo>
                  <a:pt x="5910612" y="1106098"/>
                </a:lnTo>
                <a:lnTo>
                  <a:pt x="5766621" y="957990"/>
                </a:lnTo>
                <a:lnTo>
                  <a:pt x="5614354" y="818809"/>
                </a:lnTo>
                <a:lnTo>
                  <a:pt x="5454258" y="688953"/>
                </a:lnTo>
                <a:lnTo>
                  <a:pt x="5286781" y="568822"/>
                </a:lnTo>
                <a:lnTo>
                  <a:pt x="5112372" y="458817"/>
                </a:lnTo>
                <a:lnTo>
                  <a:pt x="4931477" y="359336"/>
                </a:lnTo>
                <a:lnTo>
                  <a:pt x="4744544" y="270780"/>
                </a:lnTo>
                <a:lnTo>
                  <a:pt x="4552022" y="193548"/>
                </a:lnTo>
                <a:lnTo>
                  <a:pt x="4544656" y="189738"/>
                </a:lnTo>
                <a:lnTo>
                  <a:pt x="4537290" y="189738"/>
                </a:lnTo>
                <a:lnTo>
                  <a:pt x="4529924" y="186054"/>
                </a:lnTo>
                <a:lnTo>
                  <a:pt x="4477737" y="168579"/>
                </a:lnTo>
                <a:lnTo>
                  <a:pt x="4425118" y="151897"/>
                </a:lnTo>
                <a:lnTo>
                  <a:pt x="4372080" y="136021"/>
                </a:lnTo>
                <a:lnTo>
                  <a:pt x="4318632" y="120960"/>
                </a:lnTo>
                <a:lnTo>
                  <a:pt x="4264786" y="106727"/>
                </a:lnTo>
                <a:lnTo>
                  <a:pt x="4210553" y="93332"/>
                </a:lnTo>
                <a:lnTo>
                  <a:pt x="4155944" y="80786"/>
                </a:lnTo>
                <a:lnTo>
                  <a:pt x="4100969" y="69101"/>
                </a:lnTo>
                <a:lnTo>
                  <a:pt x="4045640" y="58287"/>
                </a:lnTo>
                <a:lnTo>
                  <a:pt x="3989968" y="48355"/>
                </a:lnTo>
                <a:lnTo>
                  <a:pt x="3933963" y="39316"/>
                </a:lnTo>
                <a:lnTo>
                  <a:pt x="3877637" y="31183"/>
                </a:lnTo>
                <a:lnTo>
                  <a:pt x="3821000" y="23964"/>
                </a:lnTo>
                <a:lnTo>
                  <a:pt x="3764064" y="17673"/>
                </a:lnTo>
                <a:lnTo>
                  <a:pt x="3706839" y="12318"/>
                </a:lnTo>
                <a:lnTo>
                  <a:pt x="3649337" y="7913"/>
                </a:lnTo>
                <a:lnTo>
                  <a:pt x="3591568" y="4467"/>
                </a:lnTo>
                <a:lnTo>
                  <a:pt x="3533543" y="1993"/>
                </a:lnTo>
                <a:lnTo>
                  <a:pt x="3475273" y="500"/>
                </a:lnTo>
                <a:lnTo>
                  <a:pt x="3416769" y="0"/>
                </a:lnTo>
                <a:lnTo>
                  <a:pt x="3358115" y="581"/>
                </a:lnTo>
                <a:lnTo>
                  <a:pt x="3299377" y="2306"/>
                </a:lnTo>
                <a:lnTo>
                  <a:pt x="3240599" y="5146"/>
                </a:lnTo>
                <a:lnTo>
                  <a:pt x="3181825" y="9075"/>
                </a:lnTo>
                <a:lnTo>
                  <a:pt x="3123100" y="14065"/>
                </a:lnTo>
                <a:lnTo>
                  <a:pt x="3064466" y="20087"/>
                </a:lnTo>
                <a:lnTo>
                  <a:pt x="3005968" y="27113"/>
                </a:lnTo>
                <a:lnTo>
                  <a:pt x="2947650" y="35117"/>
                </a:lnTo>
                <a:lnTo>
                  <a:pt x="2889555" y="44069"/>
                </a:lnTo>
                <a:lnTo>
                  <a:pt x="2831728" y="53943"/>
                </a:lnTo>
                <a:lnTo>
                  <a:pt x="2774212" y="64710"/>
                </a:lnTo>
                <a:lnTo>
                  <a:pt x="2717052" y="76343"/>
                </a:lnTo>
                <a:lnTo>
                  <a:pt x="2660291" y="88813"/>
                </a:lnTo>
                <a:lnTo>
                  <a:pt x="2603974" y="102094"/>
                </a:lnTo>
                <a:lnTo>
                  <a:pt x="2548143" y="116157"/>
                </a:lnTo>
                <a:lnTo>
                  <a:pt x="2492843" y="130974"/>
                </a:lnTo>
                <a:lnTo>
                  <a:pt x="2438119" y="146518"/>
                </a:lnTo>
                <a:lnTo>
                  <a:pt x="2384013" y="162760"/>
                </a:lnTo>
                <a:lnTo>
                  <a:pt x="2330570" y="179674"/>
                </a:lnTo>
                <a:lnTo>
                  <a:pt x="2277833" y="1972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77582" y="2408643"/>
            <a:ext cx="176060" cy="167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94628" y="2408643"/>
            <a:ext cx="176060" cy="167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07659" y="1736547"/>
            <a:ext cx="274370" cy="2609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552310" y="9675088"/>
            <a:ext cx="274370" cy="26090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6005" y="9675088"/>
            <a:ext cx="274370" cy="26090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66266" y="1736547"/>
            <a:ext cx="274370" cy="2609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122168" y="0"/>
            <a:ext cx="1315593" cy="157556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030476" y="1098867"/>
            <a:ext cx="486422" cy="47669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43170" y="1098867"/>
            <a:ext cx="486422" cy="47669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19035" y="7946351"/>
            <a:ext cx="993330" cy="161518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547614" y="7946351"/>
            <a:ext cx="993330" cy="161518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account</cp:lastModifiedBy>
  <cp:revision>1</cp:revision>
  <dcterms:modified xsi:type="dcterms:W3CDTF">2024-11-27T04:05:47Z</dcterms:modified>
</cp:coreProperties>
</file>