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mailto:jsmith@email.com" TargetMode="External" Type="http://schemas.openxmlformats.org/officeDocument/2006/relationships/hyperlink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1983994" y="941958"/>
            <a:ext cx="3812174" cy="385825"/>
          </a:xfrm>
          <a:prstGeom prst="rect">
            <a:avLst/>
          </a:prstGeom>
        </p:spPr>
        <p:txBody>
          <a:bodyPr bIns="0" lIns="0" rIns="0" rtlCol="0" tIns="10763" wrap="square">
            <a:noAutofit/>
          </a:bodyPr>
          <a:lstStyle/>
          <a:p>
            <a:pPr algn="ctr" marL="1420787" marR="1427849">
              <a:lnSpc>
                <a:spcPts val="1695"/>
              </a:lnSpc>
            </a:pPr>
            <a:r>
              <a:rPr dirty="0" smtClean="0" spc="-5" sz="1600">
                <a:latin typeface="Calibri"/>
                <a:cs typeface="Calibri"/>
              </a:rPr>
              <a:t>J</a:t>
            </a:r>
            <a:r>
              <a:rPr dirty="0" smtClean="0" spc="-5" sz="1600">
                <a:latin typeface="Calibri"/>
                <a:cs typeface="Calibri"/>
              </a:rPr>
              <a:t>ohn</a:t>
            </a:r>
            <a:r>
              <a:rPr dirty="0" smtClean="0" spc="-5" sz="1600">
                <a:latin typeface="Calibri"/>
                <a:cs typeface="Calibri"/>
              </a:rPr>
              <a:t> </a:t>
            </a:r>
            <a:r>
              <a:rPr dirty="0" smtClean="0" spc="-5" sz="1600">
                <a:latin typeface="Calibri"/>
                <a:cs typeface="Calibri"/>
              </a:rPr>
              <a:t>S</a:t>
            </a:r>
            <a:r>
              <a:rPr dirty="0" smtClean="0" spc="-5" sz="1600">
                <a:latin typeface="Calibri"/>
                <a:cs typeface="Calibri"/>
              </a:rPr>
              <a:t>mi</a:t>
            </a:r>
            <a:r>
              <a:rPr dirty="0" smtClean="0" spc="-5" sz="1600">
                <a:latin typeface="Calibri"/>
                <a:cs typeface="Calibri"/>
              </a:rPr>
              <a:t>t</a:t>
            </a:r>
            <a:r>
              <a:rPr dirty="0" smtClean="0" spc="-5" sz="1600">
                <a:latin typeface="Calibri"/>
                <a:cs typeface="Calibri"/>
              </a:rPr>
              <a:t>h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</a:pPr>
            <a:r>
              <a:rPr dirty="0" smtClean="0" spc="-2" sz="1000">
                <a:latin typeface="Calibri"/>
                <a:cs typeface="Calibri"/>
              </a:rPr>
              <a:t>123</a:t>
            </a:r>
            <a:r>
              <a:rPr dirty="0" smtClean="0" spc="-2" sz="1000">
                <a:latin typeface="Calibri"/>
                <a:cs typeface="Calibri"/>
              </a:rPr>
              <a:t> </a:t>
            </a:r>
            <a:r>
              <a:rPr dirty="0" smtClean="0" spc="-2" sz="1000">
                <a:latin typeface="Calibri"/>
                <a:cs typeface="Calibri"/>
              </a:rPr>
              <a:t>Main</a:t>
            </a:r>
            <a:r>
              <a:rPr dirty="0" smtClean="0" spc="-2" sz="1000">
                <a:latin typeface="Calibri"/>
                <a:cs typeface="Calibri"/>
              </a:rPr>
              <a:t> </a:t>
            </a:r>
            <a:r>
              <a:rPr dirty="0" smtClean="0" spc="-2" sz="1000">
                <a:latin typeface="Calibri"/>
                <a:cs typeface="Calibri"/>
              </a:rPr>
              <a:t>S</a:t>
            </a:r>
            <a:r>
              <a:rPr dirty="0" smtClean="0" spc="-2" sz="1000">
                <a:latin typeface="Calibri"/>
                <a:cs typeface="Calibri"/>
              </a:rPr>
              <a:t>t</a:t>
            </a:r>
            <a:r>
              <a:rPr dirty="0" smtClean="0" spc="-2" sz="1000">
                <a:latin typeface="Calibri"/>
                <a:cs typeface="Calibri"/>
              </a:rPr>
              <a:t>r</a:t>
            </a:r>
            <a:r>
              <a:rPr dirty="0" smtClean="0" spc="-2" sz="1000">
                <a:latin typeface="Calibri"/>
                <a:cs typeface="Calibri"/>
              </a:rPr>
              <a:t>e</a:t>
            </a:r>
            <a:r>
              <a:rPr dirty="0" smtClean="0" spc="-2" sz="1000">
                <a:latin typeface="Calibri"/>
                <a:cs typeface="Calibri"/>
              </a:rPr>
              <a:t>e</a:t>
            </a:r>
            <a:r>
              <a:rPr dirty="0" smtClean="0" spc="-2" sz="1000">
                <a:latin typeface="Calibri"/>
                <a:cs typeface="Calibri"/>
              </a:rPr>
              <a:t>t,</a:t>
            </a:r>
            <a:r>
              <a:rPr dirty="0" smtClean="0" spc="-2" sz="1000">
                <a:latin typeface="Calibri"/>
                <a:cs typeface="Calibri"/>
              </a:rPr>
              <a:t> </a:t>
            </a:r>
            <a:r>
              <a:rPr dirty="0" smtClean="0" spc="-2" sz="1000">
                <a:latin typeface="Calibri"/>
                <a:cs typeface="Calibri"/>
              </a:rPr>
              <a:t>A</a:t>
            </a:r>
            <a:r>
              <a:rPr dirty="0" smtClean="0" spc="-2" sz="1000">
                <a:latin typeface="Calibri"/>
                <a:cs typeface="Calibri"/>
              </a:rPr>
              <a:t>n</a:t>
            </a:r>
            <a:r>
              <a:rPr dirty="0" smtClean="0" spc="-2" sz="1000">
                <a:latin typeface="Calibri"/>
                <a:cs typeface="Calibri"/>
              </a:rPr>
              <a:t>y</a:t>
            </a:r>
            <a:r>
              <a:rPr dirty="0" smtClean="0" spc="-2" sz="1000">
                <a:latin typeface="Calibri"/>
                <a:cs typeface="Calibri"/>
              </a:rPr>
              <a:t>t</a:t>
            </a:r>
            <a:r>
              <a:rPr dirty="0" smtClean="0" spc="-2" sz="1000">
                <a:latin typeface="Calibri"/>
                <a:cs typeface="Calibri"/>
              </a:rPr>
              <a:t>o</a:t>
            </a:r>
            <a:r>
              <a:rPr dirty="0" smtClean="0" spc="-2" sz="1000">
                <a:latin typeface="Calibri"/>
                <a:cs typeface="Calibri"/>
              </a:rPr>
              <a:t>w</a:t>
            </a:r>
            <a:r>
              <a:rPr dirty="0" smtClean="0" spc="-2" sz="1000">
                <a:latin typeface="Calibri"/>
                <a:cs typeface="Calibri"/>
              </a:rPr>
              <a:t>n</a:t>
            </a:r>
            <a:r>
              <a:rPr dirty="0" smtClean="0" spc="-2" sz="1000">
                <a:latin typeface="Calibri"/>
                <a:cs typeface="Calibri"/>
              </a:rPr>
              <a:t>,</a:t>
            </a:r>
            <a:r>
              <a:rPr dirty="0" smtClean="0" spc="-2" sz="1000">
                <a:latin typeface="Calibri"/>
                <a:cs typeface="Calibri"/>
              </a:rPr>
              <a:t> </a:t>
            </a:r>
            <a:r>
              <a:rPr dirty="0" smtClean="0" spc="-2" sz="1000">
                <a:latin typeface="Calibri"/>
                <a:cs typeface="Calibri"/>
              </a:rPr>
              <a:t>CA</a:t>
            </a:r>
            <a:r>
              <a:rPr dirty="0" smtClean="0" spc="-2" sz="1000">
                <a:latin typeface="Calibri"/>
                <a:cs typeface="Calibri"/>
              </a:rPr>
              <a:t> </a:t>
            </a:r>
            <a:r>
              <a:rPr dirty="0" smtClean="0" spc="-2" sz="1000">
                <a:latin typeface="Calibri"/>
                <a:cs typeface="Calibri"/>
              </a:rPr>
              <a:t>12345</a:t>
            </a:r>
            <a:r>
              <a:rPr dirty="0" smtClean="0" spc="-2" sz="1000">
                <a:latin typeface="Calibri"/>
                <a:cs typeface="Calibri"/>
              </a:rPr>
              <a:t> </a:t>
            </a:r>
            <a:r>
              <a:rPr dirty="0" smtClean="0" spc="-2" sz="1000">
                <a:latin typeface="Calibri"/>
                <a:cs typeface="Calibri"/>
              </a:rPr>
              <a:t>·</a:t>
            </a:r>
            <a:r>
              <a:rPr dirty="0" smtClean="0" spc="-2" sz="1000">
                <a:latin typeface="Calibri"/>
                <a:cs typeface="Calibri"/>
              </a:rPr>
              <a:t> </a:t>
            </a:r>
            <a:r>
              <a:rPr dirty="0" smtClean="0" spc="-2" sz="1000">
                <a:latin typeface="Calibri"/>
                <a:cs typeface="Calibri"/>
              </a:rPr>
              <a:t>55</a:t>
            </a:r>
            <a:r>
              <a:rPr dirty="0" smtClean="0" spc="-2" sz="1000">
                <a:latin typeface="Calibri"/>
                <a:cs typeface="Calibri"/>
              </a:rPr>
              <a:t>5</a:t>
            </a:r>
            <a:r>
              <a:rPr dirty="0" smtClean="0" spc="-2" sz="1000">
                <a:latin typeface="Calibri"/>
                <a:cs typeface="Calibri"/>
              </a:rPr>
              <a:t>-</a:t>
            </a:r>
            <a:r>
              <a:rPr dirty="0" smtClean="0" spc="-2" sz="1000">
                <a:latin typeface="Calibri"/>
                <a:cs typeface="Calibri"/>
              </a:rPr>
              <a:t>5</a:t>
            </a:r>
            <a:r>
              <a:rPr dirty="0" smtClean="0" spc="-2" sz="1000">
                <a:latin typeface="Calibri"/>
                <a:cs typeface="Calibri"/>
              </a:rPr>
              <a:t>5</a:t>
            </a:r>
            <a:r>
              <a:rPr dirty="0" smtClean="0" spc="-2" sz="1000">
                <a:latin typeface="Calibri"/>
                <a:cs typeface="Calibri"/>
              </a:rPr>
              <a:t>5</a:t>
            </a:r>
            <a:r>
              <a:rPr dirty="0" smtClean="0" spc="-2" sz="1000">
                <a:latin typeface="Calibri"/>
                <a:cs typeface="Calibri"/>
              </a:rPr>
              <a:t>-</a:t>
            </a:r>
            <a:r>
              <a:rPr dirty="0" smtClean="0" spc="-2" sz="1000">
                <a:latin typeface="Calibri"/>
                <a:cs typeface="Calibri"/>
              </a:rPr>
              <a:t>5</a:t>
            </a:r>
            <a:r>
              <a:rPr dirty="0" smtClean="0" spc="-2" sz="1000">
                <a:latin typeface="Calibri"/>
                <a:cs typeface="Calibri"/>
              </a:rPr>
              <a:t>555</a:t>
            </a:r>
            <a:r>
              <a:rPr dirty="0" smtClean="0" spc="-2" sz="1000">
                <a:latin typeface="Calibri"/>
                <a:cs typeface="Calibri"/>
              </a:rPr>
              <a:t> </a:t>
            </a:r>
            <a:r>
              <a:rPr dirty="0" smtClean="0" spc="-2" sz="1000">
                <a:latin typeface="Calibri"/>
                <a:cs typeface="Calibri"/>
              </a:rPr>
              <a:t>·</a:t>
            </a:r>
            <a:r>
              <a:rPr dirty="0" smtClean="0" spc="-2" sz="1000">
                <a:latin typeface="Calibri"/>
                <a:cs typeface="Calibri"/>
              </a:rPr>
              <a:t> </a:t>
            </a:r>
            <a:r>
              <a:rPr dirty="0" smtClean="0" spc="-2" sz="1000">
                <a:latin typeface="Calibri"/>
                <a:cs typeface="Calibri"/>
                <a:hlinkClick r:id="rId2"/>
              </a:rPr>
              <a:t>j</a:t>
            </a:r>
            <a:r>
              <a:rPr dirty="0" smtClean="0" spc="-2" sz="1000">
                <a:latin typeface="Calibri"/>
                <a:cs typeface="Calibri"/>
                <a:hlinkClick r:id="rId2"/>
              </a:rPr>
              <a:t>s</a:t>
            </a:r>
            <a:r>
              <a:rPr dirty="0" smtClean="0" spc="-2" sz="1000">
                <a:latin typeface="Calibri"/>
                <a:cs typeface="Calibri"/>
                <a:hlinkClick r:id="rId2"/>
              </a:rPr>
              <a:t>m</a:t>
            </a:r>
            <a:r>
              <a:rPr dirty="0" smtClean="0" spc="-2" sz="1000">
                <a:latin typeface="Calibri"/>
                <a:cs typeface="Calibri"/>
                <a:hlinkClick r:id="rId2"/>
              </a:rPr>
              <a:t>i</a:t>
            </a:r>
            <a:r>
              <a:rPr dirty="0" smtClean="0" spc="-2" sz="1000">
                <a:latin typeface="Calibri"/>
                <a:cs typeface="Calibri"/>
                <a:hlinkClick r:id="rId2"/>
              </a:rPr>
              <a:t>t</a:t>
            </a:r>
            <a:r>
              <a:rPr dirty="0" smtClean="0" spc="-2" sz="1000">
                <a:latin typeface="Calibri"/>
                <a:cs typeface="Calibri"/>
                <a:hlinkClick r:id="rId2"/>
              </a:rPr>
              <a:t>h</a:t>
            </a:r>
            <a:r>
              <a:rPr dirty="0" smtClean="0" spc="-2" sz="1000">
                <a:latin typeface="Calibri"/>
                <a:cs typeface="Calibri"/>
                <a:hlinkClick r:id="rId2"/>
              </a:rPr>
              <a:t>@</a:t>
            </a:r>
            <a:r>
              <a:rPr dirty="0" smtClean="0" spc="-2" sz="1000">
                <a:latin typeface="Calibri"/>
                <a:cs typeface="Calibri"/>
                <a:hlinkClick r:id="rId2"/>
              </a:rPr>
              <a:t>e</a:t>
            </a:r>
            <a:r>
              <a:rPr dirty="0" smtClean="0" spc="-2" sz="1000">
                <a:latin typeface="Calibri"/>
                <a:cs typeface="Calibri"/>
                <a:hlinkClick r:id="rId2"/>
              </a:rPr>
              <a:t>m</a:t>
            </a:r>
            <a:r>
              <a:rPr dirty="0" smtClean="0" spc="-2" sz="1000">
                <a:latin typeface="Calibri"/>
                <a:cs typeface="Calibri"/>
                <a:hlinkClick r:id="rId2"/>
              </a:rPr>
              <a:t>a</a:t>
            </a:r>
            <a:r>
              <a:rPr dirty="0" smtClean="0" spc="-2" sz="1000">
                <a:latin typeface="Calibri"/>
                <a:cs typeface="Calibri"/>
                <a:hlinkClick r:id="rId2"/>
              </a:rPr>
              <a:t>i</a:t>
            </a:r>
            <a:r>
              <a:rPr dirty="0" smtClean="0" spc="-2" sz="1000">
                <a:latin typeface="Calibri"/>
                <a:cs typeface="Calibri"/>
                <a:hlinkClick r:id="rId2"/>
              </a:rPr>
              <a:t>l.com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2004" y="1505457"/>
            <a:ext cx="903021" cy="177800"/>
          </a:xfrm>
          <a:prstGeom prst="rect">
            <a:avLst/>
          </a:prstGeom>
        </p:spPr>
        <p:txBody>
          <a:bodyPr bIns="0" lIns="0" rIns="0" rtlCol="0" tIns="8255" wrap="square">
            <a:noAutofit/>
          </a:bodyPr>
          <a:lstStyle/>
          <a:p>
            <a:pPr marL="12700">
              <a:lnSpc>
                <a:spcPts val="1300"/>
              </a:lnSpc>
            </a:pPr>
            <a:r>
              <a:rPr dirty="0" smtClean="0" spc="0" sz="1200">
                <a:latin typeface="Calibri"/>
                <a:cs typeface="Calibri"/>
              </a:rPr>
              <a:t>J</a:t>
            </a:r>
            <a:r>
              <a:rPr dirty="0" smtClean="0" spc="0" sz="1200">
                <a:latin typeface="Calibri"/>
                <a:cs typeface="Calibri"/>
              </a:rPr>
              <a:t>u</a:t>
            </a:r>
            <a:r>
              <a:rPr dirty="0" smtClean="0" spc="0" sz="1200">
                <a:latin typeface="Calibri"/>
                <a:cs typeface="Calibri"/>
              </a:rPr>
              <a:t>n</a:t>
            </a:r>
            <a:r>
              <a:rPr dirty="0" smtClean="0" spc="0" sz="1200">
                <a:latin typeface="Calibri"/>
                <a:cs typeface="Calibri"/>
              </a:rPr>
              <a:t>e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1</a:t>
            </a:r>
            <a:r>
              <a:rPr dirty="0" smtClean="0" spc="0" sz="1200">
                <a:latin typeface="Calibri"/>
                <a:cs typeface="Calibri"/>
              </a:rPr>
              <a:t>7</a:t>
            </a:r>
            <a:r>
              <a:rPr dirty="0" smtClean="0" spc="0" sz="1200">
                <a:latin typeface="Calibri"/>
                <a:cs typeface="Calibri"/>
              </a:rPr>
              <a:t>,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2</a:t>
            </a:r>
            <a:r>
              <a:rPr dirty="0" smtClean="0" spc="0" sz="1200">
                <a:latin typeface="Calibri"/>
                <a:cs typeface="Calibri"/>
              </a:rPr>
              <a:t>0</a:t>
            </a:r>
            <a:r>
              <a:rPr dirty="0" smtClean="0" spc="0" sz="1200">
                <a:latin typeface="Calibri"/>
                <a:cs typeface="Calibri"/>
              </a:rPr>
              <a:t>22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2004" y="1878838"/>
            <a:ext cx="1746724" cy="921511"/>
          </a:xfrm>
          <a:prstGeom prst="rect">
            <a:avLst/>
          </a:prstGeom>
        </p:spPr>
        <p:txBody>
          <a:bodyPr bIns="0" lIns="0" rIns="0" rtlCol="0" tIns="8255" wrap="square">
            <a:noAutofit/>
          </a:bodyPr>
          <a:lstStyle/>
          <a:p>
            <a:pPr marL="12700" marR="27905">
              <a:lnSpc>
                <a:spcPts val="1300"/>
              </a:lnSpc>
            </a:pPr>
            <a:r>
              <a:rPr dirty="0" smtClean="0" sz="1200">
                <a:latin typeface="Calibri"/>
                <a:cs typeface="Calibri"/>
              </a:rPr>
              <a:t>Ja</a:t>
            </a:r>
            <a:r>
              <a:rPr dirty="0" smtClean="0" sz="1200">
                <a:latin typeface="Calibri"/>
                <a:cs typeface="Calibri"/>
              </a:rPr>
              <a:t>n</a:t>
            </a:r>
            <a:r>
              <a:rPr dirty="0" smtClean="0" sz="1200">
                <a:latin typeface="Calibri"/>
                <a:cs typeface="Calibri"/>
              </a:rPr>
              <a:t>e</a:t>
            </a:r>
            <a:r>
              <a:rPr dirty="0" smtClean="0" sz="1200">
                <a:latin typeface="Calibri"/>
                <a:cs typeface="Calibri"/>
              </a:rPr>
              <a:t> </a:t>
            </a:r>
            <a:r>
              <a:rPr dirty="0" smtClean="0" sz="1200">
                <a:latin typeface="Calibri"/>
                <a:cs typeface="Calibri"/>
              </a:rPr>
              <a:t>K</a:t>
            </a:r>
            <a:r>
              <a:rPr dirty="0" smtClean="0" sz="1200">
                <a:latin typeface="Calibri"/>
                <a:cs typeface="Calibri"/>
              </a:rPr>
              <a:t>i</a:t>
            </a:r>
            <a:r>
              <a:rPr dirty="0" smtClean="0" sz="1200">
                <a:latin typeface="Calibri"/>
                <a:cs typeface="Calibri"/>
              </a:rPr>
              <a:t>el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</a:pPr>
            <a:r>
              <a:rPr dirty="0" smtClean="0" spc="0" sz="1200">
                <a:latin typeface="Calibri"/>
                <a:cs typeface="Calibri"/>
              </a:rPr>
              <a:t>D</a:t>
            </a:r>
            <a:r>
              <a:rPr dirty="0" smtClean="0" spc="0" sz="1200">
                <a:latin typeface="Calibri"/>
                <a:cs typeface="Calibri"/>
              </a:rPr>
              <a:t>irec</a:t>
            </a:r>
            <a:r>
              <a:rPr dirty="0" smtClean="0" spc="0" sz="1200">
                <a:latin typeface="Calibri"/>
                <a:cs typeface="Calibri"/>
              </a:rPr>
              <a:t>t</a:t>
            </a:r>
            <a:r>
              <a:rPr dirty="0" smtClean="0" spc="0" sz="1200">
                <a:latin typeface="Calibri"/>
                <a:cs typeface="Calibri"/>
              </a:rPr>
              <a:t>o</a:t>
            </a:r>
            <a:r>
              <a:rPr dirty="0" smtClean="0" spc="0" sz="1200">
                <a:latin typeface="Calibri"/>
                <a:cs typeface="Calibri"/>
              </a:rPr>
              <a:t>r,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H</a:t>
            </a:r>
            <a:r>
              <a:rPr dirty="0" smtClean="0" spc="0" sz="1200">
                <a:latin typeface="Calibri"/>
                <a:cs typeface="Calibri"/>
              </a:rPr>
              <a:t>u</a:t>
            </a:r>
            <a:r>
              <a:rPr dirty="0" smtClean="0" spc="0" sz="1200">
                <a:latin typeface="Calibri"/>
                <a:cs typeface="Calibri"/>
              </a:rPr>
              <a:t>m</a:t>
            </a:r>
            <a:r>
              <a:rPr dirty="0" smtClean="0" spc="0" sz="1200">
                <a:latin typeface="Calibri"/>
                <a:cs typeface="Calibri"/>
              </a:rPr>
              <a:t>a</a:t>
            </a:r>
            <a:r>
              <a:rPr dirty="0" smtClean="0" spc="0" sz="1200">
                <a:latin typeface="Calibri"/>
                <a:cs typeface="Calibri"/>
              </a:rPr>
              <a:t>n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Res</a:t>
            </a:r>
            <a:r>
              <a:rPr dirty="0" smtClean="0" spc="0" sz="1200">
                <a:latin typeface="Calibri"/>
                <a:cs typeface="Calibri"/>
              </a:rPr>
              <a:t>o</a:t>
            </a:r>
            <a:r>
              <a:rPr dirty="0" smtClean="0" spc="0" sz="1200">
                <a:latin typeface="Calibri"/>
                <a:cs typeface="Calibri"/>
              </a:rPr>
              <a:t>u</a:t>
            </a:r>
            <a:r>
              <a:rPr dirty="0" smtClean="0" spc="0" sz="1200">
                <a:latin typeface="Calibri"/>
                <a:cs typeface="Calibri"/>
              </a:rPr>
              <a:t>r</a:t>
            </a:r>
            <a:r>
              <a:rPr dirty="0" smtClean="0" spc="0" sz="1200">
                <a:latin typeface="Calibri"/>
                <a:cs typeface="Calibri"/>
              </a:rPr>
              <a:t>c</a:t>
            </a:r>
            <a:r>
              <a:rPr dirty="0" smtClean="0" spc="0" sz="1200">
                <a:latin typeface="Calibri"/>
                <a:cs typeface="Calibri"/>
              </a:rPr>
              <a:t>es</a:t>
            </a:r>
            <a:endParaRPr sz="120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</a:pPr>
            <a:r>
              <a:rPr dirty="0" smtClean="0" spc="0" sz="1200">
                <a:latin typeface="Calibri"/>
                <a:cs typeface="Calibri"/>
              </a:rPr>
              <a:t>A</a:t>
            </a:r>
            <a:r>
              <a:rPr dirty="0" smtClean="0" spc="0" sz="1200">
                <a:latin typeface="Calibri"/>
                <a:cs typeface="Calibri"/>
              </a:rPr>
              <a:t>n</a:t>
            </a:r>
            <a:r>
              <a:rPr dirty="0" smtClean="0" spc="0" sz="1200">
                <a:latin typeface="Calibri"/>
                <a:cs typeface="Calibri"/>
              </a:rPr>
              <a:t>yt</a:t>
            </a:r>
            <a:r>
              <a:rPr dirty="0" smtClean="0" spc="0" sz="1200">
                <a:latin typeface="Calibri"/>
                <a:cs typeface="Calibri"/>
              </a:rPr>
              <a:t>o</a:t>
            </a:r>
            <a:r>
              <a:rPr dirty="0" smtClean="0" spc="0" sz="1200">
                <a:latin typeface="Calibri"/>
                <a:cs typeface="Calibri"/>
              </a:rPr>
              <a:t>w</a:t>
            </a:r>
            <a:r>
              <a:rPr dirty="0" smtClean="0" spc="0" sz="1200">
                <a:latin typeface="Calibri"/>
                <a:cs typeface="Calibri"/>
              </a:rPr>
              <a:t>n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R</a:t>
            </a:r>
            <a:r>
              <a:rPr dirty="0" smtClean="0" spc="0" sz="1200">
                <a:latin typeface="Calibri"/>
                <a:cs typeface="Calibri"/>
              </a:rPr>
              <a:t>i</a:t>
            </a:r>
            <a:r>
              <a:rPr dirty="0" smtClean="0" spc="0" sz="1200">
                <a:latin typeface="Calibri"/>
                <a:cs typeface="Calibri"/>
              </a:rPr>
              <a:t>d</a:t>
            </a:r>
            <a:r>
              <a:rPr dirty="0" smtClean="0" spc="0" sz="1200">
                <a:latin typeface="Calibri"/>
                <a:cs typeface="Calibri"/>
              </a:rPr>
              <a:t>i</a:t>
            </a:r>
            <a:r>
              <a:rPr dirty="0" smtClean="0" spc="0" sz="1200">
                <a:latin typeface="Calibri"/>
                <a:cs typeface="Calibri"/>
              </a:rPr>
              <a:t>n</a:t>
            </a:r>
            <a:r>
              <a:rPr dirty="0" smtClean="0" spc="0" sz="1200">
                <a:latin typeface="Calibri"/>
                <a:cs typeface="Calibri"/>
              </a:rPr>
              <a:t>g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I</a:t>
            </a:r>
            <a:r>
              <a:rPr dirty="0" smtClean="0" spc="0" sz="1200">
                <a:latin typeface="Calibri"/>
                <a:cs typeface="Calibri"/>
              </a:rPr>
              <a:t>n</a:t>
            </a:r>
            <a:r>
              <a:rPr dirty="0" smtClean="0" spc="0" sz="1200">
                <a:latin typeface="Calibri"/>
                <a:cs typeface="Calibri"/>
              </a:rPr>
              <a:t>s</a:t>
            </a:r>
            <a:r>
              <a:rPr dirty="0" smtClean="0" spc="0" sz="1200">
                <a:latin typeface="Calibri"/>
                <a:cs typeface="Calibri"/>
              </a:rPr>
              <a:t>t</a:t>
            </a:r>
            <a:r>
              <a:rPr dirty="0" smtClean="0" spc="0" sz="1200">
                <a:latin typeface="Calibri"/>
                <a:cs typeface="Calibri"/>
              </a:rPr>
              <a:t>i</a:t>
            </a:r>
            <a:r>
              <a:rPr dirty="0" smtClean="0" spc="0" sz="1200">
                <a:latin typeface="Calibri"/>
                <a:cs typeface="Calibri"/>
              </a:rPr>
              <a:t>t</a:t>
            </a:r>
            <a:r>
              <a:rPr dirty="0" smtClean="0" spc="0" sz="1200">
                <a:latin typeface="Calibri"/>
                <a:cs typeface="Calibri"/>
              </a:rPr>
              <a:t>u</a:t>
            </a:r>
            <a:r>
              <a:rPr dirty="0" smtClean="0" spc="0" sz="1200">
                <a:latin typeface="Calibri"/>
                <a:cs typeface="Calibri"/>
              </a:rPr>
              <a:t>t</a:t>
            </a:r>
            <a:r>
              <a:rPr dirty="0" smtClean="0" spc="0" sz="1200"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</a:pPr>
            <a:r>
              <a:rPr dirty="0" smtClean="0" spc="0" sz="1200">
                <a:latin typeface="Calibri"/>
                <a:cs typeface="Calibri"/>
              </a:rPr>
              <a:t>1</a:t>
            </a:r>
            <a:r>
              <a:rPr dirty="0" smtClean="0" spc="0" sz="1200">
                <a:latin typeface="Calibri"/>
                <a:cs typeface="Calibri"/>
              </a:rPr>
              <a:t>2</a:t>
            </a:r>
            <a:r>
              <a:rPr dirty="0" smtClean="0" spc="0" sz="1200">
                <a:latin typeface="Calibri"/>
                <a:cs typeface="Calibri"/>
              </a:rPr>
              <a:t>3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B</a:t>
            </a:r>
            <a:r>
              <a:rPr dirty="0" smtClean="0" spc="0" sz="1200">
                <a:latin typeface="Calibri"/>
                <a:cs typeface="Calibri"/>
              </a:rPr>
              <a:t>u</a:t>
            </a:r>
            <a:r>
              <a:rPr dirty="0" smtClean="0" spc="0" sz="1200">
                <a:latin typeface="Calibri"/>
                <a:cs typeface="Calibri"/>
              </a:rPr>
              <a:t>s</a:t>
            </a:r>
            <a:r>
              <a:rPr dirty="0" smtClean="0" spc="0" sz="1200">
                <a:latin typeface="Calibri"/>
                <a:cs typeface="Calibri"/>
              </a:rPr>
              <a:t>i</a:t>
            </a:r>
            <a:r>
              <a:rPr dirty="0" smtClean="0" spc="0" sz="1200">
                <a:latin typeface="Calibri"/>
                <a:cs typeface="Calibri"/>
              </a:rPr>
              <a:t>n</a:t>
            </a:r>
            <a:r>
              <a:rPr dirty="0" smtClean="0" spc="0" sz="1200">
                <a:latin typeface="Calibri"/>
                <a:cs typeface="Calibri"/>
              </a:rPr>
              <a:t>ess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Ro</a:t>
            </a:r>
            <a:r>
              <a:rPr dirty="0" smtClean="0" spc="0" sz="1200">
                <a:latin typeface="Calibri"/>
                <a:cs typeface="Calibri"/>
              </a:rPr>
              <a:t>a</a:t>
            </a:r>
            <a:r>
              <a:rPr dirty="0" smtClean="0" spc="0" sz="1200">
                <a:latin typeface="Calibri"/>
                <a:cs typeface="Calibri"/>
              </a:rPr>
              <a:t>d</a:t>
            </a:r>
            <a:endParaRPr sz="120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</a:pPr>
            <a:r>
              <a:rPr dirty="0" smtClean="0" spc="0" sz="1200">
                <a:latin typeface="Calibri"/>
                <a:cs typeface="Calibri"/>
              </a:rPr>
              <a:t>A</a:t>
            </a:r>
            <a:r>
              <a:rPr dirty="0" smtClean="0" spc="0" sz="1200">
                <a:latin typeface="Calibri"/>
                <a:cs typeface="Calibri"/>
              </a:rPr>
              <a:t>n</a:t>
            </a:r>
            <a:r>
              <a:rPr dirty="0" smtClean="0" spc="0" sz="1200">
                <a:latin typeface="Calibri"/>
                <a:cs typeface="Calibri"/>
              </a:rPr>
              <a:t>yt</a:t>
            </a:r>
            <a:r>
              <a:rPr dirty="0" smtClean="0" spc="0" sz="1200">
                <a:latin typeface="Calibri"/>
                <a:cs typeface="Calibri"/>
              </a:rPr>
              <a:t>o</a:t>
            </a:r>
            <a:r>
              <a:rPr dirty="0" smtClean="0" spc="0" sz="1200">
                <a:latin typeface="Calibri"/>
                <a:cs typeface="Calibri"/>
              </a:rPr>
              <a:t>w</a:t>
            </a:r>
            <a:r>
              <a:rPr dirty="0" smtClean="0" spc="0" sz="1200">
                <a:latin typeface="Calibri"/>
                <a:cs typeface="Calibri"/>
              </a:rPr>
              <a:t>n</a:t>
            </a:r>
            <a:r>
              <a:rPr dirty="0" smtClean="0" spc="0" sz="1200">
                <a:latin typeface="Calibri"/>
                <a:cs typeface="Calibri"/>
              </a:rPr>
              <a:t>,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C</a:t>
            </a:r>
            <a:r>
              <a:rPr dirty="0" smtClean="0" spc="0" sz="1200">
                <a:latin typeface="Calibri"/>
                <a:cs typeface="Calibri"/>
              </a:rPr>
              <a:t>A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5</a:t>
            </a:r>
            <a:r>
              <a:rPr dirty="0" smtClean="0" spc="0" sz="1200">
                <a:latin typeface="Calibri"/>
                <a:cs typeface="Calibri"/>
              </a:rPr>
              <a:t>4</a:t>
            </a:r>
            <a:r>
              <a:rPr dirty="0" smtClean="0" spc="0" sz="1200">
                <a:latin typeface="Calibri"/>
                <a:cs typeface="Calibri"/>
              </a:rPr>
              <a:t>3</a:t>
            </a:r>
            <a:r>
              <a:rPr dirty="0" smtClean="0" spc="0" sz="1200">
                <a:latin typeface="Calibri"/>
                <a:cs typeface="Calibri"/>
              </a:rPr>
              <a:t>2</a:t>
            </a:r>
            <a:r>
              <a:rPr dirty="0" smtClean="0" spc="0" sz="1200"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2994405"/>
            <a:ext cx="906146" cy="177800"/>
          </a:xfrm>
          <a:prstGeom prst="rect">
            <a:avLst/>
          </a:prstGeom>
        </p:spPr>
        <p:txBody>
          <a:bodyPr bIns="0" lIns="0" rIns="0" rtlCol="0" tIns="8255" wrap="square">
            <a:noAutofit/>
          </a:bodyPr>
          <a:lstStyle/>
          <a:p>
            <a:pPr marL="12700">
              <a:lnSpc>
                <a:spcPts val="1300"/>
              </a:lnSpc>
            </a:pPr>
            <a:r>
              <a:rPr dirty="0" smtClean="0" spc="1" sz="1200">
                <a:latin typeface="Calibri"/>
                <a:cs typeface="Calibri"/>
              </a:rPr>
              <a:t>D</a:t>
            </a:r>
            <a:r>
              <a:rPr dirty="0" smtClean="0" spc="1" sz="1200">
                <a:latin typeface="Calibri"/>
                <a:cs typeface="Calibri"/>
              </a:rPr>
              <a:t>e</a:t>
            </a:r>
            <a:r>
              <a:rPr dirty="0" smtClean="0" spc="1" sz="1200">
                <a:latin typeface="Calibri"/>
                <a:cs typeface="Calibri"/>
              </a:rPr>
              <a:t>a</a:t>
            </a:r>
            <a:r>
              <a:rPr dirty="0" smtClean="0" spc="1" sz="1200">
                <a:latin typeface="Calibri"/>
                <a:cs typeface="Calibri"/>
              </a:rPr>
              <a:t>r</a:t>
            </a:r>
            <a:r>
              <a:rPr dirty="0" smtClean="0" spc="1" sz="1200">
                <a:latin typeface="Calibri"/>
                <a:cs typeface="Calibri"/>
              </a:rPr>
              <a:t> </a:t>
            </a:r>
            <a:r>
              <a:rPr dirty="0" smtClean="0" spc="1" sz="1200">
                <a:latin typeface="Calibri"/>
                <a:cs typeface="Calibri"/>
              </a:rPr>
              <a:t>M</a:t>
            </a:r>
            <a:r>
              <a:rPr dirty="0" smtClean="0" spc="1" sz="1200">
                <a:latin typeface="Calibri"/>
                <a:cs typeface="Calibri"/>
              </a:rPr>
              <a:t>s.</a:t>
            </a:r>
            <a:r>
              <a:rPr dirty="0" smtClean="0" spc="1" sz="1200">
                <a:latin typeface="Calibri"/>
                <a:cs typeface="Calibri"/>
              </a:rPr>
              <a:t> </a:t>
            </a:r>
            <a:r>
              <a:rPr dirty="0" smtClean="0" spc="1" sz="1200">
                <a:latin typeface="Calibri"/>
                <a:cs typeface="Calibri"/>
              </a:rPr>
              <a:t>Kie</a:t>
            </a:r>
            <a:r>
              <a:rPr dirty="0" smtClean="0" spc="1" sz="1200">
                <a:latin typeface="Calibri"/>
                <a:cs typeface="Calibri"/>
              </a:rPr>
              <a:t>l</a:t>
            </a:r>
            <a:r>
              <a:rPr dirty="0" smtClean="0" spc="1" sz="1200">
                <a:latin typeface="Calibri"/>
                <a:cs typeface="Calibri"/>
              </a:rPr>
              <a:t>,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2004" y="3357499"/>
            <a:ext cx="5759447" cy="549655"/>
          </a:xfrm>
          <a:prstGeom prst="rect">
            <a:avLst/>
          </a:prstGeom>
        </p:spPr>
        <p:txBody>
          <a:bodyPr bIns="0" lIns="0" rIns="0" rtlCol="0" tIns="8255" wrap="square">
            <a:noAutofit/>
          </a:bodyPr>
          <a:lstStyle/>
          <a:p>
            <a:pPr marL="12700">
              <a:lnSpc>
                <a:spcPts val="1300"/>
              </a:lnSpc>
            </a:pP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ave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k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own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Ja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D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var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y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of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c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p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aci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ies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f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or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ma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y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years.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S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as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b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my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d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u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g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's</a:t>
            </a:r>
            <a:endParaRPr sz="1200">
              <a:latin typeface="Calibri"/>
              <a:cs typeface="Calibri"/>
            </a:endParaRPr>
          </a:p>
          <a:p>
            <a:pPr marL="12700" marR="68187">
              <a:lnSpc>
                <a:spcPts val="1450"/>
              </a:lnSpc>
              <a:spcBef>
                <a:spcPts val="22"/>
              </a:spcBef>
            </a:pP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ri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d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g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s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u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c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f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or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p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ast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se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v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al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years.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d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d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,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s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is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my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p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er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sm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ll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b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u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si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ess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w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s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is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es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p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si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b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le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f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or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w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ri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g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d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d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g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c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les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d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w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b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s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c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4095115"/>
            <a:ext cx="5818733" cy="548132"/>
          </a:xfrm>
          <a:prstGeom prst="rect">
            <a:avLst/>
          </a:prstGeom>
        </p:spPr>
        <p:txBody>
          <a:bodyPr bIns="0" lIns="0" rIns="0" rtlCol="0" tIns="8255" wrap="square">
            <a:noAutofit/>
          </a:bodyPr>
          <a:lstStyle/>
          <a:p>
            <a:pPr marL="12700" marR="15205">
              <a:lnSpc>
                <a:spcPts val="1300"/>
              </a:lnSpc>
            </a:pP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Ja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is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efficie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,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d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etai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l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-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d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,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d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ex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em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ly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c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m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p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ete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.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S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f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s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u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c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c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ess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f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u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lly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f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s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es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50"/>
              </a:lnSpc>
              <a:spcBef>
                <a:spcPts val="7"/>
              </a:spcBef>
            </a:pP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ask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w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ell</a:t>
            </a:r>
            <a:r>
              <a:rPr dirty="0" smtClean="0" spc="9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b</a:t>
            </a:r>
            <a:r>
              <a:rPr dirty="0" smtClean="0" spc="-9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f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d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-9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d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li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e.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-9" sz="1200">
                <a:solidFill>
                  <a:srgbClr val="212121"/>
                </a:solidFill>
                <a:latin typeface="Calibri"/>
                <a:cs typeface="Calibri"/>
              </a:rPr>
              <a:t>S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is</a:t>
            </a:r>
            <a:r>
              <a:rPr dirty="0" smtClean="0" spc="24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very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-9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rga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-9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z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ed</a:t>
            </a:r>
            <a:r>
              <a:rPr dirty="0" smtClean="0" spc="14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-9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d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ever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misses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d</a:t>
            </a:r>
            <a:r>
              <a:rPr dirty="0" smtClean="0" spc="-9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d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li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or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f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dirty="0" smtClean="0" spc="-14" sz="1200">
                <a:solidFill>
                  <a:srgbClr val="212121"/>
                </a:solidFill>
                <a:latin typeface="Calibri"/>
                <a:cs typeface="Calibri"/>
              </a:rPr>
              <a:t>g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9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s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-9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assig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ment.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4829683"/>
            <a:ext cx="5868527" cy="735838"/>
          </a:xfrm>
          <a:prstGeom prst="rect">
            <a:avLst/>
          </a:prstGeom>
        </p:spPr>
        <p:txBody>
          <a:bodyPr bIns="0" lIns="0" rIns="0" rtlCol="0" tIns="8255" wrap="square">
            <a:noAutofit/>
          </a:bodyPr>
          <a:lstStyle/>
          <a:p>
            <a:pPr marL="12700" marR="15205">
              <a:lnSpc>
                <a:spcPts val="1300"/>
              </a:lnSpc>
            </a:pP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Ja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al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s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as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ex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c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ell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p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p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w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p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p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le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of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all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ages.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S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as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u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g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d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g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b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yo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u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g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1318"/>
              </a:lnSpc>
            </a:pP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c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il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d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9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d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-9" sz="1200">
                <a:solidFill>
                  <a:srgbClr val="212121"/>
                </a:solidFill>
                <a:latin typeface="Calibri"/>
                <a:cs typeface="Calibri"/>
              </a:rPr>
              <a:t>l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d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l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y</a:t>
            </a:r>
            <a:r>
              <a:rPr dirty="0" smtClean="0" spc="9" sz="1200">
                <a:solidFill>
                  <a:srgbClr val="212121"/>
                </a:solidFill>
                <a:latin typeface="Calibri"/>
                <a:cs typeface="Calibri"/>
              </a:rPr>
              <a:t>—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d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pc="9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eve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y</a:t>
            </a:r>
            <a:r>
              <a:rPr dirty="0" smtClean="0" spc="-9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age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-9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b</a:t>
            </a:r>
            <a:r>
              <a:rPr dirty="0" smtClean="0" spc="-9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w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.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Her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ex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c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ell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9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c</a:t>
            </a:r>
            <a:r>
              <a:rPr dirty="0" smtClean="0" spc="-9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mm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u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c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ion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s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k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ills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(b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w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ri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d</a:t>
            </a:r>
            <a:r>
              <a:rPr dirty="0" smtClean="0" spc="9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ve</a:t>
            </a:r>
            <a:r>
              <a:rPr dirty="0" smtClean="0" spc="-9" sz="120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b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pc="-9" sz="1200">
                <a:solidFill>
                  <a:srgbClr val="212121"/>
                </a:solidFill>
                <a:latin typeface="Calibri"/>
                <a:cs typeface="Calibri"/>
              </a:rPr>
              <a:t>l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)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all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w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er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c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onn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c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w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9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pc="-9" sz="1200">
                <a:solidFill>
                  <a:srgbClr val="212121"/>
                </a:solidFill>
                <a:latin typeface="Calibri"/>
                <a:cs typeface="Calibri"/>
              </a:rPr>
              <a:t>l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l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k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d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s</a:t>
            </a:r>
            <a:r>
              <a:rPr dirty="0" smtClean="0" spc="-9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of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p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p</a:t>
            </a:r>
            <a:r>
              <a:rPr dirty="0" smtClean="0" spc="-9" sz="1200">
                <a:solidFill>
                  <a:srgbClr val="212121"/>
                </a:solidFill>
                <a:latin typeface="Calibri"/>
                <a:cs typeface="Calibri"/>
              </a:rPr>
              <a:t>l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d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s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p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pc="-9" sz="120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em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p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u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f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-9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-4" sz="1200">
                <a:solidFill>
                  <a:srgbClr val="212121"/>
                </a:solidFill>
                <a:latin typeface="Calibri"/>
                <a:cs typeface="Calibri"/>
              </a:rPr>
              <a:t>b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est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eff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pc="-9" sz="120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dirty="0" smtClean="0" spc="4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5751957"/>
            <a:ext cx="5507432" cy="362203"/>
          </a:xfrm>
          <a:prstGeom prst="rect">
            <a:avLst/>
          </a:prstGeom>
        </p:spPr>
        <p:txBody>
          <a:bodyPr bIns="0" lIns="0" rIns="0" rtlCol="0" tIns="8255" wrap="square">
            <a:noAutofit/>
          </a:bodyPr>
          <a:lstStyle/>
          <a:p>
            <a:pPr marL="12700">
              <a:lnSpc>
                <a:spcPts val="1300"/>
              </a:lnSpc>
            </a:pP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s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u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mma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y,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g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ly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c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mm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d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Ja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f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or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y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p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os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ion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d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vor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s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may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se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k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endParaRPr sz="1200">
              <a:latin typeface="Calibri"/>
              <a:cs typeface="Calibri"/>
            </a:endParaRPr>
          </a:p>
          <a:p>
            <a:pPr marL="12700" marR="22860">
              <a:lnSpc>
                <a:spcPts val="1450"/>
              </a:lnSpc>
              <a:spcBef>
                <a:spcPts val="7"/>
              </a:spcBef>
            </a:pP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p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u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rs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u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e.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S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w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ill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b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va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l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u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b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le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asset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f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y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rg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z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io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z="1200">
                <a:solidFill>
                  <a:srgbClr val="212121"/>
                </a:solidFill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6300597"/>
            <a:ext cx="4002556" cy="177800"/>
          </a:xfrm>
          <a:prstGeom prst="rect">
            <a:avLst/>
          </a:prstGeom>
        </p:spPr>
        <p:txBody>
          <a:bodyPr bIns="0" lIns="0" rIns="0" rtlCol="0" tIns="8255" wrap="square">
            <a:noAutofit/>
          </a:bodyPr>
          <a:lstStyle/>
          <a:p>
            <a:pPr marL="12700">
              <a:lnSpc>
                <a:spcPts val="1300"/>
              </a:lnSpc>
            </a:pP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If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you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ave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y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q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u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s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s,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p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le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se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d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h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es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c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act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mtClean="0" spc="0" sz="1200">
                <a:solidFill>
                  <a:srgbClr val="212121"/>
                </a:solidFill>
                <a:latin typeface="Calibri"/>
                <a:cs typeface="Calibri"/>
              </a:rPr>
              <a:t>me.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6666357"/>
            <a:ext cx="645241" cy="177800"/>
          </a:xfrm>
          <a:prstGeom prst="rect">
            <a:avLst/>
          </a:prstGeom>
        </p:spPr>
        <p:txBody>
          <a:bodyPr bIns="0" lIns="0" rIns="0" rtlCol="0" tIns="8255" wrap="square">
            <a:noAutofit/>
          </a:bodyPr>
          <a:lstStyle/>
          <a:p>
            <a:pPr marL="12700">
              <a:lnSpc>
                <a:spcPts val="1300"/>
              </a:lnSpc>
            </a:pPr>
            <a:r>
              <a:rPr dirty="0" smtClean="0" spc="0" sz="1200">
                <a:latin typeface="Calibri"/>
                <a:cs typeface="Calibri"/>
              </a:rPr>
              <a:t>Si</a:t>
            </a:r>
            <a:r>
              <a:rPr dirty="0" smtClean="0" spc="0" sz="1200">
                <a:latin typeface="Calibri"/>
                <a:cs typeface="Calibri"/>
              </a:rPr>
              <a:t>n</a:t>
            </a:r>
            <a:r>
              <a:rPr dirty="0" smtClean="0" spc="0" sz="1200">
                <a:latin typeface="Calibri"/>
                <a:cs typeface="Calibri"/>
              </a:rPr>
              <a:t>c</a:t>
            </a:r>
            <a:r>
              <a:rPr dirty="0" smtClean="0" spc="0" sz="1200">
                <a:latin typeface="Calibri"/>
                <a:cs typeface="Calibri"/>
              </a:rPr>
              <a:t>e</a:t>
            </a:r>
            <a:r>
              <a:rPr dirty="0" smtClean="0" spc="0" sz="1200">
                <a:latin typeface="Calibri"/>
                <a:cs typeface="Calibri"/>
              </a:rPr>
              <a:t>r</a:t>
            </a:r>
            <a:r>
              <a:rPr dirty="0" smtClean="0" spc="0" sz="1200">
                <a:latin typeface="Calibri"/>
                <a:cs typeface="Calibri"/>
              </a:rPr>
              <a:t>ely,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7038213"/>
            <a:ext cx="1759237" cy="177800"/>
          </a:xfrm>
          <a:prstGeom prst="rect">
            <a:avLst/>
          </a:prstGeom>
        </p:spPr>
        <p:txBody>
          <a:bodyPr bIns="0" lIns="0" rIns="0" rtlCol="0" tIns="8255" wrap="square">
            <a:noAutofit/>
          </a:bodyPr>
          <a:lstStyle/>
          <a:p>
            <a:pPr marL="12700">
              <a:lnSpc>
                <a:spcPts val="1300"/>
              </a:lnSpc>
            </a:pPr>
            <a:r>
              <a:rPr dirty="0" i="1" smtClean="0" sz="1200">
                <a:latin typeface="Calibri"/>
                <a:cs typeface="Calibri"/>
              </a:rPr>
              <a:t>Si</a:t>
            </a:r>
            <a:r>
              <a:rPr dirty="0" i="1" smtClean="0" sz="1200">
                <a:latin typeface="Calibri"/>
                <a:cs typeface="Calibri"/>
              </a:rPr>
              <a:t>g</a:t>
            </a:r>
            <a:r>
              <a:rPr dirty="0" i="1" smtClean="0" sz="1200">
                <a:latin typeface="Calibri"/>
                <a:cs typeface="Calibri"/>
              </a:rPr>
              <a:t>n</a:t>
            </a:r>
            <a:r>
              <a:rPr dirty="0" i="1" smtClean="0" sz="1200">
                <a:latin typeface="Calibri"/>
                <a:cs typeface="Calibri"/>
              </a:rPr>
              <a:t>a</a:t>
            </a:r>
            <a:r>
              <a:rPr dirty="0" i="1" smtClean="0" sz="1200">
                <a:latin typeface="Calibri"/>
                <a:cs typeface="Calibri"/>
              </a:rPr>
              <a:t>t</a:t>
            </a:r>
            <a:r>
              <a:rPr dirty="0" i="1" smtClean="0" sz="1200">
                <a:latin typeface="Calibri"/>
                <a:cs typeface="Calibri"/>
              </a:rPr>
              <a:t>u</a:t>
            </a:r>
            <a:r>
              <a:rPr dirty="0" i="1" smtClean="0" sz="1200">
                <a:latin typeface="Calibri"/>
                <a:cs typeface="Calibri"/>
              </a:rPr>
              <a:t>re</a:t>
            </a:r>
            <a:r>
              <a:rPr dirty="0" i="1" smtClean="0" sz="1200">
                <a:latin typeface="Calibri"/>
                <a:cs typeface="Calibri"/>
              </a:rPr>
              <a:t> </a:t>
            </a:r>
            <a:r>
              <a:rPr dirty="0" smtClean="0" sz="1200">
                <a:latin typeface="Calibri"/>
                <a:cs typeface="Calibri"/>
              </a:rPr>
              <a:t>(hard</a:t>
            </a:r>
            <a:r>
              <a:rPr dirty="0" smtClean="0" sz="1200">
                <a:latin typeface="Calibri"/>
                <a:cs typeface="Calibri"/>
              </a:rPr>
              <a:t> </a:t>
            </a:r>
            <a:r>
              <a:rPr dirty="0" smtClean="0" sz="1200">
                <a:latin typeface="Calibri"/>
                <a:cs typeface="Calibri"/>
              </a:rPr>
              <a:t>c</a:t>
            </a:r>
            <a:r>
              <a:rPr dirty="0" smtClean="0" sz="1200">
                <a:latin typeface="Calibri"/>
                <a:cs typeface="Calibri"/>
              </a:rPr>
              <a:t>o</a:t>
            </a:r>
            <a:r>
              <a:rPr dirty="0" smtClean="0" sz="1200">
                <a:latin typeface="Calibri"/>
                <a:cs typeface="Calibri"/>
              </a:rPr>
              <a:t>p</a:t>
            </a:r>
            <a:r>
              <a:rPr dirty="0" smtClean="0" sz="1200">
                <a:latin typeface="Calibri"/>
                <a:cs typeface="Calibri"/>
              </a:rPr>
              <a:t>y</a:t>
            </a:r>
            <a:r>
              <a:rPr dirty="0" smtClean="0" sz="1200">
                <a:latin typeface="Calibri"/>
                <a:cs typeface="Calibri"/>
              </a:rPr>
              <a:t> </a:t>
            </a:r>
            <a:r>
              <a:rPr dirty="0" smtClean="0" sz="1200">
                <a:latin typeface="Calibri"/>
                <a:cs typeface="Calibri"/>
              </a:rPr>
              <a:t>l</a:t>
            </a:r>
            <a:r>
              <a:rPr dirty="0" smtClean="0" sz="1200">
                <a:latin typeface="Calibri"/>
                <a:cs typeface="Calibri"/>
              </a:rPr>
              <a:t>e</a:t>
            </a:r>
            <a:r>
              <a:rPr dirty="0" smtClean="0" sz="1200">
                <a:latin typeface="Calibri"/>
                <a:cs typeface="Calibri"/>
              </a:rPr>
              <a:t>t</a:t>
            </a:r>
            <a:r>
              <a:rPr dirty="0" smtClean="0" sz="1200">
                <a:latin typeface="Calibri"/>
                <a:cs typeface="Calibri"/>
              </a:rPr>
              <a:t>t</a:t>
            </a:r>
            <a:r>
              <a:rPr dirty="0" smtClean="0" sz="1200">
                <a:latin typeface="Calibri"/>
                <a:cs typeface="Calibri"/>
              </a:rPr>
              <a:t>e</a:t>
            </a:r>
            <a:r>
              <a:rPr dirty="0" smtClean="0" sz="1200">
                <a:latin typeface="Calibri"/>
                <a:cs typeface="Calibri"/>
              </a:rPr>
              <a:t>r</a:t>
            </a:r>
            <a:r>
              <a:rPr dirty="0" smtClean="0" sz="1200">
                <a:latin typeface="Calibri"/>
                <a:cs typeface="Calibri"/>
              </a:rPr>
              <a:t>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2004" y="7410450"/>
            <a:ext cx="729490" cy="177800"/>
          </a:xfrm>
          <a:prstGeom prst="rect">
            <a:avLst/>
          </a:prstGeom>
        </p:spPr>
        <p:txBody>
          <a:bodyPr bIns="0" lIns="0" rIns="0" rtlCol="0" tIns="8255" wrap="square">
            <a:noAutofit/>
          </a:bodyPr>
          <a:lstStyle/>
          <a:p>
            <a:pPr marL="12700">
              <a:lnSpc>
                <a:spcPts val="1300"/>
              </a:lnSpc>
            </a:pPr>
            <a:r>
              <a:rPr dirty="0" smtClean="0" sz="1200">
                <a:latin typeface="Calibri"/>
                <a:cs typeface="Calibri"/>
              </a:rPr>
              <a:t>J</a:t>
            </a:r>
            <a:r>
              <a:rPr dirty="0" smtClean="0" sz="1200">
                <a:latin typeface="Calibri"/>
                <a:cs typeface="Calibri"/>
              </a:rPr>
              <a:t>o</a:t>
            </a:r>
            <a:r>
              <a:rPr dirty="0" smtClean="0" sz="1200">
                <a:latin typeface="Calibri"/>
                <a:cs typeface="Calibri"/>
              </a:rPr>
              <a:t>h</a:t>
            </a:r>
            <a:r>
              <a:rPr dirty="0" smtClean="0" sz="1200">
                <a:latin typeface="Calibri"/>
                <a:cs typeface="Calibri"/>
              </a:rPr>
              <a:t>n</a:t>
            </a:r>
            <a:r>
              <a:rPr dirty="0" smtClean="0" sz="1200">
                <a:latin typeface="Calibri"/>
                <a:cs typeface="Calibri"/>
              </a:rPr>
              <a:t> </a:t>
            </a:r>
            <a:r>
              <a:rPr dirty="0" smtClean="0" sz="1200">
                <a:latin typeface="Calibri"/>
                <a:cs typeface="Calibri"/>
              </a:rPr>
              <a:t>Sm</a:t>
            </a:r>
            <a:r>
              <a:rPr dirty="0" smtClean="0" sz="1200">
                <a:latin typeface="Calibri"/>
                <a:cs typeface="Calibri"/>
              </a:rPr>
              <a:t>i</a:t>
            </a:r>
            <a:r>
              <a:rPr dirty="0" smtClean="0" sz="1200">
                <a:latin typeface="Calibri"/>
                <a:cs typeface="Calibri"/>
              </a:rPr>
              <a:t>th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