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theme+xml" PartName="/ppt/theme/them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presentationml.tableStyles+xml" PartName="/ppt/tableStyles.xml"/>
  <Override ContentType="application/vnd.openxmlformats-officedocument.presentationml.slide+xml" PartName="/ppt/slides/slide1.xml"/>
  <Default ContentType="image/png" Extension="png"/>
</Types>
</file>

<file path=_rels/.rels><?xml version="1.0" encoding="UTF-8" standalone="yes"?>
<Relationships xmlns="http://schemas.openxmlformats.org/package/2006/relationships"><Relationship Id="rId1" Target="ppt/presentation.xml" Type="http://schemas.openxmlformats.org/officeDocument/2006/relationships/officeDocument"/><Relationship Id="rId2" Target="docProps/app.xml" Type="http://schemas.openxmlformats.org/officeDocument/2006/relationships/extended-properties"/><Relationship Id="rId3" Target="docProps/core.xml" Type="http://schemas.openxmlformats.org/package/2006/relationships/metadata/core-properties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569200" cy="10693400"/>
  <p:notesSz cx="75692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arget="slideMasters/slideMaster1.xml" Type="http://schemas.openxmlformats.org/officeDocument/2006/relationships/slideMaster"/><Relationship Id="rId2" Target="theme/theme1.xml" Type="http://schemas.openxmlformats.org/officeDocument/2006/relationships/theme"/><Relationship Id="rId3" Target="viewProps.xml" Type="http://schemas.openxmlformats.org/officeDocument/2006/relationships/viewProps"/><Relationship Id="rId4" Target="presProps.xml" Type="http://schemas.openxmlformats.org/officeDocument/2006/relationships/presProps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3.png" Type="http://schemas.openxmlformats.org/officeDocument/2006/relationships/image"/><Relationship Id="rId8" Target="../media/image4.png" Type="http://schemas.openxmlformats.org/officeDocument/2006/relationships/image"/><Relationship Id="rId9" Target="../media/image2.png" Type="http://schemas.openxmlformats.org/officeDocument/2006/relationships/image"/><Relationship Id="rId10" Target="../media/image3.png" Type="http://schemas.openxmlformats.org/officeDocument/2006/relationships/image"/><Relationship Id="rId11" Target="../media/image4.png" Type="http://schemas.openxmlformats.org/officeDocument/2006/relationships/image"/><Relationship Id="rId12" Target="../media/image2.png" Type="http://schemas.openxmlformats.org/officeDocument/2006/relationships/image"/><Relationship Id="rId13" Target="../media/image3.png" Type="http://schemas.openxmlformats.org/officeDocument/2006/relationships/image"/><Relationship Id="rId14" Target="../media/image4.png" Type="http://schemas.openxmlformats.org/officeDocument/2006/relationships/image"/><Relationship Id="rId15" Target="../media/image2.png" Type="http://schemas.openxmlformats.org/officeDocument/2006/relationships/image"/><Relationship Id="rId16" Target="../media/image3.png" Type="http://schemas.openxmlformats.org/officeDocument/2006/relationships/image"/><Relationship Id="rId17" Target="../media/image4.png" Type="http://schemas.openxmlformats.org/officeDocument/2006/relationships/image"/><Relationship Id="rId18" Target="../media/image6.png" Type="http://schemas.openxmlformats.org/officeDocument/2006/relationships/image"/><Relationship Id="rId19" Target="../media/image7.png" Type="http://schemas.openxmlformats.org/officeDocument/2006/relationships/image"/></Relationships>
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object 67"/>
          <p:cNvSpPr/>
          <p:nvPr/>
        </p:nvSpPr>
        <p:spPr>
          <a:xfrm>
            <a:off x="0" y="0"/>
            <a:ext cx="7557770" cy="10692384"/>
          </a:xfrm>
          <a:custGeom>
            <a:avLst/>
            <a:gdLst/>
            <a:ahLst/>
            <a:cxnLst/>
            <a:rect b="b" l="l" r="r" t="t"/>
            <a:pathLst>
              <a:path h="10692384" w="7557770">
                <a:moveTo>
                  <a:pt x="7557770" y="10692384"/>
                </a:moveTo>
                <a:lnTo>
                  <a:pt x="7557770" y="0"/>
                </a:lnTo>
                <a:lnTo>
                  <a:pt x="0" y="0"/>
                </a:lnTo>
                <a:lnTo>
                  <a:pt x="0" y="10692384"/>
                </a:lnTo>
                <a:lnTo>
                  <a:pt x="7557770" y="10692384"/>
                </a:lnTo>
                <a:close/>
              </a:path>
            </a:pathLst>
          </a:custGeom>
          <a:solidFill>
            <a:srgbClr val="F9F8F6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743712" y="1324355"/>
            <a:ext cx="6047232" cy="394716"/>
          </a:xfrm>
          <a:prstGeom prst="rect">
            <a:avLst/>
          </a:prstGeom>
          <a:blipFill>
            <a:blip cstate="print" r:embed="rId19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2851150" y="697864"/>
            <a:ext cx="1857882" cy="419353"/>
          </a:xfrm>
          <a:custGeom>
            <a:avLst/>
            <a:gdLst/>
            <a:ahLst/>
            <a:cxnLst/>
            <a:rect b="b" l="l" r="r" t="t"/>
            <a:pathLst>
              <a:path h="419353" w="1857882">
                <a:moveTo>
                  <a:pt x="0" y="419353"/>
                </a:moveTo>
                <a:lnTo>
                  <a:pt x="1857882" y="419353"/>
                </a:lnTo>
                <a:lnTo>
                  <a:pt x="1857882" y="0"/>
                </a:lnTo>
                <a:lnTo>
                  <a:pt x="0" y="0"/>
                </a:lnTo>
                <a:lnTo>
                  <a:pt x="0" y="419353"/>
                </a:lnTo>
                <a:close/>
              </a:path>
            </a:pathLst>
          </a:custGeom>
          <a:solidFill>
            <a:srgbClr val="444444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757428" y="754379"/>
            <a:ext cx="6045708" cy="309372"/>
          </a:xfrm>
          <a:prstGeom prst="rect">
            <a:avLst/>
          </a:prstGeom>
          <a:blipFill>
            <a:blip cstate="print" r:embed="rId18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604837" y="2939008"/>
            <a:ext cx="1227467" cy="1227480"/>
          </a:xfrm>
          <a:custGeom>
            <a:avLst/>
            <a:gdLst/>
            <a:ahLst/>
            <a:cxnLst/>
            <a:rect b="b" l="l" r="r" t="t"/>
            <a:pathLst>
              <a:path h="1227480" w="1227467">
                <a:moveTo>
                  <a:pt x="0" y="1227480"/>
                </a:moveTo>
                <a:lnTo>
                  <a:pt x="1227467" y="1227480"/>
                </a:lnTo>
                <a:lnTo>
                  <a:pt x="1227467" y="0"/>
                </a:lnTo>
                <a:lnTo>
                  <a:pt x="0" y="0"/>
                </a:lnTo>
                <a:lnTo>
                  <a:pt x="0" y="1227480"/>
                </a:lnTo>
                <a:close/>
              </a:path>
            </a:pathLst>
          </a:custGeom>
          <a:solidFill>
            <a:srgbClr val="444444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605028" y="3246119"/>
            <a:ext cx="1213104" cy="740664"/>
          </a:xfrm>
          <a:prstGeom prst="rect">
            <a:avLst/>
          </a:prstGeom>
          <a:blipFill>
            <a:blip cstate="print" r:embed="rId15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1817624" y="2939033"/>
            <a:ext cx="5123180" cy="1227454"/>
          </a:xfrm>
          <a:custGeom>
            <a:avLst/>
            <a:gdLst/>
            <a:ahLst/>
            <a:cxnLst/>
            <a:rect b="b" l="l" r="r" t="t"/>
            <a:pathLst>
              <a:path h="1227454" w="5123180">
                <a:moveTo>
                  <a:pt x="0" y="1227454"/>
                </a:moveTo>
                <a:lnTo>
                  <a:pt x="11556" y="1215644"/>
                </a:lnTo>
                <a:lnTo>
                  <a:pt x="11556" y="11556"/>
                </a:lnTo>
                <a:lnTo>
                  <a:pt x="5111242" y="11556"/>
                </a:lnTo>
                <a:lnTo>
                  <a:pt x="5111242" y="1215644"/>
                </a:lnTo>
                <a:lnTo>
                  <a:pt x="11556" y="1215644"/>
                </a:lnTo>
                <a:lnTo>
                  <a:pt x="5123180" y="1227454"/>
                </a:lnTo>
                <a:lnTo>
                  <a:pt x="5123180" y="0"/>
                </a:lnTo>
                <a:lnTo>
                  <a:pt x="0" y="0"/>
                </a:lnTo>
                <a:lnTo>
                  <a:pt x="0" y="1227454"/>
                </a:lnTo>
                <a:close/>
              </a:path>
            </a:pathLst>
          </a:custGeom>
          <a:solidFill>
            <a:srgbClr val="444444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1817624" y="4154678"/>
            <a:ext cx="5123180" cy="11810"/>
          </a:xfrm>
          <a:custGeom>
            <a:avLst/>
            <a:gdLst/>
            <a:ahLst/>
            <a:cxnLst/>
            <a:rect b="b" l="l" r="r" t="t"/>
            <a:pathLst>
              <a:path h="11810" w="5123180">
                <a:moveTo>
                  <a:pt x="11556" y="0"/>
                </a:moveTo>
                <a:lnTo>
                  <a:pt x="0" y="11810"/>
                </a:lnTo>
                <a:lnTo>
                  <a:pt x="5123180" y="11810"/>
                </a:lnTo>
                <a:lnTo>
                  <a:pt x="11556" y="0"/>
                </a:lnTo>
                <a:close/>
              </a:path>
            </a:pathLst>
          </a:custGeom>
          <a:solidFill>
            <a:srgbClr val="444444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4122292" y="2929508"/>
            <a:ext cx="0" cy="1227454"/>
          </a:xfrm>
          <a:custGeom>
            <a:avLst/>
            <a:gdLst/>
            <a:ahLst/>
            <a:cxnLst/>
            <a:rect b="b" l="l" r="r" t="t"/>
            <a:pathLst>
              <a:path h="1227454" w="0">
                <a:moveTo>
                  <a:pt x="0" y="1227454"/>
                </a:moveTo>
                <a:lnTo>
                  <a:pt x="0" y="0"/>
                </a:lnTo>
              </a:path>
            </a:pathLst>
          </a:custGeom>
          <a:ln w="25400">
            <a:solidFill>
              <a:srgbClr val="444444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1897380" y="3177539"/>
            <a:ext cx="2132075" cy="243840"/>
          </a:xfrm>
          <a:prstGeom prst="rect">
            <a:avLst/>
          </a:prstGeom>
          <a:blipFill>
            <a:blip cstate="print" r:embed="rId16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2435352" y="3419855"/>
            <a:ext cx="1056131" cy="0"/>
          </a:xfrm>
          <a:custGeom>
            <a:avLst/>
            <a:gdLst/>
            <a:ahLst/>
            <a:cxnLst/>
            <a:rect b="b" l="l" r="r" t="t"/>
            <a:pathLst>
              <a:path h="0" w="1056131">
                <a:moveTo>
                  <a:pt x="0" y="0"/>
                </a:moveTo>
                <a:lnTo>
                  <a:pt x="1056131" y="0"/>
                </a:lnTo>
              </a:path>
            </a:pathLst>
          </a:custGeom>
          <a:ln w="4318">
            <a:solidFill>
              <a:srgbClr val="444444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1897380" y="3573779"/>
            <a:ext cx="2132075" cy="330707"/>
          </a:xfrm>
          <a:prstGeom prst="rect">
            <a:avLst/>
          </a:prstGeom>
          <a:blipFill>
            <a:blip cstate="print" r:embed="rId17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604837" y="4355185"/>
            <a:ext cx="1227467" cy="1227480"/>
          </a:xfrm>
          <a:custGeom>
            <a:avLst/>
            <a:gdLst/>
            <a:ahLst/>
            <a:cxnLst/>
            <a:rect b="b" l="l" r="r" t="t"/>
            <a:pathLst>
              <a:path h="1227480" w="1227467">
                <a:moveTo>
                  <a:pt x="0" y="1227480"/>
                </a:moveTo>
                <a:lnTo>
                  <a:pt x="1227467" y="1227480"/>
                </a:lnTo>
                <a:lnTo>
                  <a:pt x="1227467" y="0"/>
                </a:lnTo>
                <a:lnTo>
                  <a:pt x="0" y="0"/>
                </a:lnTo>
                <a:lnTo>
                  <a:pt x="0" y="1227480"/>
                </a:lnTo>
                <a:close/>
              </a:path>
            </a:pathLst>
          </a:custGeom>
          <a:solidFill>
            <a:srgbClr val="444444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620268" y="4661916"/>
            <a:ext cx="1213104" cy="740663"/>
          </a:xfrm>
          <a:prstGeom prst="rect">
            <a:avLst/>
          </a:prstGeom>
          <a:blipFill>
            <a:blip cstate="print" r:embed="rId12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1817624" y="4355210"/>
            <a:ext cx="5137784" cy="1227455"/>
          </a:xfrm>
          <a:custGeom>
            <a:avLst/>
            <a:gdLst/>
            <a:ahLst/>
            <a:cxnLst/>
            <a:rect b="b" l="l" r="r" t="t"/>
            <a:pathLst>
              <a:path h="1227455" w="5137784">
                <a:moveTo>
                  <a:pt x="0" y="1227455"/>
                </a:moveTo>
                <a:lnTo>
                  <a:pt x="11556" y="1215644"/>
                </a:lnTo>
                <a:lnTo>
                  <a:pt x="11556" y="11557"/>
                </a:lnTo>
                <a:lnTo>
                  <a:pt x="5125974" y="11557"/>
                </a:lnTo>
                <a:lnTo>
                  <a:pt x="5125974" y="1215644"/>
                </a:lnTo>
                <a:lnTo>
                  <a:pt x="11556" y="1215644"/>
                </a:lnTo>
                <a:lnTo>
                  <a:pt x="5137784" y="1227455"/>
                </a:lnTo>
                <a:lnTo>
                  <a:pt x="5137784" y="0"/>
                </a:lnTo>
                <a:lnTo>
                  <a:pt x="0" y="0"/>
                </a:lnTo>
                <a:lnTo>
                  <a:pt x="0" y="1227455"/>
                </a:lnTo>
                <a:close/>
              </a:path>
            </a:pathLst>
          </a:custGeom>
          <a:solidFill>
            <a:srgbClr val="444444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1817624" y="5570855"/>
            <a:ext cx="5137784" cy="11811"/>
          </a:xfrm>
          <a:custGeom>
            <a:avLst/>
            <a:gdLst/>
            <a:ahLst/>
            <a:cxnLst/>
            <a:rect b="b" l="l" r="r" t="t"/>
            <a:pathLst>
              <a:path h="11811" w="5137784">
                <a:moveTo>
                  <a:pt x="11556" y="0"/>
                </a:moveTo>
                <a:lnTo>
                  <a:pt x="0" y="11811"/>
                </a:lnTo>
                <a:lnTo>
                  <a:pt x="5137784" y="11811"/>
                </a:lnTo>
                <a:lnTo>
                  <a:pt x="11556" y="0"/>
                </a:lnTo>
                <a:close/>
              </a:path>
            </a:pathLst>
          </a:custGeom>
          <a:solidFill>
            <a:srgbClr val="444444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4122292" y="4345685"/>
            <a:ext cx="0" cy="1227455"/>
          </a:xfrm>
          <a:custGeom>
            <a:avLst/>
            <a:gdLst/>
            <a:ahLst/>
            <a:cxnLst/>
            <a:rect b="b" l="l" r="r" t="t"/>
            <a:pathLst>
              <a:path h="1227455" w="0">
                <a:moveTo>
                  <a:pt x="0" y="1227455"/>
                </a:moveTo>
                <a:lnTo>
                  <a:pt x="0" y="0"/>
                </a:lnTo>
              </a:path>
            </a:pathLst>
          </a:custGeom>
          <a:ln w="25400">
            <a:solidFill>
              <a:srgbClr val="444444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1897380" y="4604004"/>
            <a:ext cx="2132075" cy="243839"/>
          </a:xfrm>
          <a:prstGeom prst="rect">
            <a:avLst/>
          </a:prstGeom>
          <a:blipFill>
            <a:blip cstate="print" r:embed="rId13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2302764" y="4846319"/>
            <a:ext cx="1321308" cy="0"/>
          </a:xfrm>
          <a:custGeom>
            <a:avLst/>
            <a:gdLst/>
            <a:ahLst/>
            <a:cxnLst/>
            <a:rect b="b" l="l" r="r" t="t"/>
            <a:pathLst>
              <a:path h="0" w="1321308">
                <a:moveTo>
                  <a:pt x="0" y="0"/>
                </a:moveTo>
                <a:lnTo>
                  <a:pt x="1321308" y="0"/>
                </a:lnTo>
              </a:path>
            </a:pathLst>
          </a:custGeom>
          <a:ln w="4318">
            <a:solidFill>
              <a:srgbClr val="444444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1897380" y="5000243"/>
            <a:ext cx="2132075" cy="330708"/>
          </a:xfrm>
          <a:prstGeom prst="rect">
            <a:avLst/>
          </a:prstGeom>
          <a:blipFill>
            <a:blip cstate="print" r:embed="rId14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604837" y="5771362"/>
            <a:ext cx="1227467" cy="1227480"/>
          </a:xfrm>
          <a:custGeom>
            <a:avLst/>
            <a:gdLst/>
            <a:ahLst/>
            <a:cxnLst/>
            <a:rect b="b" l="l" r="r" t="t"/>
            <a:pathLst>
              <a:path h="1227480" w="1227467">
                <a:moveTo>
                  <a:pt x="0" y="1227480"/>
                </a:moveTo>
                <a:lnTo>
                  <a:pt x="1227467" y="1227480"/>
                </a:lnTo>
                <a:lnTo>
                  <a:pt x="1227467" y="0"/>
                </a:lnTo>
                <a:lnTo>
                  <a:pt x="0" y="0"/>
                </a:lnTo>
                <a:lnTo>
                  <a:pt x="0" y="1227480"/>
                </a:lnTo>
                <a:close/>
              </a:path>
            </a:pathLst>
          </a:custGeom>
          <a:solidFill>
            <a:srgbClr val="444444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620268" y="6077711"/>
            <a:ext cx="1213104" cy="740663"/>
          </a:xfrm>
          <a:prstGeom prst="rect">
            <a:avLst/>
          </a:prstGeom>
          <a:blipFill>
            <a:blip cstate="print" r:embed="rId9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1832356" y="5771260"/>
            <a:ext cx="5123053" cy="1227582"/>
          </a:xfrm>
          <a:custGeom>
            <a:avLst/>
            <a:gdLst/>
            <a:ahLst/>
            <a:cxnLst/>
            <a:rect b="b" l="l" r="r" t="t"/>
            <a:pathLst>
              <a:path h="1227581" w="5123053">
                <a:moveTo>
                  <a:pt x="0" y="1227582"/>
                </a:moveTo>
                <a:lnTo>
                  <a:pt x="11556" y="1215644"/>
                </a:lnTo>
                <a:lnTo>
                  <a:pt x="11556" y="11684"/>
                </a:lnTo>
                <a:lnTo>
                  <a:pt x="5111242" y="11684"/>
                </a:lnTo>
                <a:lnTo>
                  <a:pt x="5111242" y="1215644"/>
                </a:lnTo>
                <a:lnTo>
                  <a:pt x="11556" y="1215644"/>
                </a:lnTo>
                <a:lnTo>
                  <a:pt x="5123053" y="1227582"/>
                </a:lnTo>
                <a:lnTo>
                  <a:pt x="5123053" y="0"/>
                </a:lnTo>
                <a:lnTo>
                  <a:pt x="0" y="0"/>
                </a:lnTo>
                <a:lnTo>
                  <a:pt x="0" y="1227582"/>
                </a:lnTo>
                <a:close/>
              </a:path>
            </a:pathLst>
          </a:custGeom>
          <a:solidFill>
            <a:srgbClr val="444444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1832356" y="6986905"/>
            <a:ext cx="5123053" cy="11937"/>
          </a:xfrm>
          <a:custGeom>
            <a:avLst/>
            <a:gdLst/>
            <a:ahLst/>
            <a:cxnLst/>
            <a:rect b="b" l="l" r="r" t="t"/>
            <a:pathLst>
              <a:path h="11937" w="5123053">
                <a:moveTo>
                  <a:pt x="11556" y="0"/>
                </a:moveTo>
                <a:lnTo>
                  <a:pt x="0" y="11937"/>
                </a:lnTo>
                <a:lnTo>
                  <a:pt x="5123053" y="11937"/>
                </a:lnTo>
                <a:lnTo>
                  <a:pt x="11556" y="0"/>
                </a:lnTo>
                <a:close/>
              </a:path>
            </a:pathLst>
          </a:custGeom>
          <a:solidFill>
            <a:srgbClr val="444444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4122292" y="5761735"/>
            <a:ext cx="0" cy="1227582"/>
          </a:xfrm>
          <a:custGeom>
            <a:avLst/>
            <a:gdLst/>
            <a:ahLst/>
            <a:cxnLst/>
            <a:rect b="b" l="l" r="r" t="t"/>
            <a:pathLst>
              <a:path h="1227581" w="0">
                <a:moveTo>
                  <a:pt x="0" y="1227582"/>
                </a:moveTo>
                <a:lnTo>
                  <a:pt x="0" y="0"/>
                </a:lnTo>
              </a:path>
            </a:pathLst>
          </a:custGeom>
          <a:ln w="25400">
            <a:solidFill>
              <a:srgbClr val="444444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1897380" y="6019799"/>
            <a:ext cx="2132075" cy="243839"/>
          </a:xfrm>
          <a:prstGeom prst="rect">
            <a:avLst/>
          </a:prstGeom>
          <a:blipFill>
            <a:blip cstate="print" r:embed="rId10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2302764" y="6262116"/>
            <a:ext cx="1321308" cy="0"/>
          </a:xfrm>
          <a:custGeom>
            <a:avLst/>
            <a:gdLst/>
            <a:ahLst/>
            <a:cxnLst/>
            <a:rect b="b" l="l" r="r" t="t"/>
            <a:pathLst>
              <a:path h="0" w="1321308">
                <a:moveTo>
                  <a:pt x="0" y="0"/>
                </a:moveTo>
                <a:lnTo>
                  <a:pt x="1321308" y="0"/>
                </a:lnTo>
              </a:path>
            </a:pathLst>
          </a:custGeom>
          <a:ln w="4317">
            <a:solidFill>
              <a:srgbClr val="444444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1897380" y="6416039"/>
            <a:ext cx="2132075" cy="330708"/>
          </a:xfrm>
          <a:prstGeom prst="rect">
            <a:avLst/>
          </a:prstGeom>
          <a:blipFill>
            <a:blip cstate="print" r:embed="rId11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604837" y="7187412"/>
            <a:ext cx="1227467" cy="1227480"/>
          </a:xfrm>
          <a:custGeom>
            <a:avLst/>
            <a:gdLst/>
            <a:ahLst/>
            <a:cxnLst/>
            <a:rect b="b" l="l" r="r" t="t"/>
            <a:pathLst>
              <a:path h="1227480" w="1227467">
                <a:moveTo>
                  <a:pt x="0" y="1227480"/>
                </a:moveTo>
                <a:lnTo>
                  <a:pt x="1227467" y="1227480"/>
                </a:lnTo>
                <a:lnTo>
                  <a:pt x="1227467" y="0"/>
                </a:lnTo>
                <a:lnTo>
                  <a:pt x="0" y="0"/>
                </a:lnTo>
                <a:lnTo>
                  <a:pt x="0" y="1227480"/>
                </a:lnTo>
                <a:close/>
              </a:path>
            </a:pathLst>
          </a:custGeom>
          <a:solidFill>
            <a:srgbClr val="444444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620268" y="7495032"/>
            <a:ext cx="1213104" cy="739139"/>
          </a:xfrm>
          <a:prstGeom prst="rect">
            <a:avLst/>
          </a:prstGeom>
          <a:blipFill>
            <a:blip cstate="print" r:embed="rId6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1832356" y="7187437"/>
            <a:ext cx="5123053" cy="1227455"/>
          </a:xfrm>
          <a:custGeom>
            <a:avLst/>
            <a:gdLst/>
            <a:ahLst/>
            <a:cxnLst/>
            <a:rect b="b" l="l" r="r" t="t"/>
            <a:pathLst>
              <a:path h="1227454" w="5123053">
                <a:moveTo>
                  <a:pt x="0" y="1227455"/>
                </a:moveTo>
                <a:lnTo>
                  <a:pt x="11556" y="1215644"/>
                </a:lnTo>
                <a:lnTo>
                  <a:pt x="11556" y="11557"/>
                </a:lnTo>
                <a:lnTo>
                  <a:pt x="5111242" y="11557"/>
                </a:lnTo>
                <a:lnTo>
                  <a:pt x="5111242" y="1215644"/>
                </a:lnTo>
                <a:lnTo>
                  <a:pt x="11556" y="1215644"/>
                </a:lnTo>
                <a:lnTo>
                  <a:pt x="5123053" y="1227455"/>
                </a:lnTo>
                <a:lnTo>
                  <a:pt x="5123053" y="0"/>
                </a:lnTo>
                <a:lnTo>
                  <a:pt x="0" y="0"/>
                </a:lnTo>
                <a:lnTo>
                  <a:pt x="0" y="1227455"/>
                </a:lnTo>
                <a:close/>
              </a:path>
            </a:pathLst>
          </a:custGeom>
          <a:solidFill>
            <a:srgbClr val="444444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1832356" y="8403082"/>
            <a:ext cx="5123053" cy="11810"/>
          </a:xfrm>
          <a:custGeom>
            <a:avLst/>
            <a:gdLst/>
            <a:ahLst/>
            <a:cxnLst/>
            <a:rect b="b" l="l" r="r" t="t"/>
            <a:pathLst>
              <a:path h="11810" w="5123053">
                <a:moveTo>
                  <a:pt x="11556" y="0"/>
                </a:moveTo>
                <a:lnTo>
                  <a:pt x="0" y="11810"/>
                </a:lnTo>
                <a:lnTo>
                  <a:pt x="5123053" y="11810"/>
                </a:lnTo>
                <a:lnTo>
                  <a:pt x="11556" y="0"/>
                </a:lnTo>
                <a:close/>
              </a:path>
            </a:pathLst>
          </a:custGeom>
          <a:solidFill>
            <a:srgbClr val="444444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4122292" y="7177912"/>
            <a:ext cx="0" cy="1227455"/>
          </a:xfrm>
          <a:custGeom>
            <a:avLst/>
            <a:gdLst/>
            <a:ahLst/>
            <a:cxnLst/>
            <a:rect b="b" l="l" r="r" t="t"/>
            <a:pathLst>
              <a:path h="1227454" w="0">
                <a:moveTo>
                  <a:pt x="0" y="1227455"/>
                </a:moveTo>
                <a:lnTo>
                  <a:pt x="0" y="0"/>
                </a:lnTo>
              </a:path>
            </a:pathLst>
          </a:custGeom>
          <a:ln w="25400">
            <a:solidFill>
              <a:srgbClr val="444444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1897380" y="7437119"/>
            <a:ext cx="2132075" cy="242315"/>
          </a:xfrm>
          <a:prstGeom prst="rect">
            <a:avLst/>
          </a:prstGeom>
          <a:blipFill>
            <a:blip cstate="print" r:embed="rId7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2435352" y="7679436"/>
            <a:ext cx="1056131" cy="0"/>
          </a:xfrm>
          <a:custGeom>
            <a:avLst/>
            <a:gdLst/>
            <a:ahLst/>
            <a:cxnLst/>
            <a:rect b="b" l="l" r="r" t="t"/>
            <a:pathLst>
              <a:path h="0" w="1056131">
                <a:moveTo>
                  <a:pt x="0" y="0"/>
                </a:moveTo>
                <a:lnTo>
                  <a:pt x="1056131" y="0"/>
                </a:lnTo>
              </a:path>
            </a:pathLst>
          </a:custGeom>
          <a:ln w="4317">
            <a:solidFill>
              <a:srgbClr val="444444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1897380" y="7833359"/>
            <a:ext cx="2132075" cy="329184"/>
          </a:xfrm>
          <a:prstGeom prst="rect">
            <a:avLst/>
          </a:prstGeom>
          <a:blipFill>
            <a:blip cstate="print" r:embed="rId8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604837" y="8603589"/>
            <a:ext cx="1227467" cy="1227480"/>
          </a:xfrm>
          <a:custGeom>
            <a:avLst/>
            <a:gdLst/>
            <a:ahLst/>
            <a:cxnLst/>
            <a:rect b="b" l="l" r="r" t="t"/>
            <a:pathLst>
              <a:path h="1227480" w="1227467">
                <a:moveTo>
                  <a:pt x="0" y="1227480"/>
                </a:moveTo>
                <a:lnTo>
                  <a:pt x="1227467" y="1227480"/>
                </a:lnTo>
                <a:lnTo>
                  <a:pt x="1227467" y="0"/>
                </a:lnTo>
                <a:lnTo>
                  <a:pt x="0" y="0"/>
                </a:lnTo>
                <a:lnTo>
                  <a:pt x="0" y="1227480"/>
                </a:lnTo>
                <a:close/>
              </a:path>
            </a:pathLst>
          </a:custGeom>
          <a:solidFill>
            <a:srgbClr val="444444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620268" y="8910828"/>
            <a:ext cx="1213104" cy="740664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1817624" y="8603615"/>
            <a:ext cx="5137784" cy="1227455"/>
          </a:xfrm>
          <a:custGeom>
            <a:avLst/>
            <a:gdLst/>
            <a:ahLst/>
            <a:cxnLst/>
            <a:rect b="b" l="l" r="r" t="t"/>
            <a:pathLst>
              <a:path h="1227454" w="5137784">
                <a:moveTo>
                  <a:pt x="0" y="1227455"/>
                </a:moveTo>
                <a:lnTo>
                  <a:pt x="11556" y="1215605"/>
                </a:lnTo>
                <a:lnTo>
                  <a:pt x="11556" y="11557"/>
                </a:lnTo>
                <a:lnTo>
                  <a:pt x="5125974" y="11557"/>
                </a:lnTo>
                <a:lnTo>
                  <a:pt x="5125974" y="1215605"/>
                </a:lnTo>
                <a:lnTo>
                  <a:pt x="11556" y="1215605"/>
                </a:lnTo>
                <a:lnTo>
                  <a:pt x="5137784" y="1227455"/>
                </a:lnTo>
                <a:lnTo>
                  <a:pt x="5137784" y="0"/>
                </a:lnTo>
                <a:lnTo>
                  <a:pt x="0" y="0"/>
                </a:lnTo>
                <a:lnTo>
                  <a:pt x="0" y="1227455"/>
                </a:lnTo>
                <a:close/>
              </a:path>
            </a:pathLst>
          </a:custGeom>
          <a:solidFill>
            <a:srgbClr val="444444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1817624" y="9819220"/>
            <a:ext cx="5137784" cy="11849"/>
          </a:xfrm>
          <a:custGeom>
            <a:avLst/>
            <a:gdLst/>
            <a:ahLst/>
            <a:cxnLst/>
            <a:rect b="b" l="l" r="r" t="t"/>
            <a:pathLst>
              <a:path h="11849" w="5137784">
                <a:moveTo>
                  <a:pt x="11556" y="0"/>
                </a:moveTo>
                <a:lnTo>
                  <a:pt x="0" y="11849"/>
                </a:lnTo>
                <a:lnTo>
                  <a:pt x="5137784" y="11849"/>
                </a:lnTo>
                <a:lnTo>
                  <a:pt x="11556" y="0"/>
                </a:lnTo>
                <a:close/>
              </a:path>
            </a:pathLst>
          </a:custGeom>
          <a:solidFill>
            <a:srgbClr val="444444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4112767" y="8594090"/>
            <a:ext cx="0" cy="1227442"/>
          </a:xfrm>
          <a:custGeom>
            <a:avLst/>
            <a:gdLst/>
            <a:ahLst/>
            <a:cxnLst/>
            <a:rect b="b" l="l" r="r" t="t"/>
            <a:pathLst>
              <a:path h="1227442" w="0">
                <a:moveTo>
                  <a:pt x="0" y="1227442"/>
                </a:moveTo>
                <a:lnTo>
                  <a:pt x="0" y="0"/>
                </a:lnTo>
              </a:path>
            </a:pathLst>
          </a:custGeom>
          <a:ln w="25400">
            <a:solidFill>
              <a:srgbClr val="444444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1897380" y="8852916"/>
            <a:ext cx="2132075" cy="243840"/>
          </a:xfrm>
          <a:prstGeom prst="rect">
            <a:avLst/>
          </a:prstGeom>
          <a:blipFill>
            <a:blip cstate="print" r:embed="rId4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2302764" y="9095232"/>
            <a:ext cx="1321308" cy="0"/>
          </a:xfrm>
          <a:custGeom>
            <a:avLst/>
            <a:gdLst/>
            <a:ahLst/>
            <a:cxnLst/>
            <a:rect b="b" l="l" r="r" t="t"/>
            <a:pathLst>
              <a:path h="0" w="1321308">
                <a:moveTo>
                  <a:pt x="0" y="0"/>
                </a:moveTo>
                <a:lnTo>
                  <a:pt x="1321308" y="0"/>
                </a:lnTo>
              </a:path>
            </a:pathLst>
          </a:custGeom>
          <a:ln w="4317">
            <a:solidFill>
              <a:srgbClr val="444444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1897380" y="9249156"/>
            <a:ext cx="2132075" cy="330707"/>
          </a:xfrm>
          <a:prstGeom prst="rect">
            <a:avLst/>
          </a:prstGeom>
          <a:blipFill>
            <a:blip cstate="print" r:embed="rId5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757428" y="2228087"/>
            <a:ext cx="6033516" cy="181355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2287651" y="1367939"/>
            <a:ext cx="1412083" cy="380492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ts val="2995"/>
              </a:lnSpc>
            </a:pPr>
            <a:r>
              <a:rPr dirty="0" smtClean="0" spc="55" sz="2800">
                <a:solidFill>
                  <a:srgbClr val="444444"/>
                </a:solidFill>
                <a:latin typeface="Courier New"/>
                <a:cs typeface="Courier New"/>
              </a:rPr>
              <a:t>SMAR</a:t>
            </a:r>
            <a:r>
              <a:rPr dirty="0" smtClean="0" spc="55" sz="2800">
                <a:solidFill>
                  <a:srgbClr val="444444"/>
                </a:solidFill>
                <a:latin typeface="Courier New"/>
                <a:cs typeface="Courier New"/>
              </a:rPr>
              <a:t>T</a:t>
            </a:r>
            <a:r>
              <a:rPr dirty="0" smtClean="0" spc="55" sz="2800">
                <a:solidFill>
                  <a:srgbClr val="444444"/>
                </a:solidFill>
                <a:latin typeface="Courier New"/>
                <a:cs typeface="Courier New"/>
              </a:rPr>
              <a:t> 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887546" y="1367939"/>
            <a:ext cx="1412083" cy="380492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ts val="2995"/>
              </a:lnSpc>
            </a:pPr>
            <a:r>
              <a:rPr dirty="0" smtClean="0" spc="55" sz="2800">
                <a:solidFill>
                  <a:srgbClr val="444444"/>
                </a:solidFill>
                <a:latin typeface="Courier New"/>
                <a:cs typeface="Courier New"/>
              </a:rPr>
              <a:t>GOAL</a:t>
            </a:r>
            <a:r>
              <a:rPr dirty="0" smtClean="0" spc="55" sz="2800">
                <a:solidFill>
                  <a:srgbClr val="444444"/>
                </a:solidFill>
                <a:latin typeface="Courier New"/>
                <a:cs typeface="Courier New"/>
              </a:rPr>
              <a:t>S</a:t>
            </a:r>
            <a:r>
              <a:rPr dirty="0" smtClean="0" spc="55" sz="2800">
                <a:solidFill>
                  <a:srgbClr val="444444"/>
                </a:solidFill>
                <a:latin typeface="Courier New"/>
                <a:cs typeface="Courier New"/>
              </a:rPr>
              <a:t> 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39520" y="2250607"/>
            <a:ext cx="795702" cy="165607"/>
          </a:xfrm>
          <a:prstGeom prst="rect">
            <a:avLst/>
          </a:prstGeom>
        </p:spPr>
        <p:txBody>
          <a:bodyPr bIns="0" lIns="0" rIns="0" rtlCol="0" tIns="7937" wrap="square">
            <a:noAutofit/>
          </a:bodyPr>
          <a:lstStyle/>
          <a:p>
            <a:pPr marL="12700">
              <a:lnSpc>
                <a:spcPts val="1250"/>
              </a:lnSpc>
            </a:pPr>
            <a:r>
              <a:rPr dirty="0" smtClean="0" spc="233" sz="1100">
                <a:solidFill>
                  <a:srgbClr val="444444"/>
                </a:solidFill>
                <a:latin typeface="Calibri"/>
                <a:cs typeface="Calibri"/>
              </a:rPr>
              <a:t>M</a:t>
            </a:r>
            <a:r>
              <a:rPr dirty="0" smtClean="0" spc="233" sz="1100">
                <a:solidFill>
                  <a:srgbClr val="444444"/>
                </a:solidFill>
                <a:latin typeface="Calibri"/>
                <a:cs typeface="Calibri"/>
              </a:rPr>
              <a:t>Y</a:t>
            </a:r>
            <a:r>
              <a:rPr dirty="0" smtClean="0" spc="233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233" sz="1100">
                <a:solidFill>
                  <a:srgbClr val="444444"/>
                </a:solidFill>
                <a:latin typeface="Calibri"/>
                <a:cs typeface="Calibri"/>
              </a:rPr>
              <a:t>G</a:t>
            </a:r>
            <a:r>
              <a:rPr dirty="0" smtClean="0" spc="233" sz="1100">
                <a:solidFill>
                  <a:srgbClr val="444444"/>
                </a:solidFill>
                <a:latin typeface="Calibri"/>
                <a:cs typeface="Calibri"/>
              </a:rPr>
              <a:t>O</a:t>
            </a:r>
            <a:r>
              <a:rPr dirty="0" smtClean="0" spc="233" sz="1100">
                <a:solidFill>
                  <a:srgbClr val="444444"/>
                </a:solidFill>
                <a:latin typeface="Calibri"/>
                <a:cs typeface="Calibri"/>
              </a:rPr>
              <a:t>A</a:t>
            </a:r>
            <a:r>
              <a:rPr dirty="0" smtClean="0" spc="233" sz="1100">
                <a:solidFill>
                  <a:srgbClr val="444444"/>
                </a:solidFill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52306" y="2250607"/>
            <a:ext cx="232767" cy="165607"/>
          </a:xfrm>
          <a:prstGeom prst="rect">
            <a:avLst/>
          </a:prstGeom>
        </p:spPr>
        <p:txBody>
          <a:bodyPr bIns="0" lIns="0" rIns="0" rtlCol="0" tIns="7937" wrap="square">
            <a:noAutofit/>
          </a:bodyPr>
          <a:lstStyle/>
          <a:p>
            <a:pPr marL="12700">
              <a:lnSpc>
                <a:spcPts val="1250"/>
              </a:lnSpc>
            </a:pPr>
            <a:r>
              <a:rPr dirty="0" smtClean="0" spc="127" sz="1100">
                <a:solidFill>
                  <a:srgbClr val="444444"/>
                </a:solidFill>
                <a:latin typeface="Calibri"/>
                <a:cs typeface="Calibri"/>
              </a:rPr>
              <a:t>I</a:t>
            </a:r>
            <a:r>
              <a:rPr dirty="0" smtClean="0" spc="127" sz="1100">
                <a:solidFill>
                  <a:srgbClr val="444444"/>
                </a:solidFill>
                <a:latin typeface="Calibri"/>
                <a:cs typeface="Calibri"/>
              </a:rPr>
              <a:t>S</a:t>
            </a:r>
            <a:r>
              <a:rPr dirty="0" smtClean="0" spc="127" sz="1100">
                <a:solidFill>
                  <a:srgbClr val="444444"/>
                </a:solidFill>
                <a:latin typeface="Calibri"/>
                <a:cs typeface="Calibri"/>
              </a:rPr>
              <a:t>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903138" y="2250607"/>
            <a:ext cx="4803969" cy="165607"/>
          </a:xfrm>
          <a:prstGeom prst="rect">
            <a:avLst/>
          </a:prstGeom>
        </p:spPr>
        <p:txBody>
          <a:bodyPr bIns="0" lIns="0" rIns="0" rtlCol="0" tIns="7937" wrap="square">
            <a:noAutofit/>
          </a:bodyPr>
          <a:lstStyle/>
          <a:p>
            <a:pPr marL="12700">
              <a:lnSpc>
                <a:spcPts val="1250"/>
              </a:lnSpc>
            </a:pP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-69" sz="1100">
                <a:solidFill>
                  <a:srgbClr val="444444"/>
                </a:solidFill>
                <a:latin typeface="Calibri"/>
                <a:cs typeface="Calibri"/>
              </a:rPr>
              <a:t>_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423287" y="3210061"/>
            <a:ext cx="1101106" cy="228092"/>
          </a:xfrm>
          <a:prstGeom prst="rect">
            <a:avLst/>
          </a:prstGeom>
        </p:spPr>
        <p:txBody>
          <a:bodyPr bIns="0" lIns="0" rIns="0" rtlCol="0" tIns="11144" wrap="square">
            <a:noAutofit/>
          </a:bodyPr>
          <a:lstStyle/>
          <a:p>
            <a:pPr marL="12700">
              <a:lnSpc>
                <a:spcPts val="1755"/>
              </a:lnSpc>
            </a:pPr>
            <a:r>
              <a:rPr dirty="0" smtClean="0" spc="71" sz="1600">
                <a:solidFill>
                  <a:srgbClr val="444444"/>
                </a:solidFill>
                <a:latin typeface="Courier New"/>
                <a:cs typeface="Courier New"/>
              </a:rPr>
              <a:t>S</a:t>
            </a:r>
            <a:r>
              <a:rPr dirty="0" smtClean="0" spc="71" sz="1600">
                <a:solidFill>
                  <a:srgbClr val="444444"/>
                </a:solidFill>
                <a:latin typeface="Courier New"/>
                <a:cs typeface="Courier New"/>
              </a:rPr>
              <a:t>P</a:t>
            </a:r>
            <a:r>
              <a:rPr dirty="0" smtClean="0" spc="71" sz="1600">
                <a:solidFill>
                  <a:srgbClr val="444444"/>
                </a:solidFill>
                <a:latin typeface="Courier New"/>
                <a:cs typeface="Courier New"/>
              </a:rPr>
              <a:t>E</a:t>
            </a:r>
            <a:r>
              <a:rPr dirty="0" smtClean="0" spc="71" sz="1600">
                <a:solidFill>
                  <a:srgbClr val="444444"/>
                </a:solidFill>
                <a:latin typeface="Courier New"/>
                <a:cs typeface="Courier New"/>
              </a:rPr>
              <a:t>C</a:t>
            </a:r>
            <a:r>
              <a:rPr dirty="0" smtClean="0" spc="71" sz="1600">
                <a:solidFill>
                  <a:srgbClr val="444444"/>
                </a:solidFill>
                <a:latin typeface="Courier New"/>
                <a:cs typeface="Courier New"/>
              </a:rPr>
              <a:t>I</a:t>
            </a:r>
            <a:r>
              <a:rPr dirty="0" smtClean="0" spc="71" sz="1600">
                <a:solidFill>
                  <a:srgbClr val="444444"/>
                </a:solidFill>
                <a:latin typeface="Courier New"/>
                <a:cs typeface="Courier New"/>
              </a:rPr>
              <a:t>F</a:t>
            </a:r>
            <a:r>
              <a:rPr dirty="0" smtClean="0" spc="71" sz="1600">
                <a:solidFill>
                  <a:srgbClr val="444444"/>
                </a:solidFill>
                <a:latin typeface="Courier New"/>
                <a:cs typeface="Courier New"/>
              </a:rPr>
              <a:t>I</a:t>
            </a:r>
            <a:r>
              <a:rPr dirty="0" smtClean="0" spc="71" sz="1600">
                <a:solidFill>
                  <a:srgbClr val="444444"/>
                </a:solidFill>
                <a:latin typeface="Courier New"/>
                <a:cs typeface="Courier New"/>
              </a:rPr>
              <a:t>C</a:t>
            </a:r>
            <a:endParaRPr sz="1600">
              <a:latin typeface="Courier New"/>
              <a:cs typeface="Courier New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153539" y="3593856"/>
            <a:ext cx="1614266" cy="318007"/>
          </a:xfrm>
          <a:prstGeom prst="rect">
            <a:avLst/>
          </a:prstGeom>
        </p:spPr>
        <p:txBody>
          <a:bodyPr bIns="0" lIns="0" rIns="0" rtlCol="0" tIns="7239" wrap="square">
            <a:noAutofit/>
          </a:bodyPr>
          <a:lstStyle/>
          <a:p>
            <a:pPr algn="ctr">
              <a:lnSpc>
                <a:spcPts val="1140"/>
              </a:lnSpc>
            </a:pPr>
            <a:r>
              <a:rPr dirty="0" smtClean="0" spc="167" sz="1000">
                <a:solidFill>
                  <a:srgbClr val="444444"/>
                </a:solidFill>
                <a:latin typeface="Calibri"/>
                <a:cs typeface="Calibri"/>
              </a:rPr>
              <a:t>W</a:t>
            </a:r>
            <a:r>
              <a:rPr dirty="0" smtClean="0" spc="167" sz="1000">
                <a:solidFill>
                  <a:srgbClr val="444444"/>
                </a:solidFill>
                <a:latin typeface="Calibri"/>
                <a:cs typeface="Calibri"/>
              </a:rPr>
              <a:t>H</a:t>
            </a:r>
            <a:r>
              <a:rPr dirty="0" smtClean="0" spc="167" sz="1000">
                <a:solidFill>
                  <a:srgbClr val="444444"/>
                </a:solidFill>
                <a:latin typeface="Calibri"/>
                <a:cs typeface="Calibri"/>
              </a:rPr>
              <a:t>A</a:t>
            </a:r>
            <a:r>
              <a:rPr dirty="0" smtClean="0" spc="167" sz="1000">
                <a:solidFill>
                  <a:srgbClr val="444444"/>
                </a:solidFill>
                <a:latin typeface="Calibri"/>
                <a:cs typeface="Calibri"/>
              </a:rPr>
              <a:t>T</a:t>
            </a:r>
            <a:r>
              <a:rPr dirty="0" smtClean="0" spc="167" sz="10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167" sz="1000">
                <a:solidFill>
                  <a:srgbClr val="444444"/>
                </a:solidFill>
                <a:latin typeface="Calibri"/>
                <a:cs typeface="Calibri"/>
              </a:rPr>
              <a:t>D</a:t>
            </a:r>
            <a:r>
              <a:rPr dirty="0" smtClean="0" spc="167" sz="1000">
                <a:solidFill>
                  <a:srgbClr val="444444"/>
                </a:solidFill>
                <a:latin typeface="Calibri"/>
                <a:cs typeface="Calibri"/>
              </a:rPr>
              <a:t>O</a:t>
            </a:r>
            <a:r>
              <a:rPr dirty="0" smtClean="0" spc="167" sz="10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167" sz="1000">
                <a:solidFill>
                  <a:srgbClr val="444444"/>
                </a:solidFill>
                <a:latin typeface="Calibri"/>
                <a:cs typeface="Calibri"/>
              </a:rPr>
              <a:t>I</a:t>
            </a:r>
            <a:r>
              <a:rPr dirty="0" smtClean="0" spc="167" sz="10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167" sz="10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167" sz="1000">
                <a:solidFill>
                  <a:srgbClr val="444444"/>
                </a:solidFill>
                <a:latin typeface="Calibri"/>
                <a:cs typeface="Calibri"/>
              </a:rPr>
              <a:t>W</a:t>
            </a:r>
            <a:r>
              <a:rPr dirty="0" smtClean="0" spc="167" sz="1000">
                <a:solidFill>
                  <a:srgbClr val="444444"/>
                </a:solidFill>
                <a:latin typeface="Calibri"/>
                <a:cs typeface="Calibri"/>
              </a:rPr>
              <a:t>A</a:t>
            </a:r>
            <a:r>
              <a:rPr dirty="0" smtClean="0" spc="167" sz="1000">
                <a:solidFill>
                  <a:srgbClr val="444444"/>
                </a:solidFill>
                <a:latin typeface="Calibri"/>
                <a:cs typeface="Calibri"/>
              </a:rPr>
              <a:t>N</a:t>
            </a:r>
            <a:r>
              <a:rPr dirty="0" smtClean="0" spc="167" sz="1000">
                <a:solidFill>
                  <a:srgbClr val="444444"/>
                </a:solidFill>
                <a:latin typeface="Calibri"/>
                <a:cs typeface="Calibri"/>
              </a:rPr>
              <a:t>T</a:t>
            </a:r>
            <a:r>
              <a:rPr dirty="0" smtClean="0" spc="167" sz="10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167" sz="1000">
                <a:solidFill>
                  <a:srgbClr val="444444"/>
                </a:solidFill>
                <a:latin typeface="Calibri"/>
                <a:cs typeface="Calibri"/>
              </a:rPr>
              <a:t>T</a:t>
            </a:r>
            <a:r>
              <a:rPr dirty="0" smtClean="0" spc="167" sz="10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167" sz="1000">
                <a:solidFill>
                  <a:srgbClr val="444444"/>
                </a:solidFill>
                <a:latin typeface="Calibri"/>
                <a:cs typeface="Calibri"/>
              </a:rPr>
              <a:t>O</a:t>
            </a:r>
            <a:endParaRPr sz="1000">
              <a:latin typeface="Calibri"/>
              <a:cs typeface="Calibri"/>
            </a:endParaRPr>
          </a:p>
          <a:p>
            <a:pPr algn="ctr" marL="238925" marR="247057">
              <a:lnSpc>
                <a:spcPct val="101725"/>
              </a:lnSpc>
              <a:spcBef>
                <a:spcPts val="27"/>
              </a:spcBef>
            </a:pPr>
            <a:r>
              <a:rPr dirty="0" smtClean="0" spc="236" sz="1000">
                <a:solidFill>
                  <a:srgbClr val="444444"/>
                </a:solidFill>
                <a:latin typeface="Calibri"/>
                <a:cs typeface="Calibri"/>
              </a:rPr>
              <a:t>A</a:t>
            </a:r>
            <a:r>
              <a:rPr dirty="0" smtClean="0" spc="236" sz="1000">
                <a:solidFill>
                  <a:srgbClr val="444444"/>
                </a:solidFill>
                <a:latin typeface="Calibri"/>
                <a:cs typeface="Calibri"/>
              </a:rPr>
              <a:t>C</a:t>
            </a:r>
            <a:r>
              <a:rPr dirty="0" smtClean="0" spc="236" sz="1000">
                <a:solidFill>
                  <a:srgbClr val="444444"/>
                </a:solidFill>
                <a:latin typeface="Calibri"/>
                <a:cs typeface="Calibri"/>
              </a:rPr>
              <a:t>C</a:t>
            </a:r>
            <a:r>
              <a:rPr dirty="0" smtClean="0" spc="236" sz="1000">
                <a:solidFill>
                  <a:srgbClr val="444444"/>
                </a:solidFill>
                <a:latin typeface="Calibri"/>
                <a:cs typeface="Calibri"/>
              </a:rPr>
              <a:t>O</a:t>
            </a:r>
            <a:r>
              <a:rPr dirty="0" smtClean="0" spc="236" sz="1000">
                <a:solidFill>
                  <a:srgbClr val="444444"/>
                </a:solidFill>
                <a:latin typeface="Calibri"/>
                <a:cs typeface="Calibri"/>
              </a:rPr>
              <a:t>M</a:t>
            </a:r>
            <a:r>
              <a:rPr dirty="0" smtClean="0" spc="236" sz="1000">
                <a:solidFill>
                  <a:srgbClr val="444444"/>
                </a:solidFill>
                <a:latin typeface="Calibri"/>
                <a:cs typeface="Calibri"/>
              </a:rPr>
              <a:t>P</a:t>
            </a:r>
            <a:r>
              <a:rPr dirty="0" smtClean="0" spc="236" sz="1000">
                <a:solidFill>
                  <a:srgbClr val="444444"/>
                </a:solidFill>
                <a:latin typeface="Calibri"/>
                <a:cs typeface="Calibri"/>
              </a:rPr>
              <a:t>L</a:t>
            </a:r>
            <a:r>
              <a:rPr dirty="0" smtClean="0" spc="236" sz="1000">
                <a:solidFill>
                  <a:srgbClr val="444444"/>
                </a:solidFill>
                <a:latin typeface="Calibri"/>
                <a:cs typeface="Calibri"/>
              </a:rPr>
              <a:t>I</a:t>
            </a:r>
            <a:r>
              <a:rPr dirty="0" smtClean="0" spc="236" sz="1000">
                <a:solidFill>
                  <a:srgbClr val="444444"/>
                </a:solidFill>
                <a:latin typeface="Calibri"/>
                <a:cs typeface="Calibri"/>
              </a:rPr>
              <a:t>S</a:t>
            </a:r>
            <a:r>
              <a:rPr dirty="0" smtClean="0" spc="236" sz="1000">
                <a:solidFill>
                  <a:srgbClr val="444444"/>
                </a:solidFill>
                <a:latin typeface="Calibri"/>
                <a:cs typeface="Calibri"/>
              </a:rPr>
              <a:t>H</a:t>
            </a:r>
            <a:r>
              <a:rPr dirty="0" smtClean="0" spc="236" sz="1000">
                <a:solidFill>
                  <a:srgbClr val="444444"/>
                </a:solidFill>
                <a:latin typeface="Calibri"/>
                <a:cs typeface="Calibri"/>
              </a:rPr>
              <a:t>?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90699" y="4636525"/>
            <a:ext cx="1365821" cy="228092"/>
          </a:xfrm>
          <a:prstGeom prst="rect">
            <a:avLst/>
          </a:prstGeom>
        </p:spPr>
        <p:txBody>
          <a:bodyPr bIns="0" lIns="0" rIns="0" rtlCol="0" tIns="11144" wrap="square">
            <a:noAutofit/>
          </a:bodyPr>
          <a:lstStyle/>
          <a:p>
            <a:pPr marL="12700">
              <a:lnSpc>
                <a:spcPts val="1755"/>
              </a:lnSpc>
            </a:pPr>
            <a:r>
              <a:rPr dirty="0" smtClean="0" spc="74" sz="1600">
                <a:solidFill>
                  <a:srgbClr val="444444"/>
                </a:solidFill>
                <a:latin typeface="Courier New"/>
                <a:cs typeface="Courier New"/>
              </a:rPr>
              <a:t>M</a:t>
            </a:r>
            <a:r>
              <a:rPr dirty="0" smtClean="0" spc="74" sz="1600">
                <a:solidFill>
                  <a:srgbClr val="444444"/>
                </a:solidFill>
                <a:latin typeface="Courier New"/>
                <a:cs typeface="Courier New"/>
              </a:rPr>
              <a:t>E</a:t>
            </a:r>
            <a:r>
              <a:rPr dirty="0" smtClean="0" spc="74" sz="1600">
                <a:solidFill>
                  <a:srgbClr val="444444"/>
                </a:solidFill>
                <a:latin typeface="Courier New"/>
                <a:cs typeface="Courier New"/>
              </a:rPr>
              <a:t>A</a:t>
            </a:r>
            <a:r>
              <a:rPr dirty="0" smtClean="0" spc="74" sz="1600">
                <a:solidFill>
                  <a:srgbClr val="444444"/>
                </a:solidFill>
                <a:latin typeface="Courier New"/>
                <a:cs typeface="Courier New"/>
              </a:rPr>
              <a:t>S</a:t>
            </a:r>
            <a:r>
              <a:rPr dirty="0" smtClean="0" spc="74" sz="1600">
                <a:solidFill>
                  <a:srgbClr val="444444"/>
                </a:solidFill>
                <a:latin typeface="Courier New"/>
                <a:cs typeface="Courier New"/>
              </a:rPr>
              <a:t>U</a:t>
            </a:r>
            <a:r>
              <a:rPr dirty="0" smtClean="0" spc="74" sz="1600">
                <a:solidFill>
                  <a:srgbClr val="444444"/>
                </a:solidFill>
                <a:latin typeface="Courier New"/>
                <a:cs typeface="Courier New"/>
              </a:rPr>
              <a:t>R</a:t>
            </a:r>
            <a:r>
              <a:rPr dirty="0" smtClean="0" spc="74" sz="1600">
                <a:solidFill>
                  <a:srgbClr val="444444"/>
                </a:solidFill>
                <a:latin typeface="Courier New"/>
                <a:cs typeface="Courier New"/>
              </a:rPr>
              <a:t>A</a:t>
            </a:r>
            <a:r>
              <a:rPr dirty="0" smtClean="0" spc="74" sz="1600">
                <a:solidFill>
                  <a:srgbClr val="444444"/>
                </a:solidFill>
                <a:latin typeface="Courier New"/>
                <a:cs typeface="Courier New"/>
              </a:rPr>
              <a:t>B</a:t>
            </a:r>
            <a:r>
              <a:rPr dirty="0" smtClean="0" spc="74" sz="1600">
                <a:solidFill>
                  <a:srgbClr val="444444"/>
                </a:solidFill>
                <a:latin typeface="Courier New"/>
                <a:cs typeface="Courier New"/>
              </a:rPr>
              <a:t>L</a:t>
            </a:r>
            <a:r>
              <a:rPr dirty="0" smtClean="0" spc="74" sz="1600">
                <a:solidFill>
                  <a:srgbClr val="444444"/>
                </a:solidFill>
                <a:latin typeface="Courier New"/>
                <a:cs typeface="Courier New"/>
              </a:rPr>
              <a:t>E</a:t>
            </a:r>
            <a:endParaRPr sz="160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961133" y="5020320"/>
            <a:ext cx="2002849" cy="318007"/>
          </a:xfrm>
          <a:prstGeom prst="rect">
            <a:avLst/>
          </a:prstGeom>
        </p:spPr>
        <p:txBody>
          <a:bodyPr bIns="0" lIns="0" rIns="0" rtlCol="0" tIns="7239" wrap="square">
            <a:noAutofit/>
          </a:bodyPr>
          <a:lstStyle/>
          <a:p>
            <a:pPr algn="ctr">
              <a:lnSpc>
                <a:spcPts val="1140"/>
              </a:lnSpc>
            </a:pPr>
            <a:r>
              <a:rPr dirty="0" smtClean="0" spc="195" sz="1000">
                <a:solidFill>
                  <a:srgbClr val="444444"/>
                </a:solidFill>
                <a:latin typeface="Calibri"/>
                <a:cs typeface="Calibri"/>
              </a:rPr>
              <a:t>H</a:t>
            </a:r>
            <a:r>
              <a:rPr dirty="0" smtClean="0" spc="195" sz="1000">
                <a:solidFill>
                  <a:srgbClr val="444444"/>
                </a:solidFill>
                <a:latin typeface="Calibri"/>
                <a:cs typeface="Calibri"/>
              </a:rPr>
              <a:t>O</a:t>
            </a:r>
            <a:r>
              <a:rPr dirty="0" smtClean="0" spc="195" sz="1000">
                <a:solidFill>
                  <a:srgbClr val="444444"/>
                </a:solidFill>
                <a:latin typeface="Calibri"/>
                <a:cs typeface="Calibri"/>
              </a:rPr>
              <a:t>W</a:t>
            </a:r>
            <a:r>
              <a:rPr dirty="0" smtClean="0" spc="195" sz="10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195" sz="1000">
                <a:solidFill>
                  <a:srgbClr val="444444"/>
                </a:solidFill>
                <a:latin typeface="Calibri"/>
                <a:cs typeface="Calibri"/>
              </a:rPr>
              <a:t>W</a:t>
            </a:r>
            <a:r>
              <a:rPr dirty="0" smtClean="0" spc="195" sz="1000">
                <a:solidFill>
                  <a:srgbClr val="444444"/>
                </a:solidFill>
                <a:latin typeface="Calibri"/>
                <a:cs typeface="Calibri"/>
              </a:rPr>
              <a:t>I</a:t>
            </a:r>
            <a:r>
              <a:rPr dirty="0" smtClean="0" spc="195" sz="1000">
                <a:solidFill>
                  <a:srgbClr val="444444"/>
                </a:solidFill>
                <a:latin typeface="Calibri"/>
                <a:cs typeface="Calibri"/>
              </a:rPr>
              <a:t>L</a:t>
            </a:r>
            <a:r>
              <a:rPr dirty="0" smtClean="0" spc="195" sz="1000">
                <a:solidFill>
                  <a:srgbClr val="444444"/>
                </a:solidFill>
                <a:latin typeface="Calibri"/>
                <a:cs typeface="Calibri"/>
              </a:rPr>
              <a:t>L</a:t>
            </a:r>
            <a:r>
              <a:rPr dirty="0" smtClean="0" spc="195" sz="10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195" sz="1000">
                <a:solidFill>
                  <a:srgbClr val="444444"/>
                </a:solidFill>
                <a:latin typeface="Calibri"/>
                <a:cs typeface="Calibri"/>
              </a:rPr>
              <a:t>I</a:t>
            </a:r>
            <a:r>
              <a:rPr dirty="0" smtClean="0" spc="195" sz="10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195" sz="10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195" sz="1000">
                <a:solidFill>
                  <a:srgbClr val="444444"/>
                </a:solidFill>
                <a:latin typeface="Calibri"/>
                <a:cs typeface="Calibri"/>
              </a:rPr>
              <a:t>K</a:t>
            </a:r>
            <a:r>
              <a:rPr dirty="0" smtClean="0" spc="195" sz="1000">
                <a:solidFill>
                  <a:srgbClr val="444444"/>
                </a:solidFill>
                <a:latin typeface="Calibri"/>
                <a:cs typeface="Calibri"/>
              </a:rPr>
              <a:t>N</a:t>
            </a:r>
            <a:r>
              <a:rPr dirty="0" smtClean="0" spc="195" sz="1000">
                <a:solidFill>
                  <a:srgbClr val="444444"/>
                </a:solidFill>
                <a:latin typeface="Calibri"/>
                <a:cs typeface="Calibri"/>
              </a:rPr>
              <a:t>O</a:t>
            </a:r>
            <a:r>
              <a:rPr dirty="0" smtClean="0" spc="195" sz="1000">
                <a:solidFill>
                  <a:srgbClr val="444444"/>
                </a:solidFill>
                <a:latin typeface="Calibri"/>
                <a:cs typeface="Calibri"/>
              </a:rPr>
              <a:t>W</a:t>
            </a:r>
            <a:r>
              <a:rPr dirty="0" smtClean="0" spc="195" sz="10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195" sz="1000">
                <a:solidFill>
                  <a:srgbClr val="444444"/>
                </a:solidFill>
                <a:latin typeface="Calibri"/>
                <a:cs typeface="Calibri"/>
              </a:rPr>
              <a:t>W</a:t>
            </a:r>
            <a:r>
              <a:rPr dirty="0" smtClean="0" spc="195" sz="1000">
                <a:solidFill>
                  <a:srgbClr val="444444"/>
                </a:solidFill>
                <a:latin typeface="Calibri"/>
                <a:cs typeface="Calibri"/>
              </a:rPr>
              <a:t>H</a:t>
            </a:r>
            <a:r>
              <a:rPr dirty="0" smtClean="0" spc="195" sz="1000">
                <a:solidFill>
                  <a:srgbClr val="444444"/>
                </a:solidFill>
                <a:latin typeface="Calibri"/>
                <a:cs typeface="Calibri"/>
              </a:rPr>
              <a:t>E</a:t>
            </a:r>
            <a:r>
              <a:rPr dirty="0" smtClean="0" spc="195" sz="10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195" sz="1000">
                <a:solidFill>
                  <a:srgbClr val="444444"/>
                </a:solidFill>
                <a:latin typeface="Calibri"/>
                <a:cs typeface="Calibri"/>
              </a:rPr>
              <a:t>N</a:t>
            </a:r>
            <a:endParaRPr sz="1000">
              <a:latin typeface="Calibri"/>
              <a:cs typeface="Calibri"/>
            </a:endParaRPr>
          </a:p>
          <a:p>
            <a:pPr algn="ctr" marL="137198" marR="151583">
              <a:lnSpc>
                <a:spcPct val="101725"/>
              </a:lnSpc>
              <a:spcBef>
                <a:spcPts val="27"/>
              </a:spcBef>
            </a:pPr>
            <a:r>
              <a:rPr dirty="0" smtClean="0" spc="198" sz="1000">
                <a:solidFill>
                  <a:srgbClr val="444444"/>
                </a:solidFill>
                <a:latin typeface="Calibri"/>
                <a:cs typeface="Calibri"/>
              </a:rPr>
              <a:t>I</a:t>
            </a:r>
            <a:r>
              <a:rPr dirty="0" smtClean="0" spc="198" sz="1000">
                <a:solidFill>
                  <a:srgbClr val="444444"/>
                </a:solidFill>
                <a:latin typeface="Calibri"/>
                <a:cs typeface="Calibri"/>
              </a:rPr>
              <a:t>T</a:t>
            </a:r>
            <a:r>
              <a:rPr dirty="0" smtClean="0" spc="198" sz="10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198" sz="10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198" sz="1000">
                <a:solidFill>
                  <a:srgbClr val="444444"/>
                </a:solidFill>
                <a:latin typeface="Calibri"/>
                <a:cs typeface="Calibri"/>
              </a:rPr>
              <a:t>I</a:t>
            </a:r>
            <a:r>
              <a:rPr dirty="0" smtClean="0" spc="198" sz="1000">
                <a:solidFill>
                  <a:srgbClr val="444444"/>
                </a:solidFill>
                <a:latin typeface="Calibri"/>
                <a:cs typeface="Calibri"/>
              </a:rPr>
              <a:t>S</a:t>
            </a:r>
            <a:r>
              <a:rPr dirty="0" smtClean="0" spc="198" sz="10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198" sz="1000">
                <a:solidFill>
                  <a:srgbClr val="444444"/>
                </a:solidFill>
                <a:latin typeface="Calibri"/>
                <a:cs typeface="Calibri"/>
              </a:rPr>
              <a:t>A</a:t>
            </a:r>
            <a:r>
              <a:rPr dirty="0" smtClean="0" spc="198" sz="1000">
                <a:solidFill>
                  <a:srgbClr val="444444"/>
                </a:solidFill>
                <a:latin typeface="Calibri"/>
                <a:cs typeface="Calibri"/>
              </a:rPr>
              <a:t>C</a:t>
            </a:r>
            <a:r>
              <a:rPr dirty="0" smtClean="0" spc="198" sz="1000">
                <a:solidFill>
                  <a:srgbClr val="444444"/>
                </a:solidFill>
                <a:latin typeface="Calibri"/>
                <a:cs typeface="Calibri"/>
              </a:rPr>
              <a:t>C</a:t>
            </a:r>
            <a:r>
              <a:rPr dirty="0" smtClean="0" spc="198" sz="1000">
                <a:solidFill>
                  <a:srgbClr val="444444"/>
                </a:solidFill>
                <a:latin typeface="Calibri"/>
                <a:cs typeface="Calibri"/>
              </a:rPr>
              <a:t>O</a:t>
            </a:r>
            <a:r>
              <a:rPr dirty="0" smtClean="0" spc="198" sz="1000">
                <a:solidFill>
                  <a:srgbClr val="444444"/>
                </a:solidFill>
                <a:latin typeface="Calibri"/>
                <a:cs typeface="Calibri"/>
              </a:rPr>
              <a:t>M</a:t>
            </a:r>
            <a:r>
              <a:rPr dirty="0" smtClean="0" spc="198" sz="1000">
                <a:solidFill>
                  <a:srgbClr val="444444"/>
                </a:solidFill>
                <a:latin typeface="Calibri"/>
                <a:cs typeface="Calibri"/>
              </a:rPr>
              <a:t>P</a:t>
            </a:r>
            <a:r>
              <a:rPr dirty="0" smtClean="0" spc="198" sz="1000">
                <a:solidFill>
                  <a:srgbClr val="444444"/>
                </a:solidFill>
                <a:latin typeface="Calibri"/>
                <a:cs typeface="Calibri"/>
              </a:rPr>
              <a:t>L</a:t>
            </a:r>
            <a:r>
              <a:rPr dirty="0" smtClean="0" spc="198" sz="1000">
                <a:solidFill>
                  <a:srgbClr val="444444"/>
                </a:solidFill>
                <a:latin typeface="Calibri"/>
                <a:cs typeface="Calibri"/>
              </a:rPr>
              <a:t>I</a:t>
            </a:r>
            <a:r>
              <a:rPr dirty="0" smtClean="0" spc="198" sz="1000">
                <a:solidFill>
                  <a:srgbClr val="444444"/>
                </a:solidFill>
                <a:latin typeface="Calibri"/>
                <a:cs typeface="Calibri"/>
              </a:rPr>
              <a:t>S</a:t>
            </a:r>
            <a:r>
              <a:rPr dirty="0" smtClean="0" spc="198" sz="1000">
                <a:solidFill>
                  <a:srgbClr val="444444"/>
                </a:solidFill>
                <a:latin typeface="Calibri"/>
                <a:cs typeface="Calibri"/>
              </a:rPr>
              <a:t>H</a:t>
            </a:r>
            <a:r>
              <a:rPr dirty="0" smtClean="0" spc="198" sz="1000">
                <a:solidFill>
                  <a:srgbClr val="444444"/>
                </a:solidFill>
                <a:latin typeface="Calibri"/>
                <a:cs typeface="Calibri"/>
              </a:rPr>
              <a:t>E</a:t>
            </a:r>
            <a:r>
              <a:rPr dirty="0" smtClean="0" spc="198" sz="1000">
                <a:solidFill>
                  <a:srgbClr val="444444"/>
                </a:solidFill>
                <a:latin typeface="Calibri"/>
                <a:cs typeface="Calibri"/>
              </a:rPr>
              <a:t>D</a:t>
            </a:r>
            <a:r>
              <a:rPr dirty="0" smtClean="0" spc="198" sz="1000">
                <a:solidFill>
                  <a:srgbClr val="444444"/>
                </a:solidFill>
                <a:latin typeface="Calibri"/>
                <a:cs typeface="Calibri"/>
              </a:rPr>
              <a:t>?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90699" y="6052575"/>
            <a:ext cx="1365821" cy="228092"/>
          </a:xfrm>
          <a:prstGeom prst="rect">
            <a:avLst/>
          </a:prstGeom>
        </p:spPr>
        <p:txBody>
          <a:bodyPr bIns="0" lIns="0" rIns="0" rtlCol="0" tIns="11144" wrap="square">
            <a:noAutofit/>
          </a:bodyPr>
          <a:lstStyle/>
          <a:p>
            <a:pPr marL="12700">
              <a:lnSpc>
                <a:spcPts val="1755"/>
              </a:lnSpc>
            </a:pPr>
            <a:r>
              <a:rPr dirty="0" smtClean="0" spc="74" sz="1600">
                <a:solidFill>
                  <a:srgbClr val="444444"/>
                </a:solidFill>
                <a:latin typeface="Courier New"/>
                <a:cs typeface="Courier New"/>
              </a:rPr>
              <a:t>A</a:t>
            </a:r>
            <a:r>
              <a:rPr dirty="0" smtClean="0" spc="74" sz="1600">
                <a:solidFill>
                  <a:srgbClr val="444444"/>
                </a:solidFill>
                <a:latin typeface="Courier New"/>
                <a:cs typeface="Courier New"/>
              </a:rPr>
              <a:t>C</a:t>
            </a:r>
            <a:r>
              <a:rPr dirty="0" smtClean="0" spc="74" sz="1600">
                <a:solidFill>
                  <a:srgbClr val="444444"/>
                </a:solidFill>
                <a:latin typeface="Courier New"/>
                <a:cs typeface="Courier New"/>
              </a:rPr>
              <a:t>H</a:t>
            </a:r>
            <a:r>
              <a:rPr dirty="0" smtClean="0" spc="74" sz="1600">
                <a:solidFill>
                  <a:srgbClr val="444444"/>
                </a:solidFill>
                <a:latin typeface="Courier New"/>
                <a:cs typeface="Courier New"/>
              </a:rPr>
              <a:t>I</a:t>
            </a:r>
            <a:r>
              <a:rPr dirty="0" smtClean="0" spc="74" sz="1600">
                <a:solidFill>
                  <a:srgbClr val="444444"/>
                </a:solidFill>
                <a:latin typeface="Courier New"/>
                <a:cs typeface="Courier New"/>
              </a:rPr>
              <a:t>E</a:t>
            </a:r>
            <a:r>
              <a:rPr dirty="0" smtClean="0" spc="74" sz="1600">
                <a:solidFill>
                  <a:srgbClr val="444444"/>
                </a:solidFill>
                <a:latin typeface="Courier New"/>
                <a:cs typeface="Courier New"/>
              </a:rPr>
              <a:t>V</a:t>
            </a:r>
            <a:r>
              <a:rPr dirty="0" smtClean="0" spc="74" sz="1600">
                <a:solidFill>
                  <a:srgbClr val="444444"/>
                </a:solidFill>
                <a:latin typeface="Courier New"/>
                <a:cs typeface="Courier New"/>
              </a:rPr>
              <a:t>A</a:t>
            </a:r>
            <a:r>
              <a:rPr dirty="0" smtClean="0" spc="74" sz="1600">
                <a:solidFill>
                  <a:srgbClr val="444444"/>
                </a:solidFill>
                <a:latin typeface="Courier New"/>
                <a:cs typeface="Courier New"/>
              </a:rPr>
              <a:t>B</a:t>
            </a:r>
            <a:r>
              <a:rPr dirty="0" smtClean="0" spc="74" sz="1600">
                <a:solidFill>
                  <a:srgbClr val="444444"/>
                </a:solidFill>
                <a:latin typeface="Courier New"/>
                <a:cs typeface="Courier New"/>
              </a:rPr>
              <a:t>L</a:t>
            </a:r>
            <a:r>
              <a:rPr dirty="0" smtClean="0" spc="74" sz="1600">
                <a:solidFill>
                  <a:srgbClr val="444444"/>
                </a:solidFill>
                <a:latin typeface="Courier New"/>
                <a:cs typeface="Courier New"/>
              </a:rPr>
              <a:t>E</a:t>
            </a:r>
            <a:endParaRPr sz="16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039239" y="6436370"/>
            <a:ext cx="1842331" cy="318007"/>
          </a:xfrm>
          <a:prstGeom prst="rect">
            <a:avLst/>
          </a:prstGeom>
        </p:spPr>
        <p:txBody>
          <a:bodyPr bIns="0" lIns="0" rIns="0" rtlCol="0" tIns="7239" wrap="square">
            <a:noAutofit/>
          </a:bodyPr>
          <a:lstStyle/>
          <a:p>
            <a:pPr algn="ctr">
              <a:lnSpc>
                <a:spcPts val="1140"/>
              </a:lnSpc>
            </a:pPr>
            <a:r>
              <a:rPr dirty="0" smtClean="0" spc="210" sz="1000">
                <a:solidFill>
                  <a:srgbClr val="444444"/>
                </a:solidFill>
                <a:latin typeface="Calibri"/>
                <a:cs typeface="Calibri"/>
              </a:rPr>
              <a:t>H</a:t>
            </a:r>
            <a:r>
              <a:rPr dirty="0" smtClean="0" spc="210" sz="1000">
                <a:solidFill>
                  <a:srgbClr val="444444"/>
                </a:solidFill>
                <a:latin typeface="Calibri"/>
                <a:cs typeface="Calibri"/>
              </a:rPr>
              <a:t>O</a:t>
            </a:r>
            <a:r>
              <a:rPr dirty="0" smtClean="0" spc="210" sz="1000">
                <a:solidFill>
                  <a:srgbClr val="444444"/>
                </a:solidFill>
                <a:latin typeface="Calibri"/>
                <a:cs typeface="Calibri"/>
              </a:rPr>
              <a:t>W</a:t>
            </a:r>
            <a:r>
              <a:rPr dirty="0" smtClean="0" spc="210" sz="10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210" sz="1000">
                <a:solidFill>
                  <a:srgbClr val="444444"/>
                </a:solidFill>
                <a:latin typeface="Calibri"/>
                <a:cs typeface="Calibri"/>
              </a:rPr>
              <a:t>C</a:t>
            </a:r>
            <a:r>
              <a:rPr dirty="0" smtClean="0" spc="210" sz="1000">
                <a:solidFill>
                  <a:srgbClr val="444444"/>
                </a:solidFill>
                <a:latin typeface="Calibri"/>
                <a:cs typeface="Calibri"/>
              </a:rPr>
              <a:t>A</a:t>
            </a:r>
            <a:r>
              <a:rPr dirty="0" smtClean="0" spc="210" sz="1000">
                <a:solidFill>
                  <a:srgbClr val="444444"/>
                </a:solidFill>
                <a:latin typeface="Calibri"/>
                <a:cs typeface="Calibri"/>
              </a:rPr>
              <a:t>N</a:t>
            </a:r>
            <a:r>
              <a:rPr dirty="0" smtClean="0" spc="210" sz="10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210" sz="1000">
                <a:solidFill>
                  <a:srgbClr val="444444"/>
                </a:solidFill>
                <a:latin typeface="Calibri"/>
                <a:cs typeface="Calibri"/>
              </a:rPr>
              <a:t>T</a:t>
            </a:r>
            <a:r>
              <a:rPr dirty="0" smtClean="0" spc="210" sz="10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210" sz="1000">
                <a:solidFill>
                  <a:srgbClr val="444444"/>
                </a:solidFill>
                <a:latin typeface="Calibri"/>
                <a:cs typeface="Calibri"/>
              </a:rPr>
              <a:t>H</a:t>
            </a:r>
            <a:r>
              <a:rPr dirty="0" smtClean="0" spc="210" sz="1000">
                <a:solidFill>
                  <a:srgbClr val="444444"/>
                </a:solidFill>
                <a:latin typeface="Calibri"/>
                <a:cs typeface="Calibri"/>
              </a:rPr>
              <a:t>E</a:t>
            </a:r>
            <a:r>
              <a:rPr dirty="0" smtClean="0" spc="210" sz="10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210" sz="1000">
                <a:solidFill>
                  <a:srgbClr val="444444"/>
                </a:solidFill>
                <a:latin typeface="Calibri"/>
                <a:cs typeface="Calibri"/>
              </a:rPr>
              <a:t>G</a:t>
            </a:r>
            <a:r>
              <a:rPr dirty="0" smtClean="0" spc="210" sz="1000">
                <a:solidFill>
                  <a:srgbClr val="444444"/>
                </a:solidFill>
                <a:latin typeface="Calibri"/>
                <a:cs typeface="Calibri"/>
              </a:rPr>
              <a:t>O</a:t>
            </a:r>
            <a:r>
              <a:rPr dirty="0" smtClean="0" spc="210" sz="1000">
                <a:solidFill>
                  <a:srgbClr val="444444"/>
                </a:solidFill>
                <a:latin typeface="Calibri"/>
                <a:cs typeface="Calibri"/>
              </a:rPr>
              <a:t>A</a:t>
            </a:r>
            <a:r>
              <a:rPr dirty="0" smtClean="0" spc="210" sz="1000">
                <a:solidFill>
                  <a:srgbClr val="444444"/>
                </a:solidFill>
                <a:latin typeface="Calibri"/>
                <a:cs typeface="Calibri"/>
              </a:rPr>
              <a:t>L</a:t>
            </a:r>
            <a:r>
              <a:rPr dirty="0" smtClean="0" spc="210" sz="10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210" sz="1000">
                <a:solidFill>
                  <a:srgbClr val="444444"/>
                </a:solidFill>
                <a:latin typeface="Calibri"/>
                <a:cs typeface="Calibri"/>
              </a:rPr>
              <a:t>B</a:t>
            </a:r>
            <a:r>
              <a:rPr dirty="0" smtClean="0" spc="210" sz="1000">
                <a:solidFill>
                  <a:srgbClr val="444444"/>
                </a:solidFill>
                <a:latin typeface="Calibri"/>
                <a:cs typeface="Calibri"/>
              </a:rPr>
              <a:t>E</a:t>
            </a:r>
            <a:endParaRPr sz="1000">
              <a:latin typeface="Calibri"/>
              <a:cs typeface="Calibri"/>
            </a:endParaRPr>
          </a:p>
          <a:p>
            <a:pPr algn="ctr" marL="245021" marR="254369">
              <a:lnSpc>
                <a:spcPct val="101725"/>
              </a:lnSpc>
              <a:spcBef>
                <a:spcPts val="27"/>
              </a:spcBef>
            </a:pPr>
            <a:r>
              <a:rPr dirty="0" smtClean="0" spc="244" sz="1000">
                <a:solidFill>
                  <a:srgbClr val="444444"/>
                </a:solidFill>
                <a:latin typeface="Calibri"/>
                <a:cs typeface="Calibri"/>
              </a:rPr>
              <a:t>A</a:t>
            </a:r>
            <a:r>
              <a:rPr dirty="0" smtClean="0" spc="244" sz="1000">
                <a:solidFill>
                  <a:srgbClr val="444444"/>
                </a:solidFill>
                <a:latin typeface="Calibri"/>
                <a:cs typeface="Calibri"/>
              </a:rPr>
              <a:t>C</a:t>
            </a:r>
            <a:r>
              <a:rPr dirty="0" smtClean="0" spc="244" sz="1000">
                <a:solidFill>
                  <a:srgbClr val="444444"/>
                </a:solidFill>
                <a:latin typeface="Calibri"/>
                <a:cs typeface="Calibri"/>
              </a:rPr>
              <a:t>C</a:t>
            </a:r>
            <a:r>
              <a:rPr dirty="0" smtClean="0" spc="244" sz="1000">
                <a:solidFill>
                  <a:srgbClr val="444444"/>
                </a:solidFill>
                <a:latin typeface="Calibri"/>
                <a:cs typeface="Calibri"/>
              </a:rPr>
              <a:t>O</a:t>
            </a:r>
            <a:r>
              <a:rPr dirty="0" smtClean="0" spc="244" sz="1000">
                <a:solidFill>
                  <a:srgbClr val="444444"/>
                </a:solidFill>
                <a:latin typeface="Calibri"/>
                <a:cs typeface="Calibri"/>
              </a:rPr>
              <a:t>M</a:t>
            </a:r>
            <a:r>
              <a:rPr dirty="0" smtClean="0" spc="244" sz="1000">
                <a:solidFill>
                  <a:srgbClr val="444444"/>
                </a:solidFill>
                <a:latin typeface="Calibri"/>
                <a:cs typeface="Calibri"/>
              </a:rPr>
              <a:t>P</a:t>
            </a:r>
            <a:r>
              <a:rPr dirty="0" smtClean="0" spc="244" sz="1000">
                <a:solidFill>
                  <a:srgbClr val="444444"/>
                </a:solidFill>
                <a:latin typeface="Calibri"/>
                <a:cs typeface="Calibri"/>
              </a:rPr>
              <a:t>L</a:t>
            </a:r>
            <a:r>
              <a:rPr dirty="0" smtClean="0" spc="244" sz="1000">
                <a:solidFill>
                  <a:srgbClr val="444444"/>
                </a:solidFill>
                <a:latin typeface="Calibri"/>
                <a:cs typeface="Calibri"/>
              </a:rPr>
              <a:t>I</a:t>
            </a:r>
            <a:r>
              <a:rPr dirty="0" smtClean="0" spc="244" sz="1000">
                <a:solidFill>
                  <a:srgbClr val="444444"/>
                </a:solidFill>
                <a:latin typeface="Calibri"/>
                <a:cs typeface="Calibri"/>
              </a:rPr>
              <a:t>S</a:t>
            </a:r>
            <a:r>
              <a:rPr dirty="0" smtClean="0" spc="244" sz="1000">
                <a:solidFill>
                  <a:srgbClr val="444444"/>
                </a:solidFill>
                <a:latin typeface="Calibri"/>
                <a:cs typeface="Calibri"/>
              </a:rPr>
              <a:t>H</a:t>
            </a:r>
            <a:r>
              <a:rPr dirty="0" smtClean="0" spc="244" sz="1000">
                <a:solidFill>
                  <a:srgbClr val="444444"/>
                </a:solidFill>
                <a:latin typeface="Calibri"/>
                <a:cs typeface="Calibri"/>
              </a:rPr>
              <a:t>E</a:t>
            </a:r>
            <a:r>
              <a:rPr dirty="0" smtClean="0" spc="244" sz="1000">
                <a:solidFill>
                  <a:srgbClr val="444444"/>
                </a:solidFill>
                <a:latin typeface="Calibri"/>
                <a:cs typeface="Calibri"/>
              </a:rPr>
              <a:t>D</a:t>
            </a:r>
            <a:r>
              <a:rPr dirty="0" smtClean="0" spc="244" sz="1000">
                <a:solidFill>
                  <a:srgbClr val="444444"/>
                </a:solidFill>
                <a:latin typeface="Calibri"/>
                <a:cs typeface="Calibri"/>
              </a:rPr>
              <a:t>?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423287" y="7469895"/>
            <a:ext cx="1101106" cy="228091"/>
          </a:xfrm>
          <a:prstGeom prst="rect">
            <a:avLst/>
          </a:prstGeom>
        </p:spPr>
        <p:txBody>
          <a:bodyPr bIns="0" lIns="0" rIns="0" rtlCol="0" tIns="11144" wrap="square">
            <a:noAutofit/>
          </a:bodyPr>
          <a:lstStyle/>
          <a:p>
            <a:pPr marL="12700">
              <a:lnSpc>
                <a:spcPts val="1755"/>
              </a:lnSpc>
            </a:pPr>
            <a:r>
              <a:rPr dirty="0" smtClean="0" spc="71" sz="1600">
                <a:solidFill>
                  <a:srgbClr val="444444"/>
                </a:solidFill>
                <a:latin typeface="Courier New"/>
                <a:cs typeface="Courier New"/>
              </a:rPr>
              <a:t>R</a:t>
            </a:r>
            <a:r>
              <a:rPr dirty="0" smtClean="0" spc="71" sz="1600">
                <a:solidFill>
                  <a:srgbClr val="444444"/>
                </a:solidFill>
                <a:latin typeface="Courier New"/>
                <a:cs typeface="Courier New"/>
              </a:rPr>
              <a:t>E</a:t>
            </a:r>
            <a:r>
              <a:rPr dirty="0" smtClean="0" spc="71" sz="1600">
                <a:solidFill>
                  <a:srgbClr val="444444"/>
                </a:solidFill>
                <a:latin typeface="Courier New"/>
                <a:cs typeface="Courier New"/>
              </a:rPr>
              <a:t>L</a:t>
            </a:r>
            <a:r>
              <a:rPr dirty="0" smtClean="0" spc="71" sz="1600">
                <a:solidFill>
                  <a:srgbClr val="444444"/>
                </a:solidFill>
                <a:latin typeface="Courier New"/>
                <a:cs typeface="Courier New"/>
              </a:rPr>
              <a:t>E</a:t>
            </a:r>
            <a:r>
              <a:rPr dirty="0" smtClean="0" spc="71" sz="1600">
                <a:solidFill>
                  <a:srgbClr val="444444"/>
                </a:solidFill>
                <a:latin typeface="Courier New"/>
                <a:cs typeface="Courier New"/>
              </a:rPr>
              <a:t>V</a:t>
            </a:r>
            <a:r>
              <a:rPr dirty="0" smtClean="0" spc="71" sz="1600">
                <a:solidFill>
                  <a:srgbClr val="444444"/>
                </a:solidFill>
                <a:latin typeface="Courier New"/>
                <a:cs typeface="Courier New"/>
              </a:rPr>
              <a:t>A</a:t>
            </a:r>
            <a:r>
              <a:rPr dirty="0" smtClean="0" spc="71" sz="1600">
                <a:solidFill>
                  <a:srgbClr val="444444"/>
                </a:solidFill>
                <a:latin typeface="Courier New"/>
                <a:cs typeface="Courier New"/>
              </a:rPr>
              <a:t>N</a:t>
            </a:r>
            <a:r>
              <a:rPr dirty="0" smtClean="0" spc="71" sz="1600">
                <a:solidFill>
                  <a:srgbClr val="444444"/>
                </a:solidFill>
                <a:latin typeface="Courier New"/>
                <a:cs typeface="Courier New"/>
              </a:rPr>
              <a:t>T</a:t>
            </a:r>
            <a:endParaRPr sz="16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10511" y="7854071"/>
            <a:ext cx="1309673" cy="314960"/>
          </a:xfrm>
          <a:prstGeom prst="rect">
            <a:avLst/>
          </a:prstGeom>
        </p:spPr>
        <p:txBody>
          <a:bodyPr bIns="0" lIns="0" rIns="0" rtlCol="0" tIns="7239" wrap="square">
            <a:noAutofit/>
          </a:bodyPr>
          <a:lstStyle/>
          <a:p>
            <a:pPr marL="12700">
              <a:lnSpc>
                <a:spcPts val="1140"/>
              </a:lnSpc>
            </a:pPr>
            <a:r>
              <a:rPr dirty="0" smtClean="0" spc="193" sz="1000">
                <a:solidFill>
                  <a:srgbClr val="444444"/>
                </a:solidFill>
                <a:latin typeface="Calibri"/>
                <a:cs typeface="Calibri"/>
              </a:rPr>
              <a:t>D</a:t>
            </a:r>
            <a:r>
              <a:rPr dirty="0" smtClean="0" spc="193" sz="1000">
                <a:solidFill>
                  <a:srgbClr val="444444"/>
                </a:solidFill>
                <a:latin typeface="Calibri"/>
                <a:cs typeface="Calibri"/>
              </a:rPr>
              <a:t>O</a:t>
            </a:r>
            <a:r>
              <a:rPr dirty="0" smtClean="0" spc="193" sz="1000">
                <a:solidFill>
                  <a:srgbClr val="444444"/>
                </a:solidFill>
                <a:latin typeface="Calibri"/>
                <a:cs typeface="Calibri"/>
              </a:rPr>
              <a:t>E</a:t>
            </a:r>
            <a:r>
              <a:rPr dirty="0" smtClean="0" spc="193" sz="1000">
                <a:solidFill>
                  <a:srgbClr val="444444"/>
                </a:solidFill>
                <a:latin typeface="Calibri"/>
                <a:cs typeface="Calibri"/>
              </a:rPr>
              <a:t>S</a:t>
            </a:r>
            <a:r>
              <a:rPr dirty="0" smtClean="0" spc="193" sz="10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193" sz="1000">
                <a:solidFill>
                  <a:srgbClr val="444444"/>
                </a:solidFill>
                <a:latin typeface="Calibri"/>
                <a:cs typeface="Calibri"/>
              </a:rPr>
              <a:t>T</a:t>
            </a:r>
            <a:r>
              <a:rPr dirty="0" smtClean="0" spc="193" sz="10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193" sz="1000">
                <a:solidFill>
                  <a:srgbClr val="444444"/>
                </a:solidFill>
                <a:latin typeface="Calibri"/>
                <a:cs typeface="Calibri"/>
              </a:rPr>
              <a:t>H</a:t>
            </a:r>
            <a:r>
              <a:rPr dirty="0" smtClean="0" spc="193" sz="1000">
                <a:solidFill>
                  <a:srgbClr val="444444"/>
                </a:solidFill>
                <a:latin typeface="Calibri"/>
                <a:cs typeface="Calibri"/>
              </a:rPr>
              <a:t>I</a:t>
            </a:r>
            <a:r>
              <a:rPr dirty="0" smtClean="0" spc="193" sz="1000">
                <a:solidFill>
                  <a:srgbClr val="444444"/>
                </a:solidFill>
                <a:latin typeface="Calibri"/>
                <a:cs typeface="Calibri"/>
              </a:rPr>
              <a:t>S</a:t>
            </a:r>
            <a:r>
              <a:rPr dirty="0" smtClean="0" spc="193" sz="10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193" sz="1000">
                <a:solidFill>
                  <a:srgbClr val="444444"/>
                </a:solidFill>
                <a:latin typeface="Calibri"/>
                <a:cs typeface="Calibri"/>
              </a:rPr>
              <a:t>S</a:t>
            </a:r>
            <a:r>
              <a:rPr dirty="0" smtClean="0" spc="193" sz="1000">
                <a:solidFill>
                  <a:srgbClr val="444444"/>
                </a:solidFill>
                <a:latin typeface="Calibri"/>
                <a:cs typeface="Calibri"/>
              </a:rPr>
              <a:t>E</a:t>
            </a:r>
            <a:r>
              <a:rPr dirty="0" smtClean="0" spc="193" sz="1000">
                <a:solidFill>
                  <a:srgbClr val="444444"/>
                </a:solidFill>
                <a:latin typeface="Calibri"/>
                <a:cs typeface="Calibri"/>
              </a:rPr>
              <a:t>E</a:t>
            </a:r>
            <a:r>
              <a:rPr dirty="0" smtClean="0" spc="193" sz="1000">
                <a:solidFill>
                  <a:srgbClr val="444444"/>
                </a:solidFill>
                <a:latin typeface="Calibri"/>
                <a:cs typeface="Calibri"/>
              </a:rPr>
              <a:t>M</a:t>
            </a:r>
            <a:endParaRPr sz="1000">
              <a:latin typeface="Calibri"/>
              <a:cs typeface="Calibri"/>
            </a:endParaRPr>
          </a:p>
          <a:p>
            <a:pPr marL="67563" marR="18973">
              <a:lnSpc>
                <a:spcPct val="101725"/>
              </a:lnSpc>
              <a:spcBef>
                <a:spcPts val="2"/>
              </a:spcBef>
            </a:pPr>
            <a:r>
              <a:rPr dirty="0" smtClean="0" spc="207" sz="1000">
                <a:solidFill>
                  <a:srgbClr val="444444"/>
                </a:solidFill>
                <a:latin typeface="Calibri"/>
                <a:cs typeface="Calibri"/>
              </a:rPr>
              <a:t>W</a:t>
            </a:r>
            <a:r>
              <a:rPr dirty="0" smtClean="0" spc="207" sz="1000">
                <a:solidFill>
                  <a:srgbClr val="444444"/>
                </a:solidFill>
                <a:latin typeface="Calibri"/>
                <a:cs typeface="Calibri"/>
              </a:rPr>
              <a:t>O</a:t>
            </a:r>
            <a:r>
              <a:rPr dirty="0" smtClean="0" spc="207" sz="1000">
                <a:solidFill>
                  <a:srgbClr val="444444"/>
                </a:solidFill>
                <a:latin typeface="Calibri"/>
                <a:cs typeface="Calibri"/>
              </a:rPr>
              <a:t>R</a:t>
            </a:r>
            <a:r>
              <a:rPr dirty="0" smtClean="0" spc="207" sz="1000">
                <a:solidFill>
                  <a:srgbClr val="444444"/>
                </a:solidFill>
                <a:latin typeface="Calibri"/>
                <a:cs typeface="Calibri"/>
              </a:rPr>
              <a:t>T</a:t>
            </a:r>
            <a:r>
              <a:rPr dirty="0" smtClean="0" spc="207" sz="10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207" sz="1000">
                <a:solidFill>
                  <a:srgbClr val="444444"/>
                </a:solidFill>
                <a:latin typeface="Calibri"/>
                <a:cs typeface="Calibri"/>
              </a:rPr>
              <a:t>H</a:t>
            </a:r>
            <a:r>
              <a:rPr dirty="0" smtClean="0" spc="207" sz="1000">
                <a:solidFill>
                  <a:srgbClr val="444444"/>
                </a:solidFill>
                <a:latin typeface="Calibri"/>
                <a:cs typeface="Calibri"/>
              </a:rPr>
              <a:t>W</a:t>
            </a:r>
            <a:r>
              <a:rPr dirty="0" smtClean="0" spc="207" sz="1000">
                <a:solidFill>
                  <a:srgbClr val="444444"/>
                </a:solidFill>
                <a:latin typeface="Calibri"/>
                <a:cs typeface="Calibri"/>
              </a:rPr>
              <a:t>H</a:t>
            </a:r>
            <a:r>
              <a:rPr dirty="0" smtClean="0" spc="207" sz="1000">
                <a:solidFill>
                  <a:srgbClr val="444444"/>
                </a:solidFill>
                <a:latin typeface="Calibri"/>
                <a:cs typeface="Calibri"/>
              </a:rPr>
              <a:t>I</a:t>
            </a:r>
            <a:r>
              <a:rPr dirty="0" smtClean="0" spc="207" sz="1000">
                <a:solidFill>
                  <a:srgbClr val="444444"/>
                </a:solidFill>
                <a:latin typeface="Calibri"/>
                <a:cs typeface="Calibri"/>
              </a:rPr>
              <a:t>L</a:t>
            </a:r>
            <a:r>
              <a:rPr dirty="0" smtClean="0" spc="207" sz="1000">
                <a:solidFill>
                  <a:srgbClr val="444444"/>
                </a:solidFill>
                <a:latin typeface="Calibri"/>
                <a:cs typeface="Calibri"/>
              </a:rPr>
              <a:t>E</a:t>
            </a:r>
            <a:r>
              <a:rPr dirty="0" smtClean="0" spc="207" sz="1000">
                <a:solidFill>
                  <a:srgbClr val="444444"/>
                </a:solidFill>
                <a:latin typeface="Calibri"/>
                <a:cs typeface="Calibri"/>
              </a:rPr>
              <a:t>?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90699" y="8886072"/>
            <a:ext cx="1365821" cy="228091"/>
          </a:xfrm>
          <a:prstGeom prst="rect">
            <a:avLst/>
          </a:prstGeom>
        </p:spPr>
        <p:txBody>
          <a:bodyPr bIns="0" lIns="0" rIns="0" rtlCol="0" tIns="11144" wrap="square">
            <a:noAutofit/>
          </a:bodyPr>
          <a:lstStyle/>
          <a:p>
            <a:pPr marL="12700">
              <a:lnSpc>
                <a:spcPts val="1755"/>
              </a:lnSpc>
            </a:pPr>
            <a:r>
              <a:rPr dirty="0" smtClean="0" spc="70" sz="1600">
                <a:solidFill>
                  <a:srgbClr val="444444"/>
                </a:solidFill>
                <a:latin typeface="Courier New"/>
                <a:cs typeface="Courier New"/>
              </a:rPr>
              <a:t>T</a:t>
            </a:r>
            <a:r>
              <a:rPr dirty="0" smtClean="0" spc="70" sz="1600">
                <a:solidFill>
                  <a:srgbClr val="444444"/>
                </a:solidFill>
                <a:latin typeface="Courier New"/>
                <a:cs typeface="Courier New"/>
              </a:rPr>
              <a:t>I</a:t>
            </a:r>
            <a:r>
              <a:rPr dirty="0" smtClean="0" spc="70" sz="1600">
                <a:solidFill>
                  <a:srgbClr val="444444"/>
                </a:solidFill>
                <a:latin typeface="Courier New"/>
                <a:cs typeface="Courier New"/>
              </a:rPr>
              <a:t>M</a:t>
            </a:r>
            <a:r>
              <a:rPr dirty="0" smtClean="0" spc="70" sz="1600">
                <a:solidFill>
                  <a:srgbClr val="444444"/>
                </a:solidFill>
                <a:latin typeface="Courier New"/>
                <a:cs typeface="Courier New"/>
              </a:rPr>
              <a:t>E</a:t>
            </a:r>
            <a:r>
              <a:rPr dirty="0" smtClean="0" spc="70" sz="1600">
                <a:solidFill>
                  <a:srgbClr val="444444"/>
                </a:solidFill>
                <a:latin typeface="Courier New"/>
                <a:cs typeface="Courier New"/>
              </a:rPr>
              <a:t> </a:t>
            </a:r>
            <a:r>
              <a:rPr dirty="0" smtClean="0" spc="70" sz="1600">
                <a:solidFill>
                  <a:srgbClr val="444444"/>
                </a:solidFill>
                <a:latin typeface="Courier New"/>
                <a:cs typeface="Courier New"/>
              </a:rPr>
              <a:t>B</a:t>
            </a:r>
            <a:r>
              <a:rPr dirty="0" smtClean="0" spc="70" sz="1600">
                <a:solidFill>
                  <a:srgbClr val="444444"/>
                </a:solidFill>
                <a:latin typeface="Courier New"/>
                <a:cs typeface="Courier New"/>
              </a:rPr>
              <a:t>O</a:t>
            </a:r>
            <a:r>
              <a:rPr dirty="0" smtClean="0" spc="70" sz="1600">
                <a:solidFill>
                  <a:srgbClr val="444444"/>
                </a:solidFill>
                <a:latin typeface="Courier New"/>
                <a:cs typeface="Courier New"/>
              </a:rPr>
              <a:t>U</a:t>
            </a:r>
            <a:r>
              <a:rPr dirty="0" smtClean="0" spc="70" sz="1600">
                <a:solidFill>
                  <a:srgbClr val="444444"/>
                </a:solidFill>
                <a:latin typeface="Courier New"/>
                <a:cs typeface="Courier New"/>
              </a:rPr>
              <a:t>N</a:t>
            </a:r>
            <a:r>
              <a:rPr dirty="0" smtClean="0" spc="70" sz="1600">
                <a:solidFill>
                  <a:srgbClr val="444444"/>
                </a:solidFill>
                <a:latin typeface="Courier New"/>
                <a:cs typeface="Courier New"/>
              </a:rPr>
              <a:t>D</a:t>
            </a:r>
            <a:endParaRPr sz="16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45894" y="9269867"/>
            <a:ext cx="2030391" cy="317957"/>
          </a:xfrm>
          <a:prstGeom prst="rect">
            <a:avLst/>
          </a:prstGeom>
        </p:spPr>
        <p:txBody>
          <a:bodyPr bIns="0" lIns="0" rIns="0" rtlCol="0" tIns="7239" wrap="square">
            <a:noAutofit/>
          </a:bodyPr>
          <a:lstStyle/>
          <a:p>
            <a:pPr algn="ctr">
              <a:lnSpc>
                <a:spcPts val="1140"/>
              </a:lnSpc>
            </a:pPr>
            <a:r>
              <a:rPr dirty="0" smtClean="0" spc="175" sz="1000">
                <a:solidFill>
                  <a:srgbClr val="444444"/>
                </a:solidFill>
                <a:latin typeface="Calibri"/>
                <a:cs typeface="Calibri"/>
              </a:rPr>
              <a:t>W</a:t>
            </a:r>
            <a:r>
              <a:rPr dirty="0" smtClean="0" spc="175" sz="1000">
                <a:solidFill>
                  <a:srgbClr val="444444"/>
                </a:solidFill>
                <a:latin typeface="Calibri"/>
                <a:cs typeface="Calibri"/>
              </a:rPr>
              <a:t>H</a:t>
            </a:r>
            <a:r>
              <a:rPr dirty="0" smtClean="0" spc="175" sz="1000">
                <a:solidFill>
                  <a:srgbClr val="444444"/>
                </a:solidFill>
                <a:latin typeface="Calibri"/>
                <a:cs typeface="Calibri"/>
              </a:rPr>
              <a:t>E</a:t>
            </a:r>
            <a:r>
              <a:rPr dirty="0" smtClean="0" spc="175" sz="10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175" sz="1000">
                <a:solidFill>
                  <a:srgbClr val="444444"/>
                </a:solidFill>
                <a:latin typeface="Calibri"/>
                <a:cs typeface="Calibri"/>
              </a:rPr>
              <a:t>N</a:t>
            </a:r>
            <a:r>
              <a:rPr dirty="0" smtClean="0" spc="175" sz="10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175" sz="10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175" sz="1000">
                <a:solidFill>
                  <a:srgbClr val="444444"/>
                </a:solidFill>
                <a:latin typeface="Calibri"/>
                <a:cs typeface="Calibri"/>
              </a:rPr>
              <a:t>C</a:t>
            </a:r>
            <a:r>
              <a:rPr dirty="0" smtClean="0" spc="175" sz="1000">
                <a:solidFill>
                  <a:srgbClr val="444444"/>
                </a:solidFill>
                <a:latin typeface="Calibri"/>
                <a:cs typeface="Calibri"/>
              </a:rPr>
              <a:t>A</a:t>
            </a:r>
            <a:r>
              <a:rPr dirty="0" smtClean="0" spc="175" sz="1000">
                <a:solidFill>
                  <a:srgbClr val="444444"/>
                </a:solidFill>
                <a:latin typeface="Calibri"/>
                <a:cs typeface="Calibri"/>
              </a:rPr>
              <a:t>N</a:t>
            </a:r>
            <a:r>
              <a:rPr dirty="0" smtClean="0" spc="175" sz="10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175" sz="1000">
                <a:solidFill>
                  <a:srgbClr val="444444"/>
                </a:solidFill>
                <a:latin typeface="Calibri"/>
                <a:cs typeface="Calibri"/>
              </a:rPr>
              <a:t>I</a:t>
            </a:r>
            <a:r>
              <a:rPr dirty="0" smtClean="0" spc="175" sz="10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175" sz="10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175" sz="1000">
                <a:solidFill>
                  <a:srgbClr val="444444"/>
                </a:solidFill>
                <a:latin typeface="Calibri"/>
                <a:cs typeface="Calibri"/>
              </a:rPr>
              <a:t>A</a:t>
            </a:r>
            <a:r>
              <a:rPr dirty="0" smtClean="0" spc="175" sz="1000">
                <a:solidFill>
                  <a:srgbClr val="444444"/>
                </a:solidFill>
                <a:latin typeface="Calibri"/>
                <a:cs typeface="Calibri"/>
              </a:rPr>
              <a:t>C</a:t>
            </a:r>
            <a:r>
              <a:rPr dirty="0" smtClean="0" spc="175" sz="1000">
                <a:solidFill>
                  <a:srgbClr val="444444"/>
                </a:solidFill>
                <a:latin typeface="Calibri"/>
                <a:cs typeface="Calibri"/>
              </a:rPr>
              <a:t>C</a:t>
            </a:r>
            <a:r>
              <a:rPr dirty="0" smtClean="0" spc="175" sz="1000">
                <a:solidFill>
                  <a:srgbClr val="444444"/>
                </a:solidFill>
                <a:latin typeface="Calibri"/>
                <a:cs typeface="Calibri"/>
              </a:rPr>
              <a:t>O</a:t>
            </a:r>
            <a:r>
              <a:rPr dirty="0" smtClean="0" spc="175" sz="1000">
                <a:solidFill>
                  <a:srgbClr val="444444"/>
                </a:solidFill>
                <a:latin typeface="Calibri"/>
                <a:cs typeface="Calibri"/>
              </a:rPr>
              <a:t>M</a:t>
            </a:r>
            <a:r>
              <a:rPr dirty="0" smtClean="0" spc="175" sz="1000">
                <a:solidFill>
                  <a:srgbClr val="444444"/>
                </a:solidFill>
                <a:latin typeface="Calibri"/>
                <a:cs typeface="Calibri"/>
              </a:rPr>
              <a:t>P</a:t>
            </a:r>
            <a:r>
              <a:rPr dirty="0" smtClean="0" spc="175" sz="1000">
                <a:solidFill>
                  <a:srgbClr val="444444"/>
                </a:solidFill>
                <a:latin typeface="Calibri"/>
                <a:cs typeface="Calibri"/>
              </a:rPr>
              <a:t>L</a:t>
            </a:r>
            <a:r>
              <a:rPr dirty="0" smtClean="0" spc="175" sz="1000">
                <a:solidFill>
                  <a:srgbClr val="444444"/>
                </a:solidFill>
                <a:latin typeface="Calibri"/>
                <a:cs typeface="Calibri"/>
              </a:rPr>
              <a:t>I</a:t>
            </a:r>
            <a:r>
              <a:rPr dirty="0" smtClean="0" spc="175" sz="1000">
                <a:solidFill>
                  <a:srgbClr val="444444"/>
                </a:solidFill>
                <a:latin typeface="Calibri"/>
                <a:cs typeface="Calibri"/>
              </a:rPr>
              <a:t>S</a:t>
            </a:r>
            <a:r>
              <a:rPr dirty="0" smtClean="0" spc="175" sz="1000">
                <a:solidFill>
                  <a:srgbClr val="444444"/>
                </a:solidFill>
                <a:latin typeface="Calibri"/>
                <a:cs typeface="Calibri"/>
              </a:rPr>
              <a:t>H</a:t>
            </a:r>
            <a:endParaRPr sz="1000">
              <a:latin typeface="Calibri"/>
              <a:cs typeface="Calibri"/>
            </a:endParaRPr>
          </a:p>
          <a:p>
            <a:pPr algn="ctr" marL="547154" marR="557340">
              <a:lnSpc>
                <a:spcPct val="101725"/>
              </a:lnSpc>
              <a:spcBef>
                <a:spcPts val="27"/>
              </a:spcBef>
            </a:pPr>
            <a:r>
              <a:rPr dirty="0" smtClean="0" spc="211" sz="1000">
                <a:solidFill>
                  <a:srgbClr val="444444"/>
                </a:solidFill>
                <a:latin typeface="Calibri"/>
                <a:cs typeface="Calibri"/>
              </a:rPr>
              <a:t>T</a:t>
            </a:r>
            <a:r>
              <a:rPr dirty="0" smtClean="0" spc="211" sz="1000">
                <a:solidFill>
                  <a:srgbClr val="444444"/>
                </a:solidFill>
                <a:latin typeface="Calibri"/>
                <a:cs typeface="Calibri"/>
              </a:rPr>
              <a:t>H</a:t>
            </a:r>
            <a:r>
              <a:rPr dirty="0" smtClean="0" spc="211" sz="1000">
                <a:solidFill>
                  <a:srgbClr val="444444"/>
                </a:solidFill>
                <a:latin typeface="Calibri"/>
                <a:cs typeface="Calibri"/>
              </a:rPr>
              <a:t>I</a:t>
            </a:r>
            <a:r>
              <a:rPr dirty="0" smtClean="0" spc="211" sz="1000">
                <a:solidFill>
                  <a:srgbClr val="444444"/>
                </a:solidFill>
                <a:latin typeface="Calibri"/>
                <a:cs typeface="Calibri"/>
              </a:rPr>
              <a:t>S</a:t>
            </a:r>
            <a:r>
              <a:rPr dirty="0" smtClean="0" spc="211" sz="1000">
                <a:solidFill>
                  <a:srgbClr val="444444"/>
                </a:solidFill>
                <a:latin typeface="Calibri"/>
                <a:cs typeface="Calibri"/>
              </a:rPr>
              <a:t> </a:t>
            </a:r>
            <a:r>
              <a:rPr dirty="0" smtClean="0" spc="211" sz="1000">
                <a:solidFill>
                  <a:srgbClr val="444444"/>
                </a:solidFill>
                <a:latin typeface="Calibri"/>
                <a:cs typeface="Calibri"/>
              </a:rPr>
              <a:t>G</a:t>
            </a:r>
            <a:r>
              <a:rPr dirty="0" smtClean="0" spc="211" sz="1000">
                <a:solidFill>
                  <a:srgbClr val="444444"/>
                </a:solidFill>
                <a:latin typeface="Calibri"/>
                <a:cs typeface="Calibri"/>
              </a:rPr>
              <a:t>O</a:t>
            </a:r>
            <a:r>
              <a:rPr dirty="0" smtClean="0" spc="211" sz="1000">
                <a:solidFill>
                  <a:srgbClr val="444444"/>
                </a:solidFill>
                <a:latin typeface="Calibri"/>
                <a:cs typeface="Calibri"/>
              </a:rPr>
              <a:t>A</a:t>
            </a:r>
            <a:r>
              <a:rPr dirty="0" smtClean="0" spc="211" sz="1000">
                <a:solidFill>
                  <a:srgbClr val="444444"/>
                </a:solidFill>
                <a:latin typeface="Calibri"/>
                <a:cs typeface="Calibri"/>
              </a:rPr>
              <a:t>L</a:t>
            </a:r>
            <a:r>
              <a:rPr dirty="0" smtClean="0" spc="211" sz="1000">
                <a:solidFill>
                  <a:srgbClr val="444444"/>
                </a:solidFill>
                <a:latin typeface="Calibri"/>
                <a:cs typeface="Calibri"/>
              </a:rPr>
              <a:t>?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4837" y="8603589"/>
            <a:ext cx="1227467" cy="122748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algn="ctr" marL="362242" marR="377993">
              <a:lnSpc>
                <a:spcPct val="94401"/>
              </a:lnSpc>
              <a:spcBef>
                <a:spcPts val="2059"/>
              </a:spcBef>
            </a:pPr>
            <a:r>
              <a:rPr dirty="0" smtClean="0" spc="-29" sz="4850">
                <a:solidFill>
                  <a:srgbClr val="F9F8F6"/>
                </a:solidFill>
                <a:latin typeface="Courier New"/>
                <a:cs typeface="Courier New"/>
              </a:rPr>
              <a:t>T</a:t>
            </a:r>
            <a:endParaRPr sz="485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4837" y="7187412"/>
            <a:ext cx="1227467" cy="122748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algn="ctr" marL="362242" marR="377993">
              <a:lnSpc>
                <a:spcPct val="94401"/>
              </a:lnSpc>
              <a:spcBef>
                <a:spcPts val="2062"/>
              </a:spcBef>
            </a:pPr>
            <a:r>
              <a:rPr dirty="0" smtClean="0" spc="-29" sz="4850">
                <a:solidFill>
                  <a:srgbClr val="F9F8F6"/>
                </a:solidFill>
                <a:latin typeface="Courier New"/>
                <a:cs typeface="Courier New"/>
              </a:rPr>
              <a:t>R</a:t>
            </a:r>
            <a:endParaRPr sz="485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4837" y="5771362"/>
            <a:ext cx="1227467" cy="122748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algn="ctr" marL="362242" marR="377993">
              <a:lnSpc>
                <a:spcPct val="94401"/>
              </a:lnSpc>
              <a:spcBef>
                <a:spcPts val="2037"/>
              </a:spcBef>
            </a:pPr>
            <a:r>
              <a:rPr dirty="0" smtClean="0" spc="-29" sz="4850">
                <a:solidFill>
                  <a:srgbClr val="F9F8F6"/>
                </a:solidFill>
                <a:latin typeface="Courier New"/>
                <a:cs typeface="Courier New"/>
              </a:rPr>
              <a:t>A</a:t>
            </a:r>
            <a:endParaRPr sz="485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4837" y="4355185"/>
            <a:ext cx="1227467" cy="122748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algn="ctr" marL="362219" marR="377787">
              <a:lnSpc>
                <a:spcPct val="94401"/>
              </a:lnSpc>
              <a:spcBef>
                <a:spcPts val="2050"/>
              </a:spcBef>
            </a:pPr>
            <a:r>
              <a:rPr dirty="0" smtClean="0" sz="4850">
                <a:solidFill>
                  <a:srgbClr val="F9F8F6"/>
                </a:solidFill>
                <a:latin typeface="Courier New"/>
                <a:cs typeface="Courier New"/>
              </a:rPr>
              <a:t>M</a:t>
            </a:r>
            <a:endParaRPr sz="485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4837" y="2939008"/>
            <a:ext cx="1227467" cy="122748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405879">
              <a:lnSpc>
                <a:spcPct val="94401"/>
              </a:lnSpc>
              <a:spcBef>
                <a:spcPts val="2053"/>
              </a:spcBef>
            </a:pPr>
            <a:r>
              <a:rPr dirty="0" smtClean="0" sz="4850">
                <a:solidFill>
                  <a:srgbClr val="F9F8F6"/>
                </a:solidFill>
                <a:latin typeface="Courier New"/>
                <a:cs typeface="Courier New"/>
              </a:rPr>
              <a:t>S</a:t>
            </a:r>
            <a:endParaRPr sz="4850">
              <a:latin typeface="Courier New"/>
              <a:cs typeface="Courier New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851150" y="697864"/>
            <a:ext cx="1857882" cy="419353"/>
          </a:xfrm>
          <a:prstGeom prst="rect">
            <a:avLst/>
          </a:prstGeom>
        </p:spPr>
        <p:txBody>
          <a:bodyPr bIns="0" lIns="0" rIns="0" rtlCol="0" tIns="47625" wrap="square">
            <a:noAutofit/>
          </a:bodyPr>
          <a:lstStyle/>
          <a:p>
            <a:pPr marL="357505">
              <a:lnSpc>
                <a:spcPct val="100000"/>
              </a:lnSpc>
            </a:pPr>
            <a:r>
              <a:rPr dirty="0" smtClean="0" spc="85" sz="2000">
                <a:solidFill>
                  <a:srgbClr val="FFFFFF"/>
                </a:solidFill>
                <a:latin typeface="Courier New"/>
                <a:cs typeface="Courier New"/>
              </a:rPr>
              <a:t>CAREE</a:t>
            </a:r>
            <a:r>
              <a:rPr dirty="0" smtClean="0" spc="85" sz="2000">
                <a:solidFill>
                  <a:srgbClr val="FFFFFF"/>
                </a:solidFill>
                <a:latin typeface="Courier New"/>
                <a:cs typeface="Courier New"/>
              </a:rPr>
              <a:t>R</a:t>
            </a:r>
            <a:r>
              <a:rPr dirty="0" smtClean="0" spc="85" sz="2000">
                <a:solidFill>
                  <a:srgbClr val="FFFFFF"/>
                </a:solidFill>
                <a:latin typeface="Courier New"/>
                <a:cs typeface="Courier New"/>
              </a:rPr>
              <a:t> </a:t>
            </a:r>
            <a:endParaRPr sz="20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