
<file path=[Content_Types].xml><?xml version="1.0" encoding="utf-8"?>
<Types xmlns="http://schemas.openxmlformats.org/package/2006/content-types">
  <Default ContentType="application/vnd.openxmlformats-package.relationships+xml" Extension="rels"/>
  <Default ContentType="application/xml" Extension="xml"/>
  <Override ContentType="application/vnd.openxmlformats-officedocument.presentationml.presentation.main+xml" PartName="/ppt/presentation.xml"/>
  <Override ContentType="application/vnd.openxmlformats-officedocument.presentationml.slideMaster+xml" PartName="/ppt/slideMasters/slideMaster1.xml"/>
  <Override ContentType="application/vnd.openxmlformats-officedocument.presentationml.slideLayout+xml" PartName="/ppt/slideLayouts/slideLayout1.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theme+xml" PartName="/ppt/theme/theme1.xml"/>
  <Override ContentType="application/vnd.openxmlformats-officedocument.presentationml.presProps+xml" PartName="/ppt/presProps.xml"/>
  <Override ContentType="application/vnd.openxmlformats-officedocument.presentationml.viewProps+xml" PartName="/ppt/viewProps.xml"/>
  <Override ContentType="application/vnd.openxmlformats-officedocument.presentationml.tableStyles+xml" PartName="/ppt/tableStyles.xml"/>
  <Override ContentType="application/vnd.openxmlformats-officedocument.presentationml.slide+xml" PartName="/ppt/slides/slide1.xml"/>
  <Default ContentType="image/png" Extension="png"/>
</Types>
</file>

<file path=_rels/.rels><?xml version="1.0" encoding="UTF-8" standalone="yes"?>
<Relationships xmlns="http://schemas.openxmlformats.org/package/2006/relationships"><Relationship Id="rId1" Target="ppt/presentation.xml" Type="http://schemas.openxmlformats.org/officeDocument/2006/relationships/officeDocument"/><Relationship Id="rId2" Target="docProps/app.xml" Type="http://schemas.openxmlformats.org/officeDocument/2006/relationships/extended-properties"/><Relationship Id="rId3" Target="docProps/core.xml" Type="http://schemas.openxmlformats.org/package/2006/relationships/metadata/core-properties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6"/>
  </p:sldIdLst>
  <p:sldSz cx="10693400" cy="7569200"/>
  <p:notesSz cx="10693400" cy="75692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arget="slideMasters/slideMaster1.xml" Type="http://schemas.openxmlformats.org/officeDocument/2006/relationships/slideMaster"/><Relationship Id="rId2" Target="theme/theme1.xml" Type="http://schemas.openxmlformats.org/officeDocument/2006/relationships/theme"/><Relationship Id="rId3" Target="viewProps.xml" Type="http://schemas.openxmlformats.org/officeDocument/2006/relationships/viewProps"/><Relationship Id="rId4" Target="presProps.xml" Type="http://schemas.openxmlformats.org/officeDocument/2006/relationships/presProps"/><Relationship Id="rId5" Target="tableStyles.xml" Type="http://schemas.openxmlformats.org/officeDocument/2006/relationships/tableStyles"/><Relationship Id="rId6" Target="slides/slide1.xml" Type="http://schemas.openxmlformats.org/officeDocument/2006/relationships/slide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arget="../slideLayouts/slideLayout1.xml" Type="http://schemas.openxmlformats.org/officeDocument/2006/relationships/slideLayout"/><Relationship Id="rId2" Target="../media/image1.png" Type="http://schemas.openxmlformats.org/officeDocument/2006/relationships/image"/><Relationship Id="rId3" Target="../media/image2.png" Type="http://schemas.openxmlformats.org/officeDocument/2006/relationships/image"/><Relationship Id="rId4" Target="../media/image3.png" Type="http://schemas.openxmlformats.org/officeDocument/2006/relationships/image"/><Relationship Id="rId5" Target="../media/image4.png" Type="http://schemas.openxmlformats.org/officeDocument/2006/relationships/image"/><Relationship Id="rId6" Target="../media/image5.png" Type="http://schemas.openxmlformats.org/officeDocument/2006/relationships/image"/><Relationship Id="rId7" Target="../media/image5.png" Type="http://schemas.openxmlformats.org/officeDocument/2006/relationships/image"/><Relationship Id="rId8" Target="../media/image6.png" Type="http://schemas.openxmlformats.org/officeDocument/2006/relationships/image"/><Relationship Id="rId9" Target="../media/image7.png" Type="http://schemas.openxmlformats.org/officeDocument/2006/relationships/image"/><Relationship Id="rId10" Target="../media/image8.png" Type="http://schemas.openxmlformats.org/officeDocument/2006/relationships/image"/><Relationship Id="rId11" Target="../media/image9.png" Type="http://schemas.openxmlformats.org/officeDocument/2006/relationships/image"/></Relationships>
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ject 17"/>
          <p:cNvSpPr/>
          <p:nvPr/>
        </p:nvSpPr>
        <p:spPr>
          <a:xfrm>
            <a:off x="-839724" y="-3126993"/>
            <a:ext cx="12405106" cy="12405106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8" name="object 18"/>
          <p:cNvSpPr/>
          <p:nvPr/>
        </p:nvSpPr>
        <p:spPr>
          <a:xfrm>
            <a:off x="1040587" y="467360"/>
            <a:ext cx="9219107" cy="6562293"/>
          </a:xfrm>
          <a:custGeom>
            <a:avLst/>
            <a:gdLst/>
            <a:ahLst/>
            <a:cxnLst/>
            <a:rect b="b" l="l" r="r" t="t"/>
            <a:pathLst>
              <a:path h="6562293" w="9219107">
                <a:moveTo>
                  <a:pt x="9084049" y="6522717"/>
                </a:moveTo>
                <a:lnTo>
                  <a:pt x="9069822" y="6524993"/>
                </a:lnTo>
                <a:lnTo>
                  <a:pt x="9057182" y="6525628"/>
                </a:lnTo>
                <a:lnTo>
                  <a:pt x="0" y="6525628"/>
                </a:lnTo>
                <a:lnTo>
                  <a:pt x="0" y="6562293"/>
                </a:lnTo>
                <a:lnTo>
                  <a:pt x="9057182" y="6562293"/>
                </a:lnTo>
                <a:lnTo>
                  <a:pt x="9100152" y="6556524"/>
                </a:lnTo>
                <a:lnTo>
                  <a:pt x="9138778" y="6540244"/>
                </a:lnTo>
                <a:lnTo>
                  <a:pt x="9171524" y="6514994"/>
                </a:lnTo>
                <a:lnTo>
                  <a:pt x="9196852" y="6482315"/>
                </a:lnTo>
                <a:lnTo>
                  <a:pt x="9213226" y="6443748"/>
                </a:lnTo>
                <a:lnTo>
                  <a:pt x="9219107" y="6400834"/>
                </a:lnTo>
                <a:lnTo>
                  <a:pt x="9219107" y="6197219"/>
                </a:lnTo>
                <a:lnTo>
                  <a:pt x="9218345" y="6197219"/>
                </a:lnTo>
                <a:lnTo>
                  <a:pt x="9218345" y="161925"/>
                </a:lnTo>
                <a:lnTo>
                  <a:pt x="9212579" y="118957"/>
                </a:lnTo>
                <a:lnTo>
                  <a:pt x="9196306" y="80332"/>
                </a:lnTo>
                <a:lnTo>
                  <a:pt x="9171063" y="47586"/>
                </a:lnTo>
                <a:lnTo>
                  <a:pt x="9138387" y="22258"/>
                </a:lnTo>
                <a:lnTo>
                  <a:pt x="9099815" y="5883"/>
                </a:lnTo>
                <a:lnTo>
                  <a:pt x="9056885" y="0"/>
                </a:lnTo>
                <a:lnTo>
                  <a:pt x="8220379" y="0"/>
                </a:lnTo>
                <a:lnTo>
                  <a:pt x="8220379" y="36575"/>
                </a:lnTo>
                <a:lnTo>
                  <a:pt x="9057182" y="36575"/>
                </a:lnTo>
                <a:lnTo>
                  <a:pt x="9071829" y="37429"/>
                </a:lnTo>
                <a:lnTo>
                  <a:pt x="9112380" y="49469"/>
                </a:lnTo>
                <a:lnTo>
                  <a:pt x="9145826" y="73710"/>
                </a:lnTo>
                <a:lnTo>
                  <a:pt x="9169566" y="107559"/>
                </a:lnTo>
                <a:lnTo>
                  <a:pt x="9181000" y="148424"/>
                </a:lnTo>
                <a:lnTo>
                  <a:pt x="9181642" y="161162"/>
                </a:lnTo>
                <a:lnTo>
                  <a:pt x="9181642" y="6401142"/>
                </a:lnTo>
                <a:lnTo>
                  <a:pt x="9174241" y="6443514"/>
                </a:lnTo>
                <a:lnTo>
                  <a:pt x="9153772" y="6479635"/>
                </a:lnTo>
                <a:lnTo>
                  <a:pt x="9122840" y="6506903"/>
                </a:lnTo>
                <a:lnTo>
                  <a:pt x="9097692" y="6518879"/>
                </a:lnTo>
                <a:lnTo>
                  <a:pt x="9084049" y="6522717"/>
                </a:lnTo>
                <a:close/>
              </a:path>
            </a:pathLst>
          </a:custGeom>
          <a:solidFill>
            <a:srgbClr val="971211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9" name="object 19"/>
          <p:cNvSpPr/>
          <p:nvPr/>
        </p:nvSpPr>
        <p:spPr>
          <a:xfrm>
            <a:off x="551497" y="552069"/>
            <a:ext cx="9622726" cy="6392811"/>
          </a:xfrm>
          <a:custGeom>
            <a:avLst/>
            <a:gdLst/>
            <a:ahLst/>
            <a:cxnLst/>
            <a:rect b="b" l="l" r="r" t="t"/>
            <a:pathLst>
              <a:path h="6392811" w="9622726">
                <a:moveTo>
                  <a:pt x="9495874" y="2279"/>
                </a:moveTo>
                <a:lnTo>
                  <a:pt x="9481348" y="915"/>
                </a:lnTo>
                <a:lnTo>
                  <a:pt x="9474517" y="762"/>
                </a:lnTo>
                <a:lnTo>
                  <a:pt x="485254" y="762"/>
                </a:lnTo>
                <a:lnTo>
                  <a:pt x="485254" y="0"/>
                </a:lnTo>
                <a:lnTo>
                  <a:pt x="148145" y="0"/>
                </a:lnTo>
                <a:lnTo>
                  <a:pt x="133468" y="720"/>
                </a:lnTo>
                <a:lnTo>
                  <a:pt x="105398" y="6280"/>
                </a:lnTo>
                <a:lnTo>
                  <a:pt x="79495" y="16876"/>
                </a:lnTo>
                <a:lnTo>
                  <a:pt x="56305" y="31964"/>
                </a:lnTo>
                <a:lnTo>
                  <a:pt x="36375" y="50997"/>
                </a:lnTo>
                <a:lnTo>
                  <a:pt x="20251" y="73431"/>
                </a:lnTo>
                <a:lnTo>
                  <a:pt x="8480" y="98720"/>
                </a:lnTo>
                <a:lnTo>
                  <a:pt x="1609" y="126318"/>
                </a:lnTo>
                <a:lnTo>
                  <a:pt x="0" y="148209"/>
                </a:lnTo>
                <a:lnTo>
                  <a:pt x="0" y="300100"/>
                </a:lnTo>
                <a:lnTo>
                  <a:pt x="762" y="300100"/>
                </a:lnTo>
                <a:lnTo>
                  <a:pt x="762" y="6112510"/>
                </a:lnTo>
                <a:lnTo>
                  <a:pt x="0" y="6112510"/>
                </a:lnTo>
                <a:lnTo>
                  <a:pt x="0" y="6244640"/>
                </a:lnTo>
                <a:lnTo>
                  <a:pt x="6282" y="6287399"/>
                </a:lnTo>
                <a:lnTo>
                  <a:pt x="23898" y="6325281"/>
                </a:lnTo>
                <a:lnTo>
                  <a:pt x="51004" y="6356440"/>
                </a:lnTo>
                <a:lnTo>
                  <a:pt x="85753" y="6379030"/>
                </a:lnTo>
                <a:lnTo>
                  <a:pt x="126300" y="6391206"/>
                </a:lnTo>
                <a:lnTo>
                  <a:pt x="148145" y="6392811"/>
                </a:lnTo>
                <a:lnTo>
                  <a:pt x="9474517" y="6392811"/>
                </a:lnTo>
                <a:lnTo>
                  <a:pt x="9517247" y="6386530"/>
                </a:lnTo>
                <a:lnTo>
                  <a:pt x="9555126" y="6368917"/>
                </a:lnTo>
                <a:lnTo>
                  <a:pt x="9586299" y="6341817"/>
                </a:lnTo>
                <a:lnTo>
                  <a:pt x="9608912" y="6307075"/>
                </a:lnTo>
                <a:lnTo>
                  <a:pt x="9621111" y="6266534"/>
                </a:lnTo>
                <a:lnTo>
                  <a:pt x="9622726" y="6244640"/>
                </a:lnTo>
                <a:lnTo>
                  <a:pt x="9622726" y="301498"/>
                </a:lnTo>
                <a:lnTo>
                  <a:pt x="9612693" y="301498"/>
                </a:lnTo>
                <a:lnTo>
                  <a:pt x="9612693" y="6244640"/>
                </a:lnTo>
                <a:lnTo>
                  <a:pt x="9611923" y="6259332"/>
                </a:lnTo>
                <a:lnTo>
                  <a:pt x="9600991" y="6300420"/>
                </a:lnTo>
                <a:lnTo>
                  <a:pt x="9578765" y="6335394"/>
                </a:lnTo>
                <a:lnTo>
                  <a:pt x="9547351" y="6362149"/>
                </a:lnTo>
                <a:lnTo>
                  <a:pt x="9508854" y="6378581"/>
                </a:lnTo>
                <a:lnTo>
                  <a:pt x="148145" y="6382880"/>
                </a:lnTo>
                <a:lnTo>
                  <a:pt x="133459" y="6382110"/>
                </a:lnTo>
                <a:lnTo>
                  <a:pt x="92382" y="6371179"/>
                </a:lnTo>
                <a:lnTo>
                  <a:pt x="57415" y="6348953"/>
                </a:lnTo>
                <a:lnTo>
                  <a:pt x="30662" y="6317537"/>
                </a:lnTo>
                <a:lnTo>
                  <a:pt x="14225" y="6279031"/>
                </a:lnTo>
                <a:lnTo>
                  <a:pt x="9918" y="6112510"/>
                </a:lnTo>
                <a:lnTo>
                  <a:pt x="10693" y="6112510"/>
                </a:lnTo>
                <a:lnTo>
                  <a:pt x="10693" y="300100"/>
                </a:lnTo>
                <a:lnTo>
                  <a:pt x="9918" y="300100"/>
                </a:lnTo>
                <a:lnTo>
                  <a:pt x="9918" y="148209"/>
                </a:lnTo>
                <a:lnTo>
                  <a:pt x="12946" y="119295"/>
                </a:lnTo>
                <a:lnTo>
                  <a:pt x="21614" y="92461"/>
                </a:lnTo>
                <a:lnTo>
                  <a:pt x="35299" y="68332"/>
                </a:lnTo>
                <a:lnTo>
                  <a:pt x="53379" y="47535"/>
                </a:lnTo>
                <a:lnTo>
                  <a:pt x="75231" y="30697"/>
                </a:lnTo>
                <a:lnTo>
                  <a:pt x="100232" y="18443"/>
                </a:lnTo>
                <a:lnTo>
                  <a:pt x="127758" y="11400"/>
                </a:lnTo>
                <a:lnTo>
                  <a:pt x="485254" y="9905"/>
                </a:lnTo>
                <a:lnTo>
                  <a:pt x="485254" y="10668"/>
                </a:lnTo>
                <a:lnTo>
                  <a:pt x="9474517" y="10668"/>
                </a:lnTo>
                <a:lnTo>
                  <a:pt x="9489196" y="11439"/>
                </a:lnTo>
                <a:lnTo>
                  <a:pt x="9503430" y="13702"/>
                </a:lnTo>
                <a:lnTo>
                  <a:pt x="9517142" y="17377"/>
                </a:lnTo>
                <a:lnTo>
                  <a:pt x="9530253" y="22386"/>
                </a:lnTo>
                <a:lnTo>
                  <a:pt x="9542686" y="28651"/>
                </a:lnTo>
                <a:lnTo>
                  <a:pt x="9554363" y="36094"/>
                </a:lnTo>
                <a:lnTo>
                  <a:pt x="9565206" y="44636"/>
                </a:lnTo>
                <a:lnTo>
                  <a:pt x="9575137" y="54198"/>
                </a:lnTo>
                <a:lnTo>
                  <a:pt x="9584078" y="64704"/>
                </a:lnTo>
                <a:lnTo>
                  <a:pt x="9591951" y="76073"/>
                </a:lnTo>
                <a:lnTo>
                  <a:pt x="9598679" y="88229"/>
                </a:lnTo>
                <a:lnTo>
                  <a:pt x="9604182" y="101092"/>
                </a:lnTo>
                <a:lnTo>
                  <a:pt x="9608385" y="114584"/>
                </a:lnTo>
                <a:lnTo>
                  <a:pt x="9611207" y="128627"/>
                </a:lnTo>
                <a:lnTo>
                  <a:pt x="9612572" y="143143"/>
                </a:lnTo>
                <a:lnTo>
                  <a:pt x="9612693" y="300100"/>
                </a:lnTo>
                <a:lnTo>
                  <a:pt x="9622726" y="300100"/>
                </a:lnTo>
                <a:lnTo>
                  <a:pt x="9622726" y="148209"/>
                </a:lnTo>
                <a:lnTo>
                  <a:pt x="9622001" y="133493"/>
                </a:lnTo>
                <a:lnTo>
                  <a:pt x="9619871" y="119201"/>
                </a:lnTo>
                <a:lnTo>
                  <a:pt x="9616407" y="105399"/>
                </a:lnTo>
                <a:lnTo>
                  <a:pt x="9611676" y="92155"/>
                </a:lnTo>
                <a:lnTo>
                  <a:pt x="9605749" y="79534"/>
                </a:lnTo>
                <a:lnTo>
                  <a:pt x="9598694" y="67603"/>
                </a:lnTo>
                <a:lnTo>
                  <a:pt x="9590580" y="56429"/>
                </a:lnTo>
                <a:lnTo>
                  <a:pt x="9581478" y="46079"/>
                </a:lnTo>
                <a:lnTo>
                  <a:pt x="9571455" y="36619"/>
                </a:lnTo>
                <a:lnTo>
                  <a:pt x="9560582" y="28115"/>
                </a:lnTo>
                <a:lnTo>
                  <a:pt x="9548927" y="20635"/>
                </a:lnTo>
                <a:lnTo>
                  <a:pt x="9536559" y="14244"/>
                </a:lnTo>
                <a:lnTo>
                  <a:pt x="9523549" y="9011"/>
                </a:lnTo>
                <a:lnTo>
                  <a:pt x="9509964" y="5000"/>
                </a:lnTo>
                <a:lnTo>
                  <a:pt x="9495874" y="2279"/>
                </a:lnTo>
                <a:close/>
              </a:path>
            </a:pathLst>
          </a:custGeom>
          <a:solidFill>
            <a:srgbClr val="971211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0" name="object 20"/>
          <p:cNvSpPr/>
          <p:nvPr/>
        </p:nvSpPr>
        <p:spPr>
          <a:xfrm>
            <a:off x="466725" y="467360"/>
            <a:ext cx="8790432" cy="384809"/>
          </a:xfrm>
          <a:custGeom>
            <a:avLst/>
            <a:gdLst/>
            <a:ahLst/>
            <a:cxnLst/>
            <a:rect b="b" l="l" r="r" t="t"/>
            <a:pathLst>
              <a:path h="384809" w="8790432">
                <a:moveTo>
                  <a:pt x="36652" y="384809"/>
                </a:moveTo>
                <a:lnTo>
                  <a:pt x="36652" y="161925"/>
                </a:lnTo>
                <a:lnTo>
                  <a:pt x="37505" y="147254"/>
                </a:lnTo>
                <a:lnTo>
                  <a:pt x="44046" y="119521"/>
                </a:lnTo>
                <a:lnTo>
                  <a:pt x="56390" y="94572"/>
                </a:lnTo>
                <a:lnTo>
                  <a:pt x="73767" y="73176"/>
                </a:lnTo>
                <a:lnTo>
                  <a:pt x="95407" y="56100"/>
                </a:lnTo>
                <a:lnTo>
                  <a:pt x="120540" y="44113"/>
                </a:lnTo>
                <a:lnTo>
                  <a:pt x="148397" y="37982"/>
                </a:lnTo>
                <a:lnTo>
                  <a:pt x="161137" y="37337"/>
                </a:lnTo>
                <a:lnTo>
                  <a:pt x="570026" y="37337"/>
                </a:lnTo>
                <a:lnTo>
                  <a:pt x="570026" y="36575"/>
                </a:lnTo>
                <a:lnTo>
                  <a:pt x="8790432" y="36575"/>
                </a:lnTo>
                <a:lnTo>
                  <a:pt x="8790432" y="0"/>
                </a:lnTo>
                <a:lnTo>
                  <a:pt x="161899" y="0"/>
                </a:lnTo>
                <a:lnTo>
                  <a:pt x="147197" y="659"/>
                </a:lnTo>
                <a:lnTo>
                  <a:pt x="105523" y="10100"/>
                </a:lnTo>
                <a:lnTo>
                  <a:pt x="68692" y="29537"/>
                </a:lnTo>
                <a:lnTo>
                  <a:pt x="38247" y="57432"/>
                </a:lnTo>
                <a:lnTo>
                  <a:pt x="15729" y="92249"/>
                </a:lnTo>
                <a:lnTo>
                  <a:pt x="2679" y="132449"/>
                </a:lnTo>
                <a:lnTo>
                  <a:pt x="0" y="384809"/>
                </a:lnTo>
                <a:lnTo>
                  <a:pt x="36652" y="384809"/>
                </a:lnTo>
                <a:close/>
              </a:path>
            </a:pathLst>
          </a:custGeom>
          <a:solidFill>
            <a:srgbClr val="971211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1" name="object 21"/>
          <p:cNvSpPr/>
          <p:nvPr/>
        </p:nvSpPr>
        <p:spPr>
          <a:xfrm>
            <a:off x="466725" y="853567"/>
            <a:ext cx="573862" cy="6176848"/>
          </a:xfrm>
          <a:custGeom>
            <a:avLst/>
            <a:gdLst/>
            <a:ahLst/>
            <a:cxnLst/>
            <a:rect b="b" l="l" r="r" t="t"/>
            <a:pathLst>
              <a:path h="6176848" w="573862">
                <a:moveTo>
                  <a:pt x="47303" y="6129258"/>
                </a:moveTo>
                <a:lnTo>
                  <a:pt x="68360" y="6147066"/>
                </a:lnTo>
                <a:lnTo>
                  <a:pt x="92262" y="6161121"/>
                </a:lnTo>
                <a:lnTo>
                  <a:pt x="118553" y="6170968"/>
                </a:lnTo>
                <a:lnTo>
                  <a:pt x="146774" y="6176149"/>
                </a:lnTo>
                <a:lnTo>
                  <a:pt x="573862" y="6176848"/>
                </a:lnTo>
                <a:lnTo>
                  <a:pt x="573862" y="6176086"/>
                </a:lnTo>
                <a:lnTo>
                  <a:pt x="570026" y="6176086"/>
                </a:lnTo>
                <a:lnTo>
                  <a:pt x="570026" y="6139421"/>
                </a:lnTo>
                <a:lnTo>
                  <a:pt x="161899" y="6139421"/>
                </a:lnTo>
                <a:lnTo>
                  <a:pt x="147243" y="6138566"/>
                </a:lnTo>
                <a:lnTo>
                  <a:pt x="119532" y="6132021"/>
                </a:lnTo>
                <a:lnTo>
                  <a:pt x="94598" y="6119667"/>
                </a:lnTo>
                <a:lnTo>
                  <a:pt x="73212" y="6102278"/>
                </a:lnTo>
                <a:lnTo>
                  <a:pt x="56145" y="6080623"/>
                </a:lnTo>
                <a:lnTo>
                  <a:pt x="44167" y="6055473"/>
                </a:lnTo>
                <a:lnTo>
                  <a:pt x="38050" y="6027598"/>
                </a:lnTo>
                <a:lnTo>
                  <a:pt x="37414" y="6014935"/>
                </a:lnTo>
                <a:lnTo>
                  <a:pt x="37414" y="5811012"/>
                </a:lnTo>
                <a:lnTo>
                  <a:pt x="36652" y="5811012"/>
                </a:lnTo>
                <a:lnTo>
                  <a:pt x="36652" y="0"/>
                </a:lnTo>
                <a:lnTo>
                  <a:pt x="0" y="0"/>
                </a:lnTo>
                <a:lnTo>
                  <a:pt x="0" y="6014935"/>
                </a:lnTo>
                <a:lnTo>
                  <a:pt x="660" y="6029640"/>
                </a:lnTo>
                <a:lnTo>
                  <a:pt x="10105" y="6071321"/>
                </a:lnTo>
                <a:lnTo>
                  <a:pt x="29548" y="6108155"/>
                </a:lnTo>
                <a:lnTo>
                  <a:pt x="37984" y="6119090"/>
                </a:lnTo>
                <a:lnTo>
                  <a:pt x="47303" y="6129258"/>
                </a:lnTo>
                <a:close/>
              </a:path>
            </a:pathLst>
          </a:custGeom>
          <a:solidFill>
            <a:srgbClr val="971211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2" name="object 22"/>
          <p:cNvSpPr/>
          <p:nvPr/>
        </p:nvSpPr>
        <p:spPr>
          <a:xfrm>
            <a:off x="8559546" y="5203545"/>
            <a:ext cx="1026490" cy="1428241"/>
          </a:xfrm>
          <a:prstGeom prst="rect">
            <a:avLst/>
          </a:prstGeom>
          <a:blipFill>
            <a:blip cstate="print" r:embed="rId3"/>
            <a:stretch>
              <a:fillRect/>
            </a:stretch>
          </a:blip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3" name="object 23"/>
          <p:cNvSpPr/>
          <p:nvPr/>
        </p:nvSpPr>
        <p:spPr>
          <a:xfrm>
            <a:off x="1371346" y="5752973"/>
            <a:ext cx="3871214" cy="4699"/>
          </a:xfrm>
          <a:custGeom>
            <a:avLst/>
            <a:gdLst/>
            <a:ahLst/>
            <a:cxnLst/>
            <a:rect b="b" l="l" r="r" t="t"/>
            <a:pathLst>
              <a:path h="4699" w="3871214">
                <a:moveTo>
                  <a:pt x="0" y="0"/>
                </a:moveTo>
                <a:lnTo>
                  <a:pt x="3871214" y="4699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4" name="object 24"/>
          <p:cNvSpPr/>
          <p:nvPr/>
        </p:nvSpPr>
        <p:spPr>
          <a:xfrm>
            <a:off x="2316480" y="1121664"/>
            <a:ext cx="5852160" cy="547115"/>
          </a:xfrm>
          <a:prstGeom prst="rect">
            <a:avLst/>
          </a:prstGeom>
          <a:blipFill>
            <a:blip cstate="print" r:embed="rId4"/>
            <a:stretch>
              <a:fillRect/>
            </a:stretch>
          </a:blip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5" name="object 25"/>
          <p:cNvSpPr/>
          <p:nvPr/>
        </p:nvSpPr>
        <p:spPr>
          <a:xfrm>
            <a:off x="3651504" y="1786128"/>
            <a:ext cx="3182111" cy="359663"/>
          </a:xfrm>
          <a:prstGeom prst="rect">
            <a:avLst/>
          </a:prstGeom>
          <a:blipFill>
            <a:blip cstate="print" r:embed="rId5"/>
            <a:stretch>
              <a:fillRect/>
            </a:stretch>
          </a:blip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6" name="object 26"/>
          <p:cNvSpPr/>
          <p:nvPr/>
        </p:nvSpPr>
        <p:spPr>
          <a:xfrm>
            <a:off x="1371600" y="5565648"/>
            <a:ext cx="1120139" cy="268224"/>
          </a:xfrm>
          <a:prstGeom prst="rect">
            <a:avLst/>
          </a:prstGeom>
          <a:blipFill>
            <a:blip cstate="print" r:embed="rId6"/>
            <a:stretch>
              <a:fillRect/>
            </a:stretch>
          </a:blip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7" name="object 27"/>
          <p:cNvSpPr/>
          <p:nvPr/>
        </p:nvSpPr>
        <p:spPr>
          <a:xfrm>
            <a:off x="1371346" y="6495059"/>
            <a:ext cx="3871214" cy="4762"/>
          </a:xfrm>
          <a:custGeom>
            <a:avLst/>
            <a:gdLst/>
            <a:ahLst/>
            <a:cxnLst/>
            <a:rect b="b" l="l" r="r" t="t"/>
            <a:pathLst>
              <a:path h="4762" w="3871214">
                <a:moveTo>
                  <a:pt x="0" y="0"/>
                </a:moveTo>
                <a:lnTo>
                  <a:pt x="3871214" y="4762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8" name="object 28"/>
          <p:cNvSpPr/>
          <p:nvPr/>
        </p:nvSpPr>
        <p:spPr>
          <a:xfrm>
            <a:off x="1371600" y="6307836"/>
            <a:ext cx="1120139" cy="268224"/>
          </a:xfrm>
          <a:prstGeom prst="rect">
            <a:avLst/>
          </a:prstGeom>
          <a:blipFill>
            <a:blip cstate="print" r:embed="rId7"/>
            <a:stretch>
              <a:fillRect/>
            </a:stretch>
          </a:blip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9" name="object 29"/>
          <p:cNvSpPr/>
          <p:nvPr/>
        </p:nvSpPr>
        <p:spPr>
          <a:xfrm>
            <a:off x="1988820" y="3226308"/>
            <a:ext cx="6394704" cy="359663"/>
          </a:xfrm>
          <a:prstGeom prst="rect">
            <a:avLst/>
          </a:prstGeom>
          <a:blipFill>
            <a:blip cstate="print" r:embed="rId8"/>
            <a:stretch>
              <a:fillRect/>
            </a:stretch>
          </a:blip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30" name="object 30"/>
          <p:cNvSpPr/>
          <p:nvPr/>
        </p:nvSpPr>
        <p:spPr>
          <a:xfrm>
            <a:off x="2082419" y="2845308"/>
            <a:ext cx="6300724" cy="0"/>
          </a:xfrm>
          <a:custGeom>
            <a:avLst/>
            <a:gdLst/>
            <a:ahLst/>
            <a:cxnLst/>
            <a:rect b="b" l="l" r="r" t="t"/>
            <a:pathLst>
              <a:path h="0" w="6300724">
                <a:moveTo>
                  <a:pt x="0" y="0"/>
                </a:moveTo>
                <a:lnTo>
                  <a:pt x="6300724" y="0"/>
                </a:lnTo>
              </a:path>
            </a:pathLst>
          </a:custGeom>
          <a:ln w="9525">
            <a:solidFill>
              <a:srgbClr val="2F4961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31" name="object 31"/>
          <p:cNvSpPr/>
          <p:nvPr/>
        </p:nvSpPr>
        <p:spPr>
          <a:xfrm>
            <a:off x="2081783" y="3697224"/>
            <a:ext cx="6153912" cy="361188"/>
          </a:xfrm>
          <a:prstGeom prst="rect">
            <a:avLst/>
          </a:prstGeom>
          <a:blipFill>
            <a:blip cstate="print" r:embed="rId9"/>
            <a:stretch>
              <a:fillRect/>
            </a:stretch>
          </a:blip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32" name="object 32"/>
          <p:cNvSpPr/>
          <p:nvPr/>
        </p:nvSpPr>
        <p:spPr>
          <a:xfrm>
            <a:off x="2417953" y="3901186"/>
            <a:ext cx="5965190" cy="2666"/>
          </a:xfrm>
          <a:custGeom>
            <a:avLst/>
            <a:gdLst/>
            <a:ahLst/>
            <a:cxnLst/>
            <a:rect b="b" l="l" r="r" t="t"/>
            <a:pathLst>
              <a:path h="2666" w="5965190">
                <a:moveTo>
                  <a:pt x="0" y="2666"/>
                </a:moveTo>
                <a:lnTo>
                  <a:pt x="5965190" y="0"/>
                </a:lnTo>
              </a:path>
            </a:pathLst>
          </a:custGeom>
          <a:ln w="9525">
            <a:solidFill>
              <a:srgbClr val="2F4961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33" name="object 33"/>
          <p:cNvSpPr/>
          <p:nvPr/>
        </p:nvSpPr>
        <p:spPr>
          <a:xfrm>
            <a:off x="2081783" y="4171188"/>
            <a:ext cx="6414516" cy="359663"/>
          </a:xfrm>
          <a:prstGeom prst="rect">
            <a:avLst/>
          </a:prstGeom>
          <a:blipFill>
            <a:blip cstate="print" r:embed="rId10"/>
            <a:stretch>
              <a:fillRect/>
            </a:stretch>
          </a:blip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34" name="object 34"/>
          <p:cNvSpPr/>
          <p:nvPr/>
        </p:nvSpPr>
        <p:spPr>
          <a:xfrm>
            <a:off x="2107692" y="4637532"/>
            <a:ext cx="6274308" cy="361188"/>
          </a:xfrm>
          <a:prstGeom prst="rect">
            <a:avLst/>
          </a:prstGeom>
          <a:blipFill>
            <a:blip cstate="print" r:embed="rId11"/>
            <a:stretch>
              <a:fillRect/>
            </a:stretch>
          </a:blip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35" name="object 35"/>
          <p:cNvSpPr/>
          <p:nvPr/>
        </p:nvSpPr>
        <p:spPr>
          <a:xfrm>
            <a:off x="2417953" y="4887341"/>
            <a:ext cx="5965190" cy="0"/>
          </a:xfrm>
          <a:custGeom>
            <a:avLst/>
            <a:gdLst/>
            <a:ahLst/>
            <a:cxnLst/>
            <a:rect b="b" l="l" r="r" t="t"/>
            <a:pathLst>
              <a:path h="0" w="5965190">
                <a:moveTo>
                  <a:pt x="0" y="0"/>
                </a:moveTo>
                <a:lnTo>
                  <a:pt x="5965190" y="0"/>
                </a:lnTo>
              </a:path>
            </a:pathLst>
          </a:custGeom>
          <a:ln w="9525">
            <a:solidFill>
              <a:srgbClr val="2F4961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6" name="object 16"/>
          <p:cNvSpPr txBox="1"/>
          <p:nvPr/>
        </p:nvSpPr>
        <p:spPr>
          <a:xfrm>
            <a:off x="2413762" y="1125977"/>
            <a:ext cx="1933947" cy="494791"/>
          </a:xfrm>
          <a:prstGeom prst="rect">
            <a:avLst/>
          </a:prstGeom>
        </p:spPr>
        <p:txBody>
          <a:bodyPr bIns="0" lIns="0" rIns="0" rtlCol="0" tIns="22701" wrap="square">
            <a:noAutofit/>
          </a:bodyPr>
          <a:lstStyle/>
          <a:p>
            <a:pPr marL="12700">
              <a:lnSpc>
                <a:spcPts val="3575"/>
              </a:lnSpc>
            </a:pPr>
            <a:r>
              <a:rPr b="1" dirty="0" smtClean="0" spc="295" sz="3700">
                <a:solidFill>
                  <a:srgbClr val="971211"/>
                </a:solidFill>
                <a:latin typeface="Times New Roman"/>
                <a:cs typeface="Times New Roman"/>
              </a:rPr>
              <a:t>S</a:t>
            </a:r>
            <a:r>
              <a:rPr b="1" dirty="0" smtClean="0" spc="295" sz="3700">
                <a:solidFill>
                  <a:srgbClr val="971211"/>
                </a:solidFill>
                <a:latin typeface="Times New Roman"/>
                <a:cs typeface="Times New Roman"/>
              </a:rPr>
              <a:t>T</a:t>
            </a:r>
            <a:r>
              <a:rPr b="1" dirty="0" smtClean="0" spc="295" sz="3700">
                <a:solidFill>
                  <a:srgbClr val="971211"/>
                </a:solidFill>
                <a:latin typeface="Times New Roman"/>
                <a:cs typeface="Times New Roman"/>
              </a:rPr>
              <a:t>O</a:t>
            </a:r>
            <a:r>
              <a:rPr b="1" dirty="0" smtClean="0" spc="295" sz="3700">
                <a:solidFill>
                  <a:srgbClr val="971211"/>
                </a:solidFill>
                <a:latin typeface="Times New Roman"/>
                <a:cs typeface="Times New Roman"/>
              </a:rPr>
              <a:t>C</a:t>
            </a:r>
            <a:r>
              <a:rPr b="1" dirty="0" smtClean="0" spc="295" sz="3700">
                <a:solidFill>
                  <a:srgbClr val="971211"/>
                </a:solidFill>
                <a:latin typeface="Times New Roman"/>
                <a:cs typeface="Times New Roman"/>
              </a:rPr>
              <a:t>K</a:t>
            </a:r>
            <a:endParaRPr sz="370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4428861" y="1125977"/>
            <a:ext cx="3673514" cy="494791"/>
          </a:xfrm>
          <a:prstGeom prst="rect">
            <a:avLst/>
          </a:prstGeom>
        </p:spPr>
        <p:txBody>
          <a:bodyPr bIns="0" lIns="0" rIns="0" rtlCol="0" tIns="22701" wrap="square">
            <a:noAutofit/>
          </a:bodyPr>
          <a:lstStyle/>
          <a:p>
            <a:pPr marL="12700">
              <a:lnSpc>
                <a:spcPts val="3575"/>
              </a:lnSpc>
            </a:pPr>
            <a:r>
              <a:rPr b="1" dirty="0" smtClean="0" spc="214" sz="3700">
                <a:solidFill>
                  <a:srgbClr val="971211"/>
                </a:solidFill>
                <a:latin typeface="Times New Roman"/>
                <a:cs typeface="Times New Roman"/>
              </a:rPr>
              <a:t>C</a:t>
            </a:r>
            <a:r>
              <a:rPr b="1" dirty="0" smtClean="0" spc="214" sz="3700">
                <a:solidFill>
                  <a:srgbClr val="971211"/>
                </a:solidFill>
                <a:latin typeface="Times New Roman"/>
                <a:cs typeface="Times New Roman"/>
              </a:rPr>
              <a:t>E</a:t>
            </a:r>
            <a:r>
              <a:rPr b="1" dirty="0" smtClean="0" spc="214" sz="3700">
                <a:solidFill>
                  <a:srgbClr val="971211"/>
                </a:solidFill>
                <a:latin typeface="Times New Roman"/>
                <a:cs typeface="Times New Roman"/>
              </a:rPr>
              <a:t>R</a:t>
            </a:r>
            <a:r>
              <a:rPr b="1" dirty="0" smtClean="0" spc="214" sz="3700">
                <a:solidFill>
                  <a:srgbClr val="971211"/>
                </a:solidFill>
                <a:latin typeface="Times New Roman"/>
                <a:cs typeface="Times New Roman"/>
              </a:rPr>
              <a:t>T</a:t>
            </a:r>
            <a:r>
              <a:rPr b="1" dirty="0" smtClean="0" spc="214" sz="3700">
                <a:solidFill>
                  <a:srgbClr val="971211"/>
                </a:solidFill>
                <a:latin typeface="Times New Roman"/>
                <a:cs typeface="Times New Roman"/>
              </a:rPr>
              <a:t>I</a:t>
            </a:r>
            <a:r>
              <a:rPr b="1" dirty="0" smtClean="0" spc="214" sz="3700">
                <a:solidFill>
                  <a:srgbClr val="971211"/>
                </a:solidFill>
                <a:latin typeface="Times New Roman"/>
                <a:cs typeface="Times New Roman"/>
              </a:rPr>
              <a:t>F</a:t>
            </a:r>
            <a:r>
              <a:rPr b="1" dirty="0" smtClean="0" spc="214" sz="3700">
                <a:solidFill>
                  <a:srgbClr val="971211"/>
                </a:solidFill>
                <a:latin typeface="Times New Roman"/>
                <a:cs typeface="Times New Roman"/>
              </a:rPr>
              <a:t>I</a:t>
            </a:r>
            <a:r>
              <a:rPr b="1" dirty="0" smtClean="0" spc="214" sz="3700">
                <a:solidFill>
                  <a:srgbClr val="971211"/>
                </a:solidFill>
                <a:latin typeface="Times New Roman"/>
                <a:cs typeface="Times New Roman"/>
              </a:rPr>
              <a:t>C</a:t>
            </a:r>
            <a:r>
              <a:rPr b="1" dirty="0" smtClean="0" spc="214" sz="3700">
                <a:solidFill>
                  <a:srgbClr val="971211"/>
                </a:solidFill>
                <a:latin typeface="Times New Roman"/>
                <a:cs typeface="Times New Roman"/>
              </a:rPr>
              <a:t>A</a:t>
            </a:r>
            <a:r>
              <a:rPr b="1" dirty="0" smtClean="0" spc="214" sz="3700">
                <a:solidFill>
                  <a:srgbClr val="971211"/>
                </a:solidFill>
                <a:latin typeface="Times New Roman"/>
                <a:cs typeface="Times New Roman"/>
              </a:rPr>
              <a:t>T</a:t>
            </a:r>
            <a:r>
              <a:rPr b="1" dirty="0" smtClean="0" spc="214" sz="3700">
                <a:solidFill>
                  <a:srgbClr val="971211"/>
                </a:solidFill>
                <a:latin typeface="Times New Roman"/>
                <a:cs typeface="Times New Roman"/>
              </a:rPr>
              <a:t>E</a:t>
            </a:r>
            <a:endParaRPr sz="3700">
              <a:latin typeface="Times New Roman"/>
              <a:cs typeface="Times New Roman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4084447" y="1847210"/>
            <a:ext cx="2345711" cy="210108"/>
          </a:xfrm>
          <a:prstGeom prst="rect">
            <a:avLst/>
          </a:prstGeom>
        </p:spPr>
        <p:txBody>
          <a:bodyPr bIns="0" lIns="0" rIns="0" rtlCol="0" tIns="9302" wrap="square">
            <a:noAutofit/>
          </a:bodyPr>
          <a:lstStyle/>
          <a:p>
            <a:pPr marL="12700">
              <a:lnSpc>
                <a:spcPts val="1465"/>
              </a:lnSpc>
            </a:pPr>
            <a:r>
              <a:rPr dirty="0" smtClean="0" spc="7" sz="1450">
                <a:solidFill>
                  <a:srgbClr val="495240"/>
                </a:solidFill>
                <a:latin typeface="Times New Roman"/>
                <a:cs typeface="Times New Roman"/>
              </a:rPr>
              <a:t>T</a:t>
            </a:r>
            <a:r>
              <a:rPr dirty="0" smtClean="0" spc="7" sz="1450">
                <a:solidFill>
                  <a:srgbClr val="495240"/>
                </a:solidFill>
                <a:latin typeface="Times New Roman"/>
                <a:cs typeface="Times New Roman"/>
              </a:rPr>
              <a:t>H</a:t>
            </a:r>
            <a:r>
              <a:rPr dirty="0" smtClean="0" spc="7" sz="1450">
                <a:solidFill>
                  <a:srgbClr val="495240"/>
                </a:solidFill>
                <a:latin typeface="Times New Roman"/>
                <a:cs typeface="Times New Roman"/>
              </a:rPr>
              <a:t>IS</a:t>
            </a:r>
            <a:r>
              <a:rPr dirty="0" smtClean="0" spc="7" sz="1450">
                <a:solidFill>
                  <a:srgbClr val="495240"/>
                </a:solidFill>
                <a:latin typeface="Times New Roman"/>
                <a:cs typeface="Times New Roman"/>
              </a:rPr>
              <a:t> </a:t>
            </a:r>
            <a:r>
              <a:rPr dirty="0" smtClean="0" spc="7" sz="1450">
                <a:solidFill>
                  <a:srgbClr val="495240"/>
                </a:solidFill>
                <a:latin typeface="Times New Roman"/>
                <a:cs typeface="Times New Roman"/>
              </a:rPr>
              <a:t>IS</a:t>
            </a:r>
            <a:r>
              <a:rPr dirty="0" smtClean="0" spc="7" sz="1450">
                <a:solidFill>
                  <a:srgbClr val="495240"/>
                </a:solidFill>
                <a:latin typeface="Times New Roman"/>
                <a:cs typeface="Times New Roman"/>
              </a:rPr>
              <a:t> </a:t>
            </a:r>
            <a:r>
              <a:rPr dirty="0" smtClean="0" spc="7" sz="1450">
                <a:solidFill>
                  <a:srgbClr val="495240"/>
                </a:solidFill>
                <a:latin typeface="Times New Roman"/>
                <a:cs typeface="Times New Roman"/>
              </a:rPr>
              <a:t>TO</a:t>
            </a:r>
            <a:r>
              <a:rPr dirty="0" smtClean="0" spc="7" sz="1450">
                <a:solidFill>
                  <a:srgbClr val="495240"/>
                </a:solidFill>
                <a:latin typeface="Times New Roman"/>
                <a:cs typeface="Times New Roman"/>
              </a:rPr>
              <a:t> </a:t>
            </a:r>
            <a:r>
              <a:rPr dirty="0" smtClean="0" spc="7" sz="1450">
                <a:solidFill>
                  <a:srgbClr val="495240"/>
                </a:solidFill>
                <a:latin typeface="Times New Roman"/>
                <a:cs typeface="Times New Roman"/>
              </a:rPr>
              <a:t>C</a:t>
            </a:r>
            <a:r>
              <a:rPr dirty="0" smtClean="0" spc="7" sz="1450">
                <a:solidFill>
                  <a:srgbClr val="495240"/>
                </a:solidFill>
                <a:latin typeface="Times New Roman"/>
                <a:cs typeface="Times New Roman"/>
              </a:rPr>
              <a:t>ERTI</a:t>
            </a:r>
            <a:r>
              <a:rPr dirty="0" smtClean="0" spc="7" sz="1450">
                <a:solidFill>
                  <a:srgbClr val="495240"/>
                </a:solidFill>
                <a:latin typeface="Times New Roman"/>
                <a:cs typeface="Times New Roman"/>
              </a:rPr>
              <a:t>F</a:t>
            </a:r>
            <a:r>
              <a:rPr dirty="0" smtClean="0" spc="7" sz="1450">
                <a:solidFill>
                  <a:srgbClr val="495240"/>
                </a:solidFill>
                <a:latin typeface="Times New Roman"/>
                <a:cs typeface="Times New Roman"/>
              </a:rPr>
              <a:t>Y</a:t>
            </a:r>
            <a:r>
              <a:rPr dirty="0" smtClean="0" spc="7" sz="1450">
                <a:solidFill>
                  <a:srgbClr val="495240"/>
                </a:solidFill>
                <a:latin typeface="Times New Roman"/>
                <a:cs typeface="Times New Roman"/>
              </a:rPr>
              <a:t> </a:t>
            </a:r>
            <a:r>
              <a:rPr dirty="0" smtClean="0" spc="7" sz="1450">
                <a:solidFill>
                  <a:srgbClr val="495240"/>
                </a:solidFill>
                <a:latin typeface="Times New Roman"/>
                <a:cs typeface="Times New Roman"/>
              </a:rPr>
              <a:t>T</a:t>
            </a:r>
            <a:r>
              <a:rPr dirty="0" smtClean="0" spc="7" sz="1450">
                <a:solidFill>
                  <a:srgbClr val="495240"/>
                </a:solidFill>
                <a:latin typeface="Times New Roman"/>
                <a:cs typeface="Times New Roman"/>
              </a:rPr>
              <a:t>H</a:t>
            </a:r>
            <a:r>
              <a:rPr dirty="0" smtClean="0" spc="7" sz="1450">
                <a:solidFill>
                  <a:srgbClr val="495240"/>
                </a:solidFill>
                <a:latin typeface="Times New Roman"/>
                <a:cs typeface="Times New Roman"/>
              </a:rPr>
              <a:t>AT</a:t>
            </a:r>
            <a:endParaRPr sz="1450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2081530" y="3286721"/>
            <a:ext cx="6233545" cy="209803"/>
          </a:xfrm>
          <a:prstGeom prst="rect">
            <a:avLst/>
          </a:prstGeom>
        </p:spPr>
        <p:txBody>
          <a:bodyPr bIns="0" lIns="0" rIns="0" rtlCol="0" tIns="9302" wrap="square">
            <a:noAutofit/>
          </a:bodyPr>
          <a:lstStyle/>
          <a:p>
            <a:pPr marL="12700">
              <a:lnSpc>
                <a:spcPts val="1465"/>
              </a:lnSpc>
            </a:pPr>
            <a:r>
              <a:rPr dirty="0" smtClean="0" spc="0" sz="1450">
                <a:solidFill>
                  <a:srgbClr val="495240"/>
                </a:solidFill>
                <a:latin typeface="Times New Roman"/>
                <a:cs typeface="Times New Roman"/>
              </a:rPr>
              <a:t>IS</a:t>
            </a:r>
            <a:r>
              <a:rPr dirty="0" smtClean="0" spc="-120" sz="1450">
                <a:solidFill>
                  <a:srgbClr val="495240"/>
                </a:solidFill>
                <a:latin typeface="Times New Roman"/>
                <a:cs typeface="Times New Roman"/>
              </a:rPr>
              <a:t> </a:t>
            </a:r>
            <a:r>
              <a:rPr dirty="0" smtClean="0" spc="0" sz="1450">
                <a:solidFill>
                  <a:srgbClr val="495240"/>
                </a:solidFill>
                <a:latin typeface="Times New Roman"/>
                <a:cs typeface="Times New Roman"/>
              </a:rPr>
              <a:t>T</a:t>
            </a:r>
            <a:r>
              <a:rPr dirty="0" smtClean="0" spc="-4" sz="1450">
                <a:solidFill>
                  <a:srgbClr val="495240"/>
                </a:solidFill>
                <a:latin typeface="Times New Roman"/>
                <a:cs typeface="Times New Roman"/>
              </a:rPr>
              <a:t>H</a:t>
            </a:r>
            <a:r>
              <a:rPr dirty="0" smtClean="0" spc="0" sz="1450">
                <a:solidFill>
                  <a:srgbClr val="495240"/>
                </a:solidFill>
                <a:latin typeface="Times New Roman"/>
                <a:cs typeface="Times New Roman"/>
              </a:rPr>
              <a:t>E</a:t>
            </a:r>
            <a:r>
              <a:rPr dirty="0" smtClean="0" spc="82" sz="1450">
                <a:solidFill>
                  <a:srgbClr val="495240"/>
                </a:solidFill>
                <a:latin typeface="Times New Roman"/>
                <a:cs typeface="Times New Roman"/>
              </a:rPr>
              <a:t> </a:t>
            </a:r>
            <a:r>
              <a:rPr dirty="0" smtClean="0" spc="-4" sz="1450">
                <a:solidFill>
                  <a:srgbClr val="495240"/>
                </a:solidFill>
                <a:latin typeface="Times New Roman"/>
                <a:cs typeface="Times New Roman"/>
              </a:rPr>
              <a:t>O</a:t>
            </a:r>
            <a:r>
              <a:rPr dirty="0" smtClean="0" spc="0" sz="1450">
                <a:solidFill>
                  <a:srgbClr val="495240"/>
                </a:solidFill>
                <a:latin typeface="Times New Roman"/>
                <a:cs typeface="Times New Roman"/>
              </a:rPr>
              <a:t>W</a:t>
            </a:r>
            <a:r>
              <a:rPr dirty="0" smtClean="0" spc="4" sz="1450">
                <a:solidFill>
                  <a:srgbClr val="495240"/>
                </a:solidFill>
                <a:latin typeface="Times New Roman"/>
                <a:cs typeface="Times New Roman"/>
              </a:rPr>
              <a:t>N</a:t>
            </a:r>
            <a:r>
              <a:rPr dirty="0" smtClean="0" spc="0" sz="1450">
                <a:solidFill>
                  <a:srgbClr val="495240"/>
                </a:solidFill>
                <a:latin typeface="Times New Roman"/>
                <a:cs typeface="Times New Roman"/>
              </a:rPr>
              <a:t>ER</a:t>
            </a:r>
            <a:r>
              <a:rPr dirty="0" smtClean="0" spc="347" sz="1450">
                <a:solidFill>
                  <a:srgbClr val="495240"/>
                </a:solidFill>
                <a:latin typeface="Times New Roman"/>
                <a:cs typeface="Times New Roman"/>
              </a:rPr>
              <a:t> </a:t>
            </a:r>
            <a:r>
              <a:rPr dirty="0" smtClean="0" spc="-4" sz="1450">
                <a:solidFill>
                  <a:srgbClr val="495240"/>
                </a:solidFill>
                <a:latin typeface="Times New Roman"/>
                <a:cs typeface="Times New Roman"/>
              </a:rPr>
              <a:t>O</a:t>
            </a:r>
            <a:r>
              <a:rPr dirty="0" smtClean="0" spc="0" sz="1450">
                <a:solidFill>
                  <a:srgbClr val="495240"/>
                </a:solidFill>
                <a:latin typeface="Times New Roman"/>
                <a:cs typeface="Times New Roman"/>
              </a:rPr>
              <a:t>F</a:t>
            </a:r>
            <a:r>
              <a:rPr dirty="0" smtClean="0" spc="2" sz="1450">
                <a:solidFill>
                  <a:srgbClr val="495240"/>
                </a:solidFill>
                <a:latin typeface="Times New Roman"/>
                <a:cs typeface="Times New Roman"/>
              </a:rPr>
              <a:t> </a:t>
            </a:r>
            <a:r>
              <a:rPr dirty="0" smtClean="0" spc="0" sz="1450" u="sng">
                <a:solidFill>
                  <a:srgbClr val="495240"/>
                </a:solidFill>
                <a:latin typeface="Times New Roman"/>
                <a:cs typeface="Times New Roman"/>
              </a:rPr>
              <a:t>                                                           </a:t>
            </a:r>
            <a:r>
              <a:rPr dirty="0" smtClean="0" spc="136" sz="1450" u="sng">
                <a:solidFill>
                  <a:srgbClr val="495240"/>
                </a:solidFill>
                <a:latin typeface="Times New Roman"/>
                <a:cs typeface="Times New Roman"/>
              </a:rPr>
              <a:t> </a:t>
            </a:r>
            <a:r>
              <a:rPr dirty="0" smtClean="0" spc="351" sz="1450">
                <a:solidFill>
                  <a:srgbClr val="495240"/>
                </a:solidFill>
                <a:latin typeface="Times New Roman"/>
                <a:cs typeface="Times New Roman"/>
              </a:rPr>
              <a:t> </a:t>
            </a:r>
            <a:r>
              <a:rPr dirty="0" smtClean="0" spc="-37" sz="1450">
                <a:solidFill>
                  <a:srgbClr val="495240"/>
                </a:solidFill>
                <a:latin typeface="Times New Roman"/>
                <a:cs typeface="Times New Roman"/>
              </a:rPr>
              <a:t>S</a:t>
            </a:r>
            <a:r>
              <a:rPr dirty="0" smtClean="0" spc="-46" sz="1450">
                <a:solidFill>
                  <a:srgbClr val="495240"/>
                </a:solidFill>
                <a:latin typeface="Times New Roman"/>
                <a:cs typeface="Times New Roman"/>
              </a:rPr>
              <a:t>H</a:t>
            </a:r>
            <a:r>
              <a:rPr dirty="0" smtClean="0" spc="-37" sz="1450">
                <a:solidFill>
                  <a:srgbClr val="495240"/>
                </a:solidFill>
                <a:latin typeface="Times New Roman"/>
                <a:cs typeface="Times New Roman"/>
              </a:rPr>
              <a:t>ARES</a:t>
            </a:r>
            <a:r>
              <a:rPr dirty="0" smtClean="0" spc="35" sz="1450">
                <a:solidFill>
                  <a:srgbClr val="495240"/>
                </a:solidFill>
                <a:latin typeface="Times New Roman"/>
                <a:cs typeface="Times New Roman"/>
              </a:rPr>
              <a:t> </a:t>
            </a:r>
            <a:r>
              <a:rPr dirty="0" smtClean="0" spc="-4" sz="1450">
                <a:solidFill>
                  <a:srgbClr val="495240"/>
                </a:solidFill>
                <a:latin typeface="Times New Roman"/>
                <a:cs typeface="Times New Roman"/>
              </a:rPr>
              <a:t>O</a:t>
            </a:r>
            <a:r>
              <a:rPr dirty="0" smtClean="0" spc="0" sz="1450">
                <a:solidFill>
                  <a:srgbClr val="495240"/>
                </a:solidFill>
                <a:latin typeface="Times New Roman"/>
                <a:cs typeface="Times New Roman"/>
              </a:rPr>
              <a:t>F</a:t>
            </a:r>
            <a:r>
              <a:rPr dirty="0" smtClean="0" spc="148" sz="1450">
                <a:solidFill>
                  <a:srgbClr val="495240"/>
                </a:solidFill>
                <a:latin typeface="Times New Roman"/>
                <a:cs typeface="Times New Roman"/>
              </a:rPr>
              <a:t> </a:t>
            </a:r>
            <a:r>
              <a:rPr dirty="0" smtClean="0" spc="-130" sz="1450">
                <a:solidFill>
                  <a:srgbClr val="495240"/>
                </a:solidFill>
                <a:latin typeface="Times New Roman"/>
                <a:cs typeface="Times New Roman"/>
              </a:rPr>
              <a:t>S</a:t>
            </a:r>
            <a:r>
              <a:rPr dirty="0" smtClean="0" spc="105" sz="1450">
                <a:solidFill>
                  <a:srgbClr val="495240"/>
                </a:solidFill>
                <a:latin typeface="Times New Roman"/>
                <a:cs typeface="Times New Roman"/>
              </a:rPr>
              <a:t>TO</a:t>
            </a:r>
            <a:r>
              <a:rPr dirty="0" smtClean="0" spc="115" sz="1450">
                <a:solidFill>
                  <a:srgbClr val="495240"/>
                </a:solidFill>
                <a:latin typeface="Times New Roman"/>
                <a:cs typeface="Times New Roman"/>
              </a:rPr>
              <a:t>C</a:t>
            </a:r>
            <a:r>
              <a:rPr dirty="0" smtClean="0" spc="-94" sz="1450">
                <a:solidFill>
                  <a:srgbClr val="495240"/>
                </a:solidFill>
                <a:latin typeface="Times New Roman"/>
                <a:cs typeface="Times New Roman"/>
              </a:rPr>
              <a:t>K</a:t>
            </a:r>
            <a:endParaRPr sz="145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2069338" y="3757637"/>
            <a:ext cx="306139" cy="209803"/>
          </a:xfrm>
          <a:prstGeom prst="rect">
            <a:avLst/>
          </a:prstGeom>
        </p:spPr>
        <p:txBody>
          <a:bodyPr bIns="0" lIns="0" rIns="0" rtlCol="0" tIns="9302" wrap="square">
            <a:noAutofit/>
          </a:bodyPr>
          <a:lstStyle/>
          <a:p>
            <a:pPr marL="12700">
              <a:lnSpc>
                <a:spcPts val="1465"/>
              </a:lnSpc>
            </a:pPr>
            <a:r>
              <a:rPr dirty="0" smtClean="0" spc="68" sz="1450">
                <a:solidFill>
                  <a:srgbClr val="495240"/>
                </a:solidFill>
                <a:latin typeface="Times New Roman"/>
                <a:cs typeface="Times New Roman"/>
              </a:rPr>
              <a:t>OF</a:t>
            </a:r>
            <a:endParaRPr sz="145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2069338" y="4231601"/>
            <a:ext cx="822025" cy="209804"/>
          </a:xfrm>
          <a:prstGeom prst="rect">
            <a:avLst/>
          </a:prstGeom>
        </p:spPr>
        <p:txBody>
          <a:bodyPr bIns="0" lIns="0" rIns="0" rtlCol="0" tIns="9302" wrap="square">
            <a:noAutofit/>
          </a:bodyPr>
          <a:lstStyle/>
          <a:p>
            <a:pPr marL="12700">
              <a:lnSpc>
                <a:spcPts val="1465"/>
              </a:lnSpc>
            </a:pPr>
            <a:r>
              <a:rPr dirty="0" smtClean="0" spc="51" sz="1450">
                <a:solidFill>
                  <a:srgbClr val="495240"/>
                </a:solidFill>
                <a:latin typeface="Times New Roman"/>
                <a:cs typeface="Times New Roman"/>
              </a:rPr>
              <a:t>O</a:t>
            </a:r>
            <a:r>
              <a:rPr dirty="0" smtClean="0" spc="51" sz="1450">
                <a:solidFill>
                  <a:srgbClr val="495240"/>
                </a:solidFill>
                <a:latin typeface="Times New Roman"/>
                <a:cs typeface="Times New Roman"/>
              </a:rPr>
              <a:t>N</a:t>
            </a:r>
            <a:r>
              <a:rPr dirty="0" smtClean="0" spc="51" sz="1450">
                <a:solidFill>
                  <a:srgbClr val="495240"/>
                </a:solidFill>
                <a:latin typeface="Times New Roman"/>
                <a:cs typeface="Times New Roman"/>
              </a:rPr>
              <a:t> </a:t>
            </a:r>
            <a:r>
              <a:rPr dirty="0" smtClean="0" spc="51" sz="1450">
                <a:solidFill>
                  <a:srgbClr val="495240"/>
                </a:solidFill>
                <a:latin typeface="Times New Roman"/>
                <a:cs typeface="Times New Roman"/>
              </a:rPr>
              <a:t>THIS</a:t>
            </a:r>
            <a:endParaRPr sz="145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2918333" y="4231601"/>
            <a:ext cx="5505170" cy="209804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12700">
              <a:lnSpc>
                <a:spcPts val="1465"/>
              </a:lnSpc>
              <a:tabLst>
                <a:tab algn="l" pos="5461000"/>
              </a:tabLst>
            </a:pPr>
            <a:r>
              <a:rPr dirty="0" smtClean="0" sz="1450" u="sng">
                <a:solidFill>
                  <a:srgbClr val="495240"/>
                </a:solidFill>
                <a:latin typeface="Times New Roman"/>
                <a:cs typeface="Times New Roman"/>
              </a:rPr>
              <a:t>                        </a:t>
            </a:r>
            <a:r>
              <a:rPr dirty="0" smtClean="0" spc="-44" sz="1450" u="sng">
                <a:solidFill>
                  <a:srgbClr val="495240"/>
                </a:solidFill>
                <a:latin typeface="Times New Roman"/>
                <a:cs typeface="Times New Roman"/>
              </a:rPr>
              <a:t> </a:t>
            </a:r>
            <a:r>
              <a:rPr dirty="0" smtClean="0" spc="0" sz="1450">
                <a:solidFill>
                  <a:srgbClr val="495240"/>
                </a:solidFill>
                <a:latin typeface="Times New Roman"/>
                <a:cs typeface="Times New Roman"/>
              </a:rPr>
              <a:t> </a:t>
            </a:r>
            <a:r>
              <a:rPr dirty="0" smtClean="0" spc="129" sz="1450">
                <a:solidFill>
                  <a:srgbClr val="495240"/>
                </a:solidFill>
                <a:latin typeface="Times New Roman"/>
                <a:cs typeface="Times New Roman"/>
              </a:rPr>
              <a:t> </a:t>
            </a:r>
            <a:r>
              <a:rPr dirty="0" smtClean="0" spc="0" sz="1450">
                <a:solidFill>
                  <a:srgbClr val="495240"/>
                </a:solidFill>
                <a:latin typeface="Times New Roman"/>
                <a:cs typeface="Times New Roman"/>
              </a:rPr>
              <a:t>DAY</a:t>
            </a:r>
            <a:r>
              <a:rPr dirty="0" smtClean="0" spc="0" sz="1450">
                <a:solidFill>
                  <a:srgbClr val="495240"/>
                </a:solidFill>
                <a:latin typeface="Times New Roman"/>
                <a:cs typeface="Times New Roman"/>
              </a:rPr>
              <a:t> </a:t>
            </a:r>
            <a:r>
              <a:rPr dirty="0" smtClean="0" spc="157" sz="1450">
                <a:solidFill>
                  <a:srgbClr val="495240"/>
                </a:solidFill>
                <a:latin typeface="Times New Roman"/>
                <a:cs typeface="Times New Roman"/>
              </a:rPr>
              <a:t>O</a:t>
            </a:r>
            <a:r>
              <a:rPr dirty="0" smtClean="0" spc="-25" sz="1450">
                <a:solidFill>
                  <a:srgbClr val="495240"/>
                </a:solidFill>
                <a:latin typeface="Times New Roman"/>
                <a:cs typeface="Times New Roman"/>
              </a:rPr>
              <a:t>F</a:t>
            </a:r>
            <a:r>
              <a:rPr dirty="0" smtClean="0" spc="-134" sz="1450">
                <a:solidFill>
                  <a:srgbClr val="495240"/>
                </a:solidFill>
                <a:latin typeface="Times New Roman"/>
                <a:cs typeface="Times New Roman"/>
              </a:rPr>
              <a:t> </a:t>
            </a:r>
            <a:r>
              <a:rPr dirty="0" smtClean="0" spc="0" sz="1450" u="sng">
                <a:solidFill>
                  <a:srgbClr val="495240"/>
                </a:solidFill>
                <a:latin typeface="Times New Roman"/>
                <a:cs typeface="Times New Roman"/>
              </a:rPr>
              <a:t>                        </a:t>
            </a:r>
            <a:r>
              <a:rPr dirty="0" smtClean="0" spc="-44" sz="1450" u="sng">
                <a:solidFill>
                  <a:srgbClr val="495240"/>
                </a:solidFill>
                <a:latin typeface="Times New Roman"/>
                <a:cs typeface="Times New Roman"/>
              </a:rPr>
              <a:t> </a:t>
            </a:r>
            <a:r>
              <a:rPr dirty="0" smtClean="0" spc="164" sz="1450">
                <a:solidFill>
                  <a:srgbClr val="495240"/>
                </a:solidFill>
                <a:latin typeface="Times New Roman"/>
                <a:cs typeface="Times New Roman"/>
              </a:rPr>
              <a:t> </a:t>
            </a:r>
            <a:r>
              <a:rPr dirty="0" smtClean="0" spc="83" sz="1450">
                <a:solidFill>
                  <a:srgbClr val="495240"/>
                </a:solidFill>
                <a:latin typeface="Times New Roman"/>
                <a:cs typeface="Times New Roman"/>
              </a:rPr>
              <a:t>IN</a:t>
            </a:r>
            <a:r>
              <a:rPr dirty="0" smtClean="0" spc="0" sz="1450">
                <a:solidFill>
                  <a:srgbClr val="495240"/>
                </a:solidFill>
                <a:latin typeface="Times New Roman"/>
                <a:cs typeface="Times New Roman"/>
              </a:rPr>
              <a:t> </a:t>
            </a:r>
            <a:r>
              <a:rPr dirty="0" smtClean="0" spc="60" sz="1450">
                <a:solidFill>
                  <a:srgbClr val="495240"/>
                </a:solidFill>
                <a:latin typeface="Times New Roman"/>
                <a:cs typeface="Times New Roman"/>
              </a:rPr>
              <a:t>T</a:t>
            </a:r>
            <a:r>
              <a:rPr dirty="0" smtClean="0" spc="77" sz="1450">
                <a:solidFill>
                  <a:srgbClr val="495240"/>
                </a:solidFill>
                <a:latin typeface="Times New Roman"/>
                <a:cs typeface="Times New Roman"/>
              </a:rPr>
              <a:t>H</a:t>
            </a:r>
            <a:r>
              <a:rPr dirty="0" smtClean="0" spc="-53" sz="1450">
                <a:solidFill>
                  <a:srgbClr val="495240"/>
                </a:solidFill>
                <a:latin typeface="Times New Roman"/>
                <a:cs typeface="Times New Roman"/>
              </a:rPr>
              <a:t>E</a:t>
            </a:r>
            <a:r>
              <a:rPr dirty="0" smtClean="0" spc="0" sz="1450">
                <a:solidFill>
                  <a:srgbClr val="495240"/>
                </a:solidFill>
                <a:latin typeface="Times New Roman"/>
                <a:cs typeface="Times New Roman"/>
              </a:rPr>
              <a:t> </a:t>
            </a:r>
            <a:r>
              <a:rPr dirty="0" smtClean="0" spc="-39" sz="1450">
                <a:solidFill>
                  <a:srgbClr val="495240"/>
                </a:solidFill>
                <a:latin typeface="Times New Roman"/>
                <a:cs typeface="Times New Roman"/>
              </a:rPr>
              <a:t>YEAR</a:t>
            </a:r>
            <a:r>
              <a:rPr dirty="0" smtClean="0" spc="0" sz="1450">
                <a:solidFill>
                  <a:srgbClr val="495240"/>
                </a:solidFill>
                <a:latin typeface="Times New Roman"/>
                <a:cs typeface="Times New Roman"/>
              </a:rPr>
              <a:t> </a:t>
            </a:r>
            <a:r>
              <a:rPr dirty="0" smtClean="0" spc="-25" sz="1450">
                <a:solidFill>
                  <a:srgbClr val="495240"/>
                </a:solidFill>
                <a:latin typeface="Times New Roman"/>
                <a:cs typeface="Times New Roman"/>
              </a:rPr>
              <a:t> </a:t>
            </a:r>
            <a:r>
              <a:rPr dirty="0" smtClean="0" spc="0" sz="1450" u="sng">
                <a:solidFill>
                  <a:srgbClr val="495240"/>
                </a:solidFill>
                <a:latin typeface="Times New Roman"/>
                <a:cs typeface="Times New Roman"/>
              </a:rPr>
              <a:t> </a:t>
            </a:r>
            <a:r>
              <a:rPr dirty="0" smtClean="0" spc="0" sz="1450" u="sng">
                <a:solidFill>
                  <a:srgbClr val="495240"/>
                </a:solidFill>
                <a:latin typeface="Times New Roman"/>
                <a:cs typeface="Times New Roman"/>
              </a:rPr>
              <a:t>	</a:t>
            </a:r>
            <a:endParaRPr sz="145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095245" y="4698326"/>
            <a:ext cx="297855" cy="209804"/>
          </a:xfrm>
          <a:prstGeom prst="rect">
            <a:avLst/>
          </a:prstGeom>
        </p:spPr>
        <p:txBody>
          <a:bodyPr bIns="0" lIns="0" rIns="0" rtlCol="0" tIns="9302" wrap="square">
            <a:noAutofit/>
          </a:bodyPr>
          <a:lstStyle/>
          <a:p>
            <a:pPr marL="12700">
              <a:lnSpc>
                <a:spcPts val="1465"/>
              </a:lnSpc>
            </a:pPr>
            <a:r>
              <a:rPr dirty="0" smtClean="0" sz="1450">
                <a:solidFill>
                  <a:srgbClr val="495240"/>
                </a:solidFill>
                <a:latin typeface="Times New Roman"/>
                <a:cs typeface="Times New Roman"/>
              </a:rPr>
              <a:t>AT</a:t>
            </a:r>
            <a:endParaRPr sz="145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359154" y="5580876"/>
            <a:ext cx="821293" cy="171704"/>
          </a:xfrm>
          <a:prstGeom prst="rect">
            <a:avLst/>
          </a:prstGeom>
        </p:spPr>
        <p:txBody>
          <a:bodyPr bIns="0" lIns="0" rIns="0" rtlCol="0" tIns="7524" wrap="square">
            <a:noAutofit/>
          </a:bodyPr>
          <a:lstStyle/>
          <a:p>
            <a:pPr marL="12700">
              <a:lnSpc>
                <a:spcPts val="1185"/>
              </a:lnSpc>
            </a:pPr>
            <a:r>
              <a:rPr dirty="0" smtClean="0" spc="181" sz="1150">
                <a:solidFill>
                  <a:srgbClr val="495240"/>
                </a:solidFill>
                <a:latin typeface="Times New Roman"/>
                <a:cs typeface="Times New Roman"/>
              </a:rPr>
              <a:t>s</a:t>
            </a:r>
            <a:r>
              <a:rPr dirty="0" smtClean="0" spc="181" sz="1150">
                <a:solidFill>
                  <a:srgbClr val="495240"/>
                </a:solidFill>
                <a:latin typeface="Times New Roman"/>
                <a:cs typeface="Times New Roman"/>
              </a:rPr>
              <a:t>i</a:t>
            </a:r>
            <a:r>
              <a:rPr dirty="0" smtClean="0" spc="181" sz="1150">
                <a:solidFill>
                  <a:srgbClr val="495240"/>
                </a:solidFill>
                <a:latin typeface="Times New Roman"/>
                <a:cs typeface="Times New Roman"/>
              </a:rPr>
              <a:t>g</a:t>
            </a:r>
            <a:r>
              <a:rPr dirty="0" smtClean="0" spc="181" sz="1150">
                <a:solidFill>
                  <a:srgbClr val="495240"/>
                </a:solidFill>
                <a:latin typeface="Times New Roman"/>
                <a:cs typeface="Times New Roman"/>
              </a:rPr>
              <a:t>n</a:t>
            </a:r>
            <a:r>
              <a:rPr dirty="0" smtClean="0" spc="181" sz="1150">
                <a:solidFill>
                  <a:srgbClr val="495240"/>
                </a:solidFill>
                <a:latin typeface="Times New Roman"/>
                <a:cs typeface="Times New Roman"/>
              </a:rPr>
              <a:t>e</a:t>
            </a:r>
            <a:r>
              <a:rPr dirty="0" smtClean="0" spc="181" sz="1150">
                <a:solidFill>
                  <a:srgbClr val="495240"/>
                </a:solidFill>
                <a:latin typeface="Times New Roman"/>
                <a:cs typeface="Times New Roman"/>
              </a:rPr>
              <a:t>d</a:t>
            </a:r>
            <a:r>
              <a:rPr dirty="0" smtClean="0" spc="181" sz="1150">
                <a:solidFill>
                  <a:srgbClr val="495240"/>
                </a:solidFill>
                <a:latin typeface="Times New Roman"/>
                <a:cs typeface="Times New Roman"/>
              </a:rPr>
              <a:t> </a:t>
            </a:r>
            <a:r>
              <a:rPr dirty="0" smtClean="0" spc="181" sz="1150">
                <a:solidFill>
                  <a:srgbClr val="495240"/>
                </a:solidFill>
                <a:latin typeface="Times New Roman"/>
                <a:cs typeface="Times New Roman"/>
              </a:rPr>
              <a:t>b</a:t>
            </a:r>
            <a:r>
              <a:rPr dirty="0" smtClean="0" spc="181" sz="1150">
                <a:solidFill>
                  <a:srgbClr val="495240"/>
                </a:solidFill>
                <a:latin typeface="Times New Roman"/>
                <a:cs typeface="Times New Roman"/>
              </a:rPr>
              <a:t>y</a:t>
            </a:r>
            <a:endParaRPr sz="115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359154" y="6323318"/>
            <a:ext cx="821293" cy="171703"/>
          </a:xfrm>
          <a:prstGeom prst="rect">
            <a:avLst/>
          </a:prstGeom>
        </p:spPr>
        <p:txBody>
          <a:bodyPr bIns="0" lIns="0" rIns="0" rtlCol="0" tIns="7524" wrap="square">
            <a:noAutofit/>
          </a:bodyPr>
          <a:lstStyle/>
          <a:p>
            <a:pPr marL="12700">
              <a:lnSpc>
                <a:spcPts val="1185"/>
              </a:lnSpc>
            </a:pPr>
            <a:r>
              <a:rPr dirty="0" smtClean="0" spc="181" sz="1150">
                <a:solidFill>
                  <a:srgbClr val="495240"/>
                </a:solidFill>
                <a:latin typeface="Times New Roman"/>
                <a:cs typeface="Times New Roman"/>
              </a:rPr>
              <a:t>s</a:t>
            </a:r>
            <a:r>
              <a:rPr dirty="0" smtClean="0" spc="181" sz="1150">
                <a:solidFill>
                  <a:srgbClr val="495240"/>
                </a:solidFill>
                <a:latin typeface="Times New Roman"/>
                <a:cs typeface="Times New Roman"/>
              </a:rPr>
              <a:t>i</a:t>
            </a:r>
            <a:r>
              <a:rPr dirty="0" smtClean="0" spc="181" sz="1150">
                <a:solidFill>
                  <a:srgbClr val="495240"/>
                </a:solidFill>
                <a:latin typeface="Times New Roman"/>
                <a:cs typeface="Times New Roman"/>
              </a:rPr>
              <a:t>g</a:t>
            </a:r>
            <a:r>
              <a:rPr dirty="0" smtClean="0" spc="181" sz="1150">
                <a:solidFill>
                  <a:srgbClr val="495240"/>
                </a:solidFill>
                <a:latin typeface="Times New Roman"/>
                <a:cs typeface="Times New Roman"/>
              </a:rPr>
              <a:t>n</a:t>
            </a:r>
            <a:r>
              <a:rPr dirty="0" smtClean="0" spc="181" sz="1150">
                <a:solidFill>
                  <a:srgbClr val="495240"/>
                </a:solidFill>
                <a:latin typeface="Times New Roman"/>
                <a:cs typeface="Times New Roman"/>
              </a:rPr>
              <a:t>e</a:t>
            </a:r>
            <a:r>
              <a:rPr dirty="0" smtClean="0" spc="181" sz="1150">
                <a:solidFill>
                  <a:srgbClr val="495240"/>
                </a:solidFill>
                <a:latin typeface="Times New Roman"/>
                <a:cs typeface="Times New Roman"/>
              </a:rPr>
              <a:t>d</a:t>
            </a:r>
            <a:r>
              <a:rPr dirty="0" smtClean="0" spc="181" sz="1150">
                <a:solidFill>
                  <a:srgbClr val="495240"/>
                </a:solidFill>
                <a:latin typeface="Times New Roman"/>
                <a:cs typeface="Times New Roman"/>
              </a:rPr>
              <a:t> </a:t>
            </a:r>
            <a:r>
              <a:rPr dirty="0" smtClean="0" spc="181" sz="1150">
                <a:solidFill>
                  <a:srgbClr val="495240"/>
                </a:solidFill>
                <a:latin typeface="Times New Roman"/>
                <a:cs typeface="Times New Roman"/>
              </a:rPr>
              <a:t>b</a:t>
            </a:r>
            <a:r>
              <a:rPr dirty="0" smtClean="0" spc="181" sz="1150">
                <a:solidFill>
                  <a:srgbClr val="495240"/>
                </a:solidFill>
                <a:latin typeface="Times New Roman"/>
                <a:cs typeface="Times New Roman"/>
              </a:rPr>
              <a:t>y</a:t>
            </a:r>
            <a:endParaRPr sz="115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082419" y="2705608"/>
            <a:ext cx="6300724" cy="152400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" name="object 5"/>
          <p:cNvSpPr txBox="1"/>
          <p:nvPr/>
        </p:nvSpPr>
        <p:spPr>
          <a:xfrm>
            <a:off x="3763517" y="3293237"/>
            <a:ext cx="2779522" cy="152400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" name="object 4"/>
          <p:cNvSpPr txBox="1"/>
          <p:nvPr/>
        </p:nvSpPr>
        <p:spPr>
          <a:xfrm>
            <a:off x="2931033" y="4238117"/>
            <a:ext cx="1145286" cy="152400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" name="object 3"/>
          <p:cNvSpPr txBox="1"/>
          <p:nvPr/>
        </p:nvSpPr>
        <p:spPr>
          <a:xfrm>
            <a:off x="4914519" y="4238117"/>
            <a:ext cx="1145285" cy="152400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" name="object 2"/>
          <p:cNvSpPr txBox="1"/>
          <p:nvPr/>
        </p:nvSpPr>
        <p:spPr>
          <a:xfrm>
            <a:off x="7380605" y="4238117"/>
            <a:ext cx="1002538" cy="152400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mitype="http://purl.org/dc/dcmitype/" xmlns:xsi="http://www.w3.org/2001/XMLSchema-instance"/>
</file>