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  <Default ContentType="image/png" Extension="png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693400" cy="7569200"/>
  <p:notesSz cx="10693400" cy="75692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Relationship Id="rId10" Target="../media/image9.png" Type="http://schemas.openxmlformats.org/officeDocument/2006/relationships/image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314325" y="466788"/>
            <a:ext cx="10056622" cy="6726428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2383536" y="6286500"/>
            <a:ext cx="1825243" cy="0"/>
          </a:xfrm>
          <a:custGeom>
            <a:avLst/>
            <a:gdLst/>
            <a:ahLst/>
            <a:cxnLst/>
            <a:rect b="b" l="l" r="r" t="t"/>
            <a:pathLst>
              <a:path h="0" w="1825243">
                <a:moveTo>
                  <a:pt x="0" y="0"/>
                </a:moveTo>
                <a:lnTo>
                  <a:pt x="1825243" y="0"/>
                </a:lnTo>
              </a:path>
            </a:pathLst>
          </a:custGeom>
          <a:ln w="9525">
            <a:solidFill>
              <a:srgbClr val="2F496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6441059" y="6320320"/>
            <a:ext cx="1860549" cy="0"/>
          </a:xfrm>
          <a:custGeom>
            <a:avLst/>
            <a:gdLst/>
            <a:ahLst/>
            <a:cxnLst/>
            <a:rect b="b" l="l" r="r" t="t"/>
            <a:pathLst>
              <a:path h="0" w="1860549">
                <a:moveTo>
                  <a:pt x="0" y="0"/>
                </a:moveTo>
                <a:lnTo>
                  <a:pt x="1860549" y="0"/>
                </a:lnTo>
              </a:path>
            </a:pathLst>
          </a:custGeom>
          <a:ln w="9525">
            <a:solidFill>
              <a:srgbClr val="2F496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2417064" y="1359408"/>
            <a:ext cx="5850636" cy="548639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752088" y="2200656"/>
            <a:ext cx="3182112" cy="361188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6810756" y="6390132"/>
            <a:ext cx="1120140" cy="269747"/>
          </a:xfrm>
          <a:prstGeom prst="rect">
            <a:avLst/>
          </a:prstGeom>
          <a:blipFill>
            <a:blip cstate="print" r:embed="rId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2735580" y="6390132"/>
            <a:ext cx="1121664" cy="269747"/>
          </a:xfrm>
          <a:prstGeom prst="rect">
            <a:avLst/>
          </a:prstGeom>
          <a:blipFill>
            <a:blip cstate="print" r:embed="rId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2266188" y="3561588"/>
            <a:ext cx="6394704" cy="359663"/>
          </a:xfrm>
          <a:prstGeom prst="rect">
            <a:avLst/>
          </a:prstGeom>
          <a:blipFill>
            <a:blip cstate="print" r:embed="rId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2358517" y="3180080"/>
            <a:ext cx="6301358" cy="0"/>
          </a:xfrm>
          <a:custGeom>
            <a:avLst/>
            <a:gdLst/>
            <a:ahLst/>
            <a:cxnLst/>
            <a:rect b="b" l="l" r="r" t="t"/>
            <a:pathLst>
              <a:path h="0" w="6301358">
                <a:moveTo>
                  <a:pt x="0" y="0"/>
                </a:moveTo>
                <a:lnTo>
                  <a:pt x="6301358" y="0"/>
                </a:lnTo>
              </a:path>
            </a:pathLst>
          </a:custGeom>
          <a:ln w="9525">
            <a:solidFill>
              <a:srgbClr val="2F496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2359152" y="4032504"/>
            <a:ext cx="6152388" cy="361188"/>
          </a:xfrm>
          <a:prstGeom prst="rect">
            <a:avLst/>
          </a:prstGeom>
          <a:blipFill>
            <a:blip cstate="print" r:embed="rId8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2694051" y="4272153"/>
            <a:ext cx="5965825" cy="0"/>
          </a:xfrm>
          <a:custGeom>
            <a:avLst/>
            <a:gdLst/>
            <a:ahLst/>
            <a:cxnLst/>
            <a:rect b="b" l="l" r="r" t="t"/>
            <a:pathLst>
              <a:path h="0" w="5965825">
                <a:moveTo>
                  <a:pt x="0" y="0"/>
                </a:moveTo>
                <a:lnTo>
                  <a:pt x="5965825" y="0"/>
                </a:lnTo>
              </a:path>
            </a:pathLst>
          </a:custGeom>
          <a:ln w="9525">
            <a:solidFill>
              <a:srgbClr val="2F496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2359152" y="4504944"/>
            <a:ext cx="6412992" cy="361188"/>
          </a:xfrm>
          <a:prstGeom prst="rect">
            <a:avLst/>
          </a:prstGeom>
          <a:blipFill>
            <a:blip cstate="print" r:embed="rId9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2383536" y="4972812"/>
            <a:ext cx="6275832" cy="361188"/>
          </a:xfrm>
          <a:prstGeom prst="rect">
            <a:avLst/>
          </a:prstGeom>
          <a:blipFill>
            <a:blip cstate="print" r:embed="rId10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2694051" y="5222240"/>
            <a:ext cx="5965825" cy="0"/>
          </a:xfrm>
          <a:custGeom>
            <a:avLst/>
            <a:gdLst/>
            <a:ahLst/>
            <a:cxnLst/>
            <a:rect b="b" l="l" r="r" t="t"/>
            <a:pathLst>
              <a:path h="0" w="5965825">
                <a:moveTo>
                  <a:pt x="0" y="0"/>
                </a:moveTo>
                <a:lnTo>
                  <a:pt x="5965825" y="0"/>
                </a:lnTo>
              </a:path>
            </a:pathLst>
          </a:custGeom>
          <a:ln w="9525">
            <a:solidFill>
              <a:srgbClr val="2F496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547874" y="1360070"/>
            <a:ext cx="1908010" cy="495096"/>
          </a:xfrm>
          <a:prstGeom prst="rect">
            <a:avLst/>
          </a:prstGeom>
        </p:spPr>
        <p:txBody>
          <a:bodyPr bIns="0" lIns="0" rIns="0" rtlCol="0" tIns="22891" wrap="square">
            <a:noAutofit/>
          </a:bodyPr>
          <a:lstStyle/>
          <a:p>
            <a:pPr marL="12700">
              <a:lnSpc>
                <a:spcPts val="3604"/>
              </a:lnSpc>
            </a:pPr>
            <a:r>
              <a:rPr dirty="0" smtClean="0" spc="420" sz="3700">
                <a:solidFill>
                  <a:srgbClr val="2F4961"/>
                </a:solidFill>
                <a:latin typeface="Times New Roman"/>
                <a:cs typeface="Times New Roman"/>
              </a:rPr>
              <a:t>S</a:t>
            </a:r>
            <a:r>
              <a:rPr dirty="0" smtClean="0" spc="420" sz="3700">
                <a:solidFill>
                  <a:srgbClr val="2F4961"/>
                </a:solidFill>
                <a:latin typeface="Times New Roman"/>
                <a:cs typeface="Times New Roman"/>
              </a:rPr>
              <a:t>T</a:t>
            </a:r>
            <a:r>
              <a:rPr dirty="0" smtClean="0" spc="420" sz="3700">
                <a:solidFill>
                  <a:srgbClr val="2F4961"/>
                </a:solidFill>
                <a:latin typeface="Times New Roman"/>
                <a:cs typeface="Times New Roman"/>
              </a:rPr>
              <a:t>O</a:t>
            </a:r>
            <a:r>
              <a:rPr dirty="0" smtClean="0" spc="420" sz="3700">
                <a:solidFill>
                  <a:srgbClr val="2F4961"/>
                </a:solidFill>
                <a:latin typeface="Times New Roman"/>
                <a:cs typeface="Times New Roman"/>
              </a:rPr>
              <a:t>C</a:t>
            </a:r>
            <a:r>
              <a:rPr dirty="0" smtClean="0" spc="420" sz="3700">
                <a:solidFill>
                  <a:srgbClr val="2F4961"/>
                </a:solidFill>
                <a:latin typeface="Times New Roman"/>
                <a:cs typeface="Times New Roman"/>
              </a:rPr>
              <a:t>K</a:t>
            </a:r>
            <a:endParaRPr sz="37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45964" y="1360070"/>
            <a:ext cx="3627123" cy="495096"/>
          </a:xfrm>
          <a:prstGeom prst="rect">
            <a:avLst/>
          </a:prstGeom>
        </p:spPr>
        <p:txBody>
          <a:bodyPr bIns="0" lIns="0" rIns="0" rtlCol="0" tIns="22891" wrap="square">
            <a:noAutofit/>
          </a:bodyPr>
          <a:lstStyle/>
          <a:p>
            <a:pPr marL="12700">
              <a:lnSpc>
                <a:spcPts val="3604"/>
              </a:lnSpc>
            </a:pPr>
            <a:r>
              <a:rPr dirty="0" smtClean="0" spc="369" sz="3700">
                <a:solidFill>
                  <a:srgbClr val="2F4961"/>
                </a:solidFill>
                <a:latin typeface="Times New Roman"/>
                <a:cs typeface="Times New Roman"/>
              </a:rPr>
              <a:t>C</a:t>
            </a:r>
            <a:r>
              <a:rPr dirty="0" smtClean="0" spc="369" sz="3700">
                <a:solidFill>
                  <a:srgbClr val="2F4961"/>
                </a:solidFill>
                <a:latin typeface="Times New Roman"/>
                <a:cs typeface="Times New Roman"/>
              </a:rPr>
              <a:t>E</a:t>
            </a:r>
            <a:r>
              <a:rPr dirty="0" smtClean="0" spc="369" sz="3700">
                <a:solidFill>
                  <a:srgbClr val="2F4961"/>
                </a:solidFill>
                <a:latin typeface="Times New Roman"/>
                <a:cs typeface="Times New Roman"/>
              </a:rPr>
              <a:t>R</a:t>
            </a:r>
            <a:r>
              <a:rPr dirty="0" smtClean="0" spc="369" sz="3700">
                <a:solidFill>
                  <a:srgbClr val="2F4961"/>
                </a:solidFill>
                <a:latin typeface="Times New Roman"/>
                <a:cs typeface="Times New Roman"/>
              </a:rPr>
              <a:t>T</a:t>
            </a:r>
            <a:r>
              <a:rPr dirty="0" smtClean="0" spc="369" sz="3700">
                <a:solidFill>
                  <a:srgbClr val="2F4961"/>
                </a:solidFill>
                <a:latin typeface="Times New Roman"/>
                <a:cs typeface="Times New Roman"/>
              </a:rPr>
              <a:t>I</a:t>
            </a:r>
            <a:r>
              <a:rPr dirty="0" smtClean="0" spc="369" sz="3700">
                <a:solidFill>
                  <a:srgbClr val="2F4961"/>
                </a:solidFill>
                <a:latin typeface="Times New Roman"/>
                <a:cs typeface="Times New Roman"/>
              </a:rPr>
              <a:t>F</a:t>
            </a:r>
            <a:r>
              <a:rPr dirty="0" smtClean="0" spc="369" sz="3700">
                <a:solidFill>
                  <a:srgbClr val="2F4961"/>
                </a:solidFill>
                <a:latin typeface="Times New Roman"/>
                <a:cs typeface="Times New Roman"/>
              </a:rPr>
              <a:t>I</a:t>
            </a:r>
            <a:r>
              <a:rPr dirty="0" smtClean="0" spc="369" sz="3700">
                <a:solidFill>
                  <a:srgbClr val="2F4961"/>
                </a:solidFill>
                <a:latin typeface="Times New Roman"/>
                <a:cs typeface="Times New Roman"/>
              </a:rPr>
              <a:t>C</a:t>
            </a:r>
            <a:r>
              <a:rPr dirty="0" smtClean="0" spc="369" sz="3700">
                <a:solidFill>
                  <a:srgbClr val="2F4961"/>
                </a:solidFill>
                <a:latin typeface="Times New Roman"/>
                <a:cs typeface="Times New Roman"/>
              </a:rPr>
              <a:t>A</a:t>
            </a:r>
            <a:r>
              <a:rPr dirty="0" smtClean="0" spc="369" sz="3700">
                <a:solidFill>
                  <a:srgbClr val="2F4961"/>
                </a:solidFill>
                <a:latin typeface="Times New Roman"/>
                <a:cs typeface="Times New Roman"/>
              </a:rPr>
              <a:t>T</a:t>
            </a:r>
            <a:r>
              <a:rPr dirty="0" smtClean="0" spc="369" sz="3700">
                <a:solidFill>
                  <a:srgbClr val="2F4961"/>
                </a:solidFill>
                <a:latin typeface="Times New Roman"/>
                <a:cs typeface="Times New Roman"/>
              </a:rPr>
              <a:t>E</a:t>
            </a:r>
            <a:endParaRPr sz="3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96639" y="2260993"/>
            <a:ext cx="2522259" cy="209804"/>
          </a:xfrm>
          <a:prstGeom prst="rect">
            <a:avLst/>
          </a:prstGeom>
        </p:spPr>
        <p:txBody>
          <a:bodyPr bIns="0" lIns="0" rIns="0" rtlCol="0" tIns="9366" wrap="square">
            <a:noAutofit/>
          </a:bodyPr>
          <a:lstStyle/>
          <a:p>
            <a:pPr marL="12700">
              <a:lnSpc>
                <a:spcPts val="1475"/>
              </a:lnSpc>
            </a:pPr>
            <a:r>
              <a:rPr dirty="0" smtClean="0" spc="32" sz="1450">
                <a:solidFill>
                  <a:srgbClr val="2F4961"/>
                </a:solidFill>
                <a:latin typeface="Times New Roman"/>
                <a:cs typeface="Times New Roman"/>
              </a:rPr>
              <a:t>THIS</a:t>
            </a:r>
            <a:r>
              <a:rPr dirty="0" smtClean="0" spc="32" sz="1450">
                <a:solidFill>
                  <a:srgbClr val="2F4961"/>
                </a:solidFill>
                <a:latin typeface="Times New Roman"/>
                <a:cs typeface="Times New Roman"/>
              </a:rPr>
              <a:t> </a:t>
            </a:r>
            <a:r>
              <a:rPr dirty="0" smtClean="0" spc="32" sz="1450">
                <a:solidFill>
                  <a:srgbClr val="2F4961"/>
                </a:solidFill>
                <a:latin typeface="Times New Roman"/>
                <a:cs typeface="Times New Roman"/>
              </a:rPr>
              <a:t>IS</a:t>
            </a:r>
            <a:r>
              <a:rPr dirty="0" smtClean="0" spc="32" sz="1450">
                <a:solidFill>
                  <a:srgbClr val="2F4961"/>
                </a:solidFill>
                <a:latin typeface="Times New Roman"/>
                <a:cs typeface="Times New Roman"/>
              </a:rPr>
              <a:t> </a:t>
            </a:r>
            <a:r>
              <a:rPr dirty="0" smtClean="0" spc="32" sz="1450">
                <a:solidFill>
                  <a:srgbClr val="2F4961"/>
                </a:solidFill>
                <a:latin typeface="Times New Roman"/>
                <a:cs typeface="Times New Roman"/>
              </a:rPr>
              <a:t>T</a:t>
            </a:r>
            <a:r>
              <a:rPr dirty="0" smtClean="0" spc="32" sz="1450">
                <a:solidFill>
                  <a:srgbClr val="2F4961"/>
                </a:solidFill>
                <a:latin typeface="Times New Roman"/>
                <a:cs typeface="Times New Roman"/>
              </a:rPr>
              <a:t>O</a:t>
            </a:r>
            <a:r>
              <a:rPr dirty="0" smtClean="0" spc="32" sz="1450">
                <a:solidFill>
                  <a:srgbClr val="2F4961"/>
                </a:solidFill>
                <a:latin typeface="Times New Roman"/>
                <a:cs typeface="Times New Roman"/>
              </a:rPr>
              <a:t> </a:t>
            </a:r>
            <a:r>
              <a:rPr dirty="0" smtClean="0" spc="32" sz="1450">
                <a:solidFill>
                  <a:srgbClr val="2F4961"/>
                </a:solidFill>
                <a:latin typeface="Times New Roman"/>
                <a:cs typeface="Times New Roman"/>
              </a:rPr>
              <a:t> </a:t>
            </a:r>
            <a:r>
              <a:rPr dirty="0" smtClean="0" spc="32" sz="1450">
                <a:solidFill>
                  <a:srgbClr val="2F4961"/>
                </a:solidFill>
                <a:latin typeface="Times New Roman"/>
                <a:cs typeface="Times New Roman"/>
              </a:rPr>
              <a:t>C</a:t>
            </a:r>
            <a:r>
              <a:rPr dirty="0" smtClean="0" spc="32" sz="1450">
                <a:solidFill>
                  <a:srgbClr val="2F4961"/>
                </a:solidFill>
                <a:latin typeface="Times New Roman"/>
                <a:cs typeface="Times New Roman"/>
              </a:rPr>
              <a:t>E</a:t>
            </a:r>
            <a:r>
              <a:rPr dirty="0" smtClean="0" spc="32" sz="1450">
                <a:solidFill>
                  <a:srgbClr val="2F4961"/>
                </a:solidFill>
                <a:latin typeface="Times New Roman"/>
                <a:cs typeface="Times New Roman"/>
              </a:rPr>
              <a:t>R</a:t>
            </a:r>
            <a:r>
              <a:rPr dirty="0" smtClean="0" spc="32" sz="1450">
                <a:solidFill>
                  <a:srgbClr val="2F4961"/>
                </a:solidFill>
                <a:latin typeface="Times New Roman"/>
                <a:cs typeface="Times New Roman"/>
              </a:rPr>
              <a:t>T</a:t>
            </a:r>
            <a:r>
              <a:rPr dirty="0" smtClean="0" spc="32" sz="1450">
                <a:solidFill>
                  <a:srgbClr val="2F4961"/>
                </a:solidFill>
                <a:latin typeface="Times New Roman"/>
                <a:cs typeface="Times New Roman"/>
              </a:rPr>
              <a:t>IFY</a:t>
            </a:r>
            <a:r>
              <a:rPr dirty="0" smtClean="0" spc="32" sz="1450">
                <a:solidFill>
                  <a:srgbClr val="2F4961"/>
                </a:solidFill>
                <a:latin typeface="Times New Roman"/>
                <a:cs typeface="Times New Roman"/>
              </a:rPr>
              <a:t> </a:t>
            </a:r>
            <a:r>
              <a:rPr dirty="0" smtClean="0" spc="32" sz="1450">
                <a:solidFill>
                  <a:srgbClr val="2F4961"/>
                </a:solidFill>
                <a:latin typeface="Times New Roman"/>
                <a:cs typeface="Times New Roman"/>
              </a:rPr>
              <a:t> </a:t>
            </a:r>
            <a:r>
              <a:rPr dirty="0" smtClean="0" spc="32" sz="1450">
                <a:solidFill>
                  <a:srgbClr val="2F4961"/>
                </a:solidFill>
                <a:latin typeface="Times New Roman"/>
                <a:cs typeface="Times New Roman"/>
              </a:rPr>
              <a:t>THAT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04034" y="3620655"/>
            <a:ext cx="4417542" cy="20980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ts val="1475"/>
              </a:lnSpc>
              <a:tabLst>
                <a:tab algn="l" pos="4368800"/>
              </a:tabLst>
            </a:pPr>
            <a:r>
              <a:rPr dirty="0" smtClean="0" spc="65" sz="1450">
                <a:solidFill>
                  <a:srgbClr val="2F4961"/>
                </a:solidFill>
                <a:latin typeface="Times New Roman"/>
                <a:cs typeface="Times New Roman"/>
              </a:rPr>
              <a:t>IS</a:t>
            </a:r>
            <a:r>
              <a:rPr dirty="0" smtClean="0" spc="65" sz="1450">
                <a:solidFill>
                  <a:srgbClr val="2F4961"/>
                </a:solidFill>
                <a:latin typeface="Times New Roman"/>
                <a:cs typeface="Times New Roman"/>
              </a:rPr>
              <a:t> </a:t>
            </a:r>
            <a:r>
              <a:rPr dirty="0" smtClean="0" spc="65" sz="1450">
                <a:solidFill>
                  <a:srgbClr val="2F4961"/>
                </a:solidFill>
                <a:latin typeface="Times New Roman"/>
                <a:cs typeface="Times New Roman"/>
              </a:rPr>
              <a:t>T</a:t>
            </a:r>
            <a:r>
              <a:rPr dirty="0" smtClean="0" spc="65" sz="1450">
                <a:solidFill>
                  <a:srgbClr val="2F4961"/>
                </a:solidFill>
                <a:latin typeface="Times New Roman"/>
                <a:cs typeface="Times New Roman"/>
              </a:rPr>
              <a:t>H</a:t>
            </a:r>
            <a:r>
              <a:rPr dirty="0" smtClean="0" spc="65" sz="1450">
                <a:solidFill>
                  <a:srgbClr val="2F4961"/>
                </a:solidFill>
                <a:latin typeface="Times New Roman"/>
                <a:cs typeface="Times New Roman"/>
              </a:rPr>
              <a:t>E</a:t>
            </a:r>
            <a:r>
              <a:rPr dirty="0" smtClean="0" spc="65" sz="1450">
                <a:solidFill>
                  <a:srgbClr val="2F4961"/>
                </a:solidFill>
                <a:latin typeface="Times New Roman"/>
                <a:cs typeface="Times New Roman"/>
              </a:rPr>
              <a:t> </a:t>
            </a:r>
            <a:r>
              <a:rPr dirty="0" smtClean="0" spc="65" sz="1450">
                <a:solidFill>
                  <a:srgbClr val="2F4961"/>
                </a:solidFill>
                <a:latin typeface="Times New Roman"/>
                <a:cs typeface="Times New Roman"/>
              </a:rPr>
              <a:t>O</a:t>
            </a:r>
            <a:r>
              <a:rPr dirty="0" smtClean="0" spc="65" sz="1450">
                <a:solidFill>
                  <a:srgbClr val="2F4961"/>
                </a:solidFill>
                <a:latin typeface="Times New Roman"/>
                <a:cs typeface="Times New Roman"/>
              </a:rPr>
              <a:t>W</a:t>
            </a:r>
            <a:r>
              <a:rPr dirty="0" smtClean="0" spc="65" sz="1450">
                <a:solidFill>
                  <a:srgbClr val="2F4961"/>
                </a:solidFill>
                <a:latin typeface="Times New Roman"/>
                <a:cs typeface="Times New Roman"/>
              </a:rPr>
              <a:t>N</a:t>
            </a:r>
            <a:r>
              <a:rPr dirty="0" smtClean="0" spc="65" sz="1450">
                <a:solidFill>
                  <a:srgbClr val="2F4961"/>
                </a:solidFill>
                <a:latin typeface="Times New Roman"/>
                <a:cs typeface="Times New Roman"/>
              </a:rPr>
              <a:t>ER</a:t>
            </a:r>
            <a:r>
              <a:rPr dirty="0" smtClean="0" spc="65" sz="1450">
                <a:solidFill>
                  <a:srgbClr val="2F4961"/>
                </a:solidFill>
                <a:latin typeface="Times New Roman"/>
                <a:cs typeface="Times New Roman"/>
              </a:rPr>
              <a:t> </a:t>
            </a:r>
            <a:r>
              <a:rPr dirty="0" smtClean="0" spc="65" sz="1450">
                <a:solidFill>
                  <a:srgbClr val="2F4961"/>
                </a:solidFill>
                <a:latin typeface="Times New Roman"/>
                <a:cs typeface="Times New Roman"/>
              </a:rPr>
              <a:t>O</a:t>
            </a:r>
            <a:r>
              <a:rPr dirty="0" smtClean="0" spc="65" sz="1450">
                <a:solidFill>
                  <a:srgbClr val="2F4961"/>
                </a:solidFill>
                <a:latin typeface="Times New Roman"/>
                <a:cs typeface="Times New Roman"/>
              </a:rPr>
              <a:t>F</a:t>
            </a:r>
            <a:r>
              <a:rPr dirty="0" smtClean="0" spc="65" sz="1450">
                <a:solidFill>
                  <a:srgbClr val="2F4961"/>
                </a:solidFill>
                <a:latin typeface="Times New Roman"/>
                <a:cs typeface="Times New Roman"/>
              </a:rPr>
              <a:t> </a:t>
            </a:r>
            <a:r>
              <a:rPr dirty="0" smtClean="0" spc="65" sz="1450" u="sng">
                <a:solidFill>
                  <a:srgbClr val="2F4961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450" u="sng">
                <a:solidFill>
                  <a:srgbClr val="2F4961"/>
                </a:solidFill>
                <a:latin typeface="Times New Roman"/>
                <a:cs typeface="Times New Roman"/>
              </a:rPr>
              <a:t>	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852543" y="3620655"/>
            <a:ext cx="1791094" cy="209804"/>
          </a:xfrm>
          <a:prstGeom prst="rect">
            <a:avLst/>
          </a:prstGeom>
        </p:spPr>
        <p:txBody>
          <a:bodyPr bIns="0" lIns="0" rIns="0" rtlCol="0" tIns="9366" wrap="square">
            <a:noAutofit/>
          </a:bodyPr>
          <a:lstStyle/>
          <a:p>
            <a:pPr marL="12700">
              <a:lnSpc>
                <a:spcPts val="1475"/>
              </a:lnSpc>
            </a:pPr>
            <a:r>
              <a:rPr dirty="0" smtClean="0" spc="50" sz="1450">
                <a:solidFill>
                  <a:srgbClr val="2F4961"/>
                </a:solidFill>
                <a:latin typeface="Times New Roman"/>
                <a:cs typeface="Times New Roman"/>
              </a:rPr>
              <a:t>S</a:t>
            </a:r>
            <a:r>
              <a:rPr dirty="0" smtClean="0" spc="50" sz="1450">
                <a:solidFill>
                  <a:srgbClr val="2F4961"/>
                </a:solidFill>
                <a:latin typeface="Times New Roman"/>
                <a:cs typeface="Times New Roman"/>
              </a:rPr>
              <a:t>HAR</a:t>
            </a:r>
            <a:r>
              <a:rPr dirty="0" smtClean="0" spc="50" sz="1450">
                <a:solidFill>
                  <a:srgbClr val="2F4961"/>
                </a:solidFill>
                <a:latin typeface="Times New Roman"/>
                <a:cs typeface="Times New Roman"/>
              </a:rPr>
              <a:t>E</a:t>
            </a:r>
            <a:r>
              <a:rPr dirty="0" smtClean="0" spc="50" sz="1450">
                <a:solidFill>
                  <a:srgbClr val="2F4961"/>
                </a:solidFill>
                <a:latin typeface="Times New Roman"/>
                <a:cs typeface="Times New Roman"/>
              </a:rPr>
              <a:t>S</a:t>
            </a:r>
            <a:r>
              <a:rPr dirty="0" smtClean="0" spc="50" sz="1450">
                <a:solidFill>
                  <a:srgbClr val="2F4961"/>
                </a:solidFill>
                <a:latin typeface="Times New Roman"/>
                <a:cs typeface="Times New Roman"/>
              </a:rPr>
              <a:t> </a:t>
            </a:r>
            <a:r>
              <a:rPr dirty="0" smtClean="0" spc="50" sz="1450">
                <a:solidFill>
                  <a:srgbClr val="2F4961"/>
                </a:solidFill>
                <a:latin typeface="Times New Roman"/>
                <a:cs typeface="Times New Roman"/>
              </a:rPr>
              <a:t>O</a:t>
            </a:r>
            <a:r>
              <a:rPr dirty="0" smtClean="0" spc="50" sz="1450">
                <a:solidFill>
                  <a:srgbClr val="2F4961"/>
                </a:solidFill>
                <a:latin typeface="Times New Roman"/>
                <a:cs typeface="Times New Roman"/>
              </a:rPr>
              <a:t>F</a:t>
            </a:r>
            <a:r>
              <a:rPr dirty="0" smtClean="0" spc="50" sz="1450">
                <a:solidFill>
                  <a:srgbClr val="2F4961"/>
                </a:solidFill>
                <a:latin typeface="Times New Roman"/>
                <a:cs typeface="Times New Roman"/>
              </a:rPr>
              <a:t> </a:t>
            </a:r>
            <a:r>
              <a:rPr dirty="0" smtClean="0" spc="50" sz="1450">
                <a:solidFill>
                  <a:srgbClr val="2F4961"/>
                </a:solidFill>
                <a:latin typeface="Times New Roman"/>
                <a:cs typeface="Times New Roman"/>
              </a:rPr>
              <a:t>S</a:t>
            </a:r>
            <a:r>
              <a:rPr dirty="0" smtClean="0" spc="50" sz="1450">
                <a:solidFill>
                  <a:srgbClr val="2F4961"/>
                </a:solidFill>
                <a:latin typeface="Times New Roman"/>
                <a:cs typeface="Times New Roman"/>
              </a:rPr>
              <a:t>T</a:t>
            </a:r>
            <a:r>
              <a:rPr dirty="0" smtClean="0" spc="50" sz="1450">
                <a:solidFill>
                  <a:srgbClr val="2F4961"/>
                </a:solidFill>
                <a:latin typeface="Times New Roman"/>
                <a:cs typeface="Times New Roman"/>
              </a:rPr>
              <a:t>O</a:t>
            </a:r>
            <a:r>
              <a:rPr dirty="0" smtClean="0" spc="50" sz="1450">
                <a:solidFill>
                  <a:srgbClr val="2F4961"/>
                </a:solidFill>
                <a:latin typeface="Times New Roman"/>
                <a:cs typeface="Times New Roman"/>
              </a:rPr>
              <a:t>C</a:t>
            </a:r>
            <a:r>
              <a:rPr dirty="0" smtClean="0" spc="50" sz="1450">
                <a:solidFill>
                  <a:srgbClr val="2F4961"/>
                </a:solidFill>
                <a:latin typeface="Times New Roman"/>
                <a:cs typeface="Times New Roman"/>
              </a:rPr>
              <a:t>K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345182" y="4091571"/>
            <a:ext cx="318900" cy="209804"/>
          </a:xfrm>
          <a:prstGeom prst="rect">
            <a:avLst/>
          </a:prstGeom>
        </p:spPr>
        <p:txBody>
          <a:bodyPr bIns="0" lIns="0" rIns="0" rtlCol="0" tIns="9366" wrap="square">
            <a:noAutofit/>
          </a:bodyPr>
          <a:lstStyle/>
          <a:p>
            <a:pPr marL="12700">
              <a:lnSpc>
                <a:spcPts val="1475"/>
              </a:lnSpc>
            </a:pPr>
            <a:r>
              <a:rPr dirty="0" smtClean="0" spc="115" sz="1450">
                <a:solidFill>
                  <a:srgbClr val="2F4961"/>
                </a:solidFill>
                <a:latin typeface="Times New Roman"/>
                <a:cs typeface="Times New Roman"/>
              </a:rPr>
              <a:t>OF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45182" y="4563788"/>
            <a:ext cx="6355100" cy="21010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ts val="1475"/>
              </a:lnSpc>
              <a:tabLst>
                <a:tab algn="l" pos="6311900"/>
              </a:tabLst>
            </a:pPr>
            <a:r>
              <a:rPr dirty="0" smtClean="0" spc="197" sz="1450">
                <a:solidFill>
                  <a:srgbClr val="2F4961"/>
                </a:solidFill>
                <a:latin typeface="Times New Roman"/>
                <a:cs typeface="Times New Roman"/>
              </a:rPr>
              <a:t>ON</a:t>
            </a:r>
            <a:r>
              <a:rPr dirty="0" smtClean="0" spc="29" sz="1450">
                <a:solidFill>
                  <a:srgbClr val="2F4961"/>
                </a:solidFill>
                <a:latin typeface="Times New Roman"/>
                <a:cs typeface="Times New Roman"/>
              </a:rPr>
              <a:t> </a:t>
            </a:r>
            <a:r>
              <a:rPr dirty="0" smtClean="0" spc="180" sz="1450">
                <a:solidFill>
                  <a:srgbClr val="2F4961"/>
                </a:solidFill>
                <a:latin typeface="Times New Roman"/>
                <a:cs typeface="Times New Roman"/>
              </a:rPr>
              <a:t>T</a:t>
            </a:r>
            <a:r>
              <a:rPr dirty="0" smtClean="0" spc="114" sz="1450">
                <a:solidFill>
                  <a:srgbClr val="2F4961"/>
                </a:solidFill>
                <a:latin typeface="Times New Roman"/>
                <a:cs typeface="Times New Roman"/>
              </a:rPr>
              <a:t>H</a:t>
            </a:r>
            <a:r>
              <a:rPr dirty="0" smtClean="0" spc="33" sz="1450">
                <a:solidFill>
                  <a:srgbClr val="2F4961"/>
                </a:solidFill>
                <a:latin typeface="Times New Roman"/>
                <a:cs typeface="Times New Roman"/>
              </a:rPr>
              <a:t>I</a:t>
            </a:r>
            <a:r>
              <a:rPr dirty="0" smtClean="0" spc="-80" sz="1450">
                <a:solidFill>
                  <a:srgbClr val="2F4961"/>
                </a:solidFill>
                <a:latin typeface="Times New Roman"/>
                <a:cs typeface="Times New Roman"/>
              </a:rPr>
              <a:t>S</a:t>
            </a:r>
            <a:r>
              <a:rPr dirty="0" smtClean="0" spc="-54" sz="1450">
                <a:solidFill>
                  <a:srgbClr val="2F4961"/>
                </a:solidFill>
                <a:latin typeface="Times New Roman"/>
                <a:cs typeface="Times New Roman"/>
              </a:rPr>
              <a:t> </a:t>
            </a:r>
            <a:r>
              <a:rPr dirty="0" smtClean="0" spc="25" sz="1450" u="sng">
                <a:solidFill>
                  <a:srgbClr val="2F4961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450" u="sng">
                <a:solidFill>
                  <a:srgbClr val="2F4961"/>
                </a:solidFill>
                <a:latin typeface="Times New Roman"/>
                <a:cs typeface="Times New Roman"/>
              </a:rPr>
              <a:t>                       </a:t>
            </a:r>
            <a:r>
              <a:rPr dirty="0" smtClean="0" spc="-69" sz="1450" u="sng">
                <a:solidFill>
                  <a:srgbClr val="2F4961"/>
                </a:solidFill>
                <a:latin typeface="Times New Roman"/>
                <a:cs typeface="Times New Roman"/>
              </a:rPr>
              <a:t> </a:t>
            </a:r>
            <a:r>
              <a:rPr dirty="0" smtClean="0" spc="44" sz="1450">
                <a:solidFill>
                  <a:srgbClr val="2F4961"/>
                </a:solidFill>
                <a:latin typeface="Times New Roman"/>
                <a:cs typeface="Times New Roman"/>
              </a:rPr>
              <a:t> </a:t>
            </a:r>
            <a:r>
              <a:rPr dirty="0" smtClean="0" spc="120" sz="1450">
                <a:solidFill>
                  <a:srgbClr val="2F4961"/>
                </a:solidFill>
                <a:latin typeface="Times New Roman"/>
                <a:cs typeface="Times New Roman"/>
              </a:rPr>
              <a:t>D</a:t>
            </a:r>
            <a:r>
              <a:rPr dirty="0" smtClean="0" spc="9" sz="1450">
                <a:solidFill>
                  <a:srgbClr val="2F4961"/>
                </a:solidFill>
                <a:latin typeface="Times New Roman"/>
                <a:cs typeface="Times New Roman"/>
              </a:rPr>
              <a:t>AY</a:t>
            </a:r>
            <a:r>
              <a:rPr dirty="0" smtClean="0" spc="14" sz="1450">
                <a:solidFill>
                  <a:srgbClr val="2F4961"/>
                </a:solidFill>
                <a:latin typeface="Times New Roman"/>
                <a:cs typeface="Times New Roman"/>
              </a:rPr>
              <a:t> </a:t>
            </a:r>
            <a:r>
              <a:rPr dirty="0" smtClean="0" spc="110" sz="1450">
                <a:solidFill>
                  <a:srgbClr val="2F4961"/>
                </a:solidFill>
                <a:latin typeface="Times New Roman"/>
                <a:cs typeface="Times New Roman"/>
              </a:rPr>
              <a:t>OF</a:t>
            </a:r>
            <a:r>
              <a:rPr dirty="0" smtClean="0" spc="69" sz="1450">
                <a:solidFill>
                  <a:srgbClr val="2F4961"/>
                </a:solidFill>
                <a:latin typeface="Times New Roman"/>
                <a:cs typeface="Times New Roman"/>
              </a:rPr>
              <a:t> </a:t>
            </a:r>
            <a:r>
              <a:rPr dirty="0" smtClean="0" spc="25" sz="1450" u="sng">
                <a:solidFill>
                  <a:srgbClr val="2F4961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450" u="sng">
                <a:solidFill>
                  <a:srgbClr val="2F4961"/>
                </a:solidFill>
                <a:latin typeface="Times New Roman"/>
                <a:cs typeface="Times New Roman"/>
              </a:rPr>
              <a:t>                       </a:t>
            </a:r>
            <a:r>
              <a:rPr dirty="0" smtClean="0" spc="-69" sz="1450" u="sng">
                <a:solidFill>
                  <a:srgbClr val="2F4961"/>
                </a:solidFill>
                <a:latin typeface="Times New Roman"/>
                <a:cs typeface="Times New Roman"/>
              </a:rPr>
              <a:t> </a:t>
            </a:r>
            <a:r>
              <a:rPr dirty="0" smtClean="0" spc="-79" sz="1450">
                <a:solidFill>
                  <a:srgbClr val="2F4961"/>
                </a:solidFill>
                <a:latin typeface="Times New Roman"/>
                <a:cs typeface="Times New Roman"/>
              </a:rPr>
              <a:t> </a:t>
            </a:r>
            <a:r>
              <a:rPr dirty="0" smtClean="0" spc="98" sz="1450">
                <a:solidFill>
                  <a:srgbClr val="2F4961"/>
                </a:solidFill>
                <a:latin typeface="Times New Roman"/>
                <a:cs typeface="Times New Roman"/>
              </a:rPr>
              <a:t>IN</a:t>
            </a:r>
            <a:r>
              <a:rPr dirty="0" smtClean="0" spc="9" sz="1450">
                <a:solidFill>
                  <a:srgbClr val="2F4961"/>
                </a:solidFill>
                <a:latin typeface="Times New Roman"/>
                <a:cs typeface="Times New Roman"/>
              </a:rPr>
              <a:t> </a:t>
            </a:r>
            <a:r>
              <a:rPr dirty="0" smtClean="0" spc="158" sz="1450">
                <a:solidFill>
                  <a:srgbClr val="2F4961"/>
                </a:solidFill>
                <a:latin typeface="Times New Roman"/>
                <a:cs typeface="Times New Roman"/>
              </a:rPr>
              <a:t>T</a:t>
            </a:r>
            <a:r>
              <a:rPr dirty="0" smtClean="0" spc="173" sz="1450">
                <a:solidFill>
                  <a:srgbClr val="2F4961"/>
                </a:solidFill>
                <a:latin typeface="Times New Roman"/>
                <a:cs typeface="Times New Roman"/>
              </a:rPr>
              <a:t>H</a:t>
            </a:r>
            <a:r>
              <a:rPr dirty="0" smtClean="0" spc="7" sz="1450">
                <a:solidFill>
                  <a:srgbClr val="2F4961"/>
                </a:solidFill>
                <a:latin typeface="Times New Roman"/>
                <a:cs typeface="Times New Roman"/>
              </a:rPr>
              <a:t>E</a:t>
            </a:r>
            <a:r>
              <a:rPr dirty="0" smtClean="0" spc="34" sz="1450">
                <a:solidFill>
                  <a:srgbClr val="2F4961"/>
                </a:solidFill>
                <a:latin typeface="Times New Roman"/>
                <a:cs typeface="Times New Roman"/>
              </a:rPr>
              <a:t> </a:t>
            </a:r>
            <a:r>
              <a:rPr dirty="0" smtClean="0" spc="25" sz="1450">
                <a:solidFill>
                  <a:srgbClr val="2F4961"/>
                </a:solidFill>
                <a:latin typeface="Times New Roman"/>
                <a:cs typeface="Times New Roman"/>
              </a:rPr>
              <a:t>Y</a:t>
            </a:r>
            <a:r>
              <a:rPr dirty="0" smtClean="0" spc="0" sz="1450">
                <a:solidFill>
                  <a:srgbClr val="2F4961"/>
                </a:solidFill>
                <a:latin typeface="Times New Roman"/>
                <a:cs typeface="Times New Roman"/>
              </a:rPr>
              <a:t>E</a:t>
            </a:r>
            <a:r>
              <a:rPr dirty="0" smtClean="0" spc="-14" sz="1450">
                <a:solidFill>
                  <a:srgbClr val="2F4961"/>
                </a:solidFill>
                <a:latin typeface="Times New Roman"/>
                <a:cs typeface="Times New Roman"/>
              </a:rPr>
              <a:t>A</a:t>
            </a:r>
            <a:r>
              <a:rPr dirty="0" smtClean="0" spc="37" sz="1450">
                <a:solidFill>
                  <a:srgbClr val="2F4961"/>
                </a:solidFill>
                <a:latin typeface="Times New Roman"/>
                <a:cs typeface="Times New Roman"/>
              </a:rPr>
              <a:t>R</a:t>
            </a:r>
            <a:r>
              <a:rPr dirty="0" smtClean="0" spc="75" sz="1450">
                <a:solidFill>
                  <a:srgbClr val="2F4961"/>
                </a:solidFill>
                <a:latin typeface="Times New Roman"/>
                <a:cs typeface="Times New Roman"/>
              </a:rPr>
              <a:t> </a:t>
            </a:r>
            <a:r>
              <a:rPr dirty="0" smtClean="0" spc="25" sz="1450" u="sng">
                <a:solidFill>
                  <a:srgbClr val="2F4961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450" u="sng">
                <a:solidFill>
                  <a:srgbClr val="2F4961"/>
                </a:solidFill>
                <a:latin typeface="Times New Roman"/>
                <a:cs typeface="Times New Roman"/>
              </a:rPr>
              <a:t>	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71090" y="5032260"/>
            <a:ext cx="319397" cy="209804"/>
          </a:xfrm>
          <a:prstGeom prst="rect">
            <a:avLst/>
          </a:prstGeom>
        </p:spPr>
        <p:txBody>
          <a:bodyPr bIns="0" lIns="0" rIns="0" rtlCol="0" tIns="9366" wrap="square">
            <a:noAutofit/>
          </a:bodyPr>
          <a:lstStyle/>
          <a:p>
            <a:pPr marL="12700">
              <a:lnSpc>
                <a:spcPts val="1475"/>
              </a:lnSpc>
            </a:pPr>
            <a:r>
              <a:rPr dirty="0" smtClean="0" spc="76" sz="1450">
                <a:solidFill>
                  <a:srgbClr val="2F4961"/>
                </a:solidFill>
                <a:latin typeface="Times New Roman"/>
                <a:cs typeface="Times New Roman"/>
              </a:rPr>
              <a:t>AT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96514" y="6404546"/>
            <a:ext cx="418733" cy="171703"/>
          </a:xfrm>
          <a:prstGeom prst="rect">
            <a:avLst/>
          </a:prstGeom>
        </p:spPr>
        <p:txBody>
          <a:bodyPr bIns="0" lIns="0" rIns="0" rtlCol="0" tIns="7556" wrap="square">
            <a:noAutofit/>
          </a:bodyPr>
          <a:lstStyle/>
          <a:p>
            <a:pPr marL="12700">
              <a:lnSpc>
                <a:spcPts val="1190"/>
              </a:lnSpc>
            </a:pPr>
            <a:r>
              <a:rPr dirty="0" i="1" smtClean="0" spc="39" sz="1150">
                <a:solidFill>
                  <a:srgbClr val="2F4961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19" sz="1150">
                <a:solidFill>
                  <a:srgbClr val="2F4961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25" sz="1150">
                <a:solidFill>
                  <a:srgbClr val="2F4961"/>
                </a:solidFill>
                <a:latin typeface="Times New Roman"/>
                <a:cs typeface="Times New Roman"/>
              </a:rPr>
              <a:t>g</a:t>
            </a:r>
            <a:r>
              <a:rPr dirty="0" i="1" smtClean="0" spc="25" sz="1150">
                <a:solidFill>
                  <a:srgbClr val="2F4961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34" sz="1150">
                <a:solidFill>
                  <a:srgbClr val="2F4961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0" sz="1150">
                <a:solidFill>
                  <a:srgbClr val="2F4961"/>
                </a:solidFill>
                <a:latin typeface="Times New Roman"/>
                <a:cs typeface="Times New Roman"/>
              </a:rPr>
              <a:t>d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170801" y="6404546"/>
            <a:ext cx="418733" cy="171703"/>
          </a:xfrm>
          <a:prstGeom prst="rect">
            <a:avLst/>
          </a:prstGeom>
        </p:spPr>
        <p:txBody>
          <a:bodyPr bIns="0" lIns="0" rIns="0" rtlCol="0" tIns="7556" wrap="square">
            <a:noAutofit/>
          </a:bodyPr>
          <a:lstStyle/>
          <a:p>
            <a:pPr marL="12700">
              <a:lnSpc>
                <a:spcPts val="1190"/>
              </a:lnSpc>
            </a:pPr>
            <a:r>
              <a:rPr dirty="0" i="1" smtClean="0" spc="39" sz="1150">
                <a:solidFill>
                  <a:srgbClr val="2F4961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19" sz="1150">
                <a:solidFill>
                  <a:srgbClr val="2F4961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25" sz="1150">
                <a:solidFill>
                  <a:srgbClr val="2F4961"/>
                </a:solidFill>
                <a:latin typeface="Times New Roman"/>
                <a:cs typeface="Times New Roman"/>
              </a:rPr>
              <a:t>g</a:t>
            </a:r>
            <a:r>
              <a:rPr dirty="0" i="1" smtClean="0" spc="25" sz="1150">
                <a:solidFill>
                  <a:srgbClr val="2F4961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34" sz="1150">
                <a:solidFill>
                  <a:srgbClr val="2F4961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0" sz="1150">
                <a:solidFill>
                  <a:srgbClr val="2F4961"/>
                </a:solidFill>
                <a:latin typeface="Times New Roman"/>
                <a:cs typeface="Times New Roman"/>
              </a:rPr>
              <a:t>d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58517" y="3040380"/>
            <a:ext cx="6301358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4079366" y="3628517"/>
            <a:ext cx="2601849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3207258" y="4571873"/>
            <a:ext cx="1145413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5190871" y="4571873"/>
            <a:ext cx="1145539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7657210" y="4571873"/>
            <a:ext cx="1002665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383536" y="6146800"/>
            <a:ext cx="1825243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441059" y="6180620"/>
            <a:ext cx="1860549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