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Relationship Id="rId10" Target="../media/image9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314325" y="466788"/>
            <a:ext cx="10056622" cy="6726428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383536" y="6286500"/>
            <a:ext cx="1825243" cy="0"/>
          </a:xfrm>
          <a:custGeom>
            <a:avLst/>
            <a:gdLst/>
            <a:ahLst/>
            <a:cxnLst/>
            <a:rect b="b" l="l" r="r" t="t"/>
            <a:pathLst>
              <a:path h="0" w="1825243">
                <a:moveTo>
                  <a:pt x="0" y="0"/>
                </a:moveTo>
                <a:lnTo>
                  <a:pt x="1825243" y="0"/>
                </a:lnTo>
              </a:path>
            </a:pathLst>
          </a:custGeom>
          <a:ln w="9525">
            <a:solidFill>
              <a:srgbClr val="2F496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6441059" y="6320320"/>
            <a:ext cx="1860549" cy="0"/>
          </a:xfrm>
          <a:custGeom>
            <a:avLst/>
            <a:gdLst/>
            <a:ahLst/>
            <a:cxnLst/>
            <a:rect b="b" l="l" r="r" t="t"/>
            <a:pathLst>
              <a:path h="0" w="1860549">
                <a:moveTo>
                  <a:pt x="0" y="0"/>
                </a:moveTo>
                <a:lnTo>
                  <a:pt x="1860549" y="0"/>
                </a:lnTo>
              </a:path>
            </a:pathLst>
          </a:custGeom>
          <a:ln w="9525">
            <a:solidFill>
              <a:srgbClr val="2F496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417064" y="1359408"/>
            <a:ext cx="5850636" cy="548639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52088" y="2200656"/>
            <a:ext cx="3182112" cy="361188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810756" y="6390132"/>
            <a:ext cx="1120140" cy="269747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735580" y="6390132"/>
            <a:ext cx="1121664" cy="269747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266188" y="3561588"/>
            <a:ext cx="6394704" cy="359663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358517" y="3180080"/>
            <a:ext cx="6301358" cy="0"/>
          </a:xfrm>
          <a:custGeom>
            <a:avLst/>
            <a:gdLst/>
            <a:ahLst/>
            <a:cxnLst/>
            <a:rect b="b" l="l" r="r" t="t"/>
            <a:pathLst>
              <a:path h="0" w="6301358">
                <a:moveTo>
                  <a:pt x="0" y="0"/>
                </a:moveTo>
                <a:lnTo>
                  <a:pt x="6301358" y="0"/>
                </a:lnTo>
              </a:path>
            </a:pathLst>
          </a:custGeom>
          <a:ln w="9525">
            <a:solidFill>
              <a:srgbClr val="2F496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359152" y="4032504"/>
            <a:ext cx="6152388" cy="361188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694051" y="4272153"/>
            <a:ext cx="5965825" cy="0"/>
          </a:xfrm>
          <a:custGeom>
            <a:avLst/>
            <a:gdLst/>
            <a:ahLst/>
            <a:cxnLst/>
            <a:rect b="b" l="l" r="r" t="t"/>
            <a:pathLst>
              <a:path h="0" w="5965825">
                <a:moveTo>
                  <a:pt x="0" y="0"/>
                </a:moveTo>
                <a:lnTo>
                  <a:pt x="5965825" y="0"/>
                </a:lnTo>
              </a:path>
            </a:pathLst>
          </a:custGeom>
          <a:ln w="9525">
            <a:solidFill>
              <a:srgbClr val="2F496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359152" y="4504944"/>
            <a:ext cx="6412992" cy="361188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383536" y="4972812"/>
            <a:ext cx="6275832" cy="361188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694051" y="5222240"/>
            <a:ext cx="5965825" cy="0"/>
          </a:xfrm>
          <a:custGeom>
            <a:avLst/>
            <a:gdLst/>
            <a:ahLst/>
            <a:cxnLst/>
            <a:rect b="b" l="l" r="r" t="t"/>
            <a:pathLst>
              <a:path h="0" w="5965825">
                <a:moveTo>
                  <a:pt x="0" y="0"/>
                </a:moveTo>
                <a:lnTo>
                  <a:pt x="5965825" y="0"/>
                </a:lnTo>
              </a:path>
            </a:pathLst>
          </a:custGeom>
          <a:ln w="9525">
            <a:solidFill>
              <a:srgbClr val="2F496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547874" y="1360070"/>
            <a:ext cx="1908010" cy="495096"/>
          </a:xfrm>
          <a:prstGeom prst="rect">
            <a:avLst/>
          </a:prstGeom>
        </p:spPr>
        <p:txBody>
          <a:bodyPr bIns="0" lIns="0" rIns="0" rtlCol="0" tIns="22891" wrap="square">
            <a:noAutofit/>
          </a:bodyPr>
          <a:lstStyle/>
          <a:p>
            <a:pPr marL="12700">
              <a:lnSpc>
                <a:spcPts val="3604"/>
              </a:lnSpc>
            </a:pPr>
            <a:r>
              <a:rPr dirty="0" smtClean="0" spc="420" sz="3700">
                <a:solidFill>
                  <a:srgbClr val="2F4961"/>
                </a:solidFill>
                <a:latin typeface="Times New Roman"/>
                <a:cs typeface="Times New Roman"/>
              </a:rPr>
              <a:t>S</a:t>
            </a:r>
            <a:r>
              <a:rPr dirty="0" smtClean="0" spc="420" sz="3700">
                <a:solidFill>
                  <a:srgbClr val="2F4961"/>
                </a:solidFill>
                <a:latin typeface="Times New Roman"/>
                <a:cs typeface="Times New Roman"/>
              </a:rPr>
              <a:t>T</a:t>
            </a:r>
            <a:r>
              <a:rPr dirty="0" smtClean="0" spc="420" sz="3700">
                <a:solidFill>
                  <a:srgbClr val="2F4961"/>
                </a:solidFill>
                <a:latin typeface="Times New Roman"/>
                <a:cs typeface="Times New Roman"/>
              </a:rPr>
              <a:t>O</a:t>
            </a:r>
            <a:r>
              <a:rPr dirty="0" smtClean="0" spc="420" sz="3700">
                <a:solidFill>
                  <a:srgbClr val="2F4961"/>
                </a:solidFill>
                <a:latin typeface="Times New Roman"/>
                <a:cs typeface="Times New Roman"/>
              </a:rPr>
              <a:t>C</a:t>
            </a:r>
            <a:r>
              <a:rPr dirty="0" smtClean="0" spc="420" sz="3700">
                <a:solidFill>
                  <a:srgbClr val="2F4961"/>
                </a:solidFill>
                <a:latin typeface="Times New Roman"/>
                <a:cs typeface="Times New Roman"/>
              </a:rPr>
              <a:t>K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45964" y="1360070"/>
            <a:ext cx="3627123" cy="495096"/>
          </a:xfrm>
          <a:prstGeom prst="rect">
            <a:avLst/>
          </a:prstGeom>
        </p:spPr>
        <p:txBody>
          <a:bodyPr bIns="0" lIns="0" rIns="0" rtlCol="0" tIns="22891" wrap="square">
            <a:noAutofit/>
          </a:bodyPr>
          <a:lstStyle/>
          <a:p>
            <a:pPr marL="12700">
              <a:lnSpc>
                <a:spcPts val="3604"/>
              </a:lnSpc>
            </a:pP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C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E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R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T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I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F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I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C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A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T</a:t>
            </a:r>
            <a:r>
              <a:rPr dirty="0" smtClean="0" spc="369" sz="3700">
                <a:solidFill>
                  <a:srgbClr val="2F4961"/>
                </a:solidFill>
                <a:latin typeface="Times New Roman"/>
                <a:cs typeface="Times New Roman"/>
              </a:rPr>
              <a:t>E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96639" y="2260993"/>
            <a:ext cx="2522259" cy="209804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THIS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IS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T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O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C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E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R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T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IFY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32" sz="1450">
                <a:solidFill>
                  <a:srgbClr val="2F4961"/>
                </a:solidFill>
                <a:latin typeface="Times New Roman"/>
                <a:cs typeface="Times New Roman"/>
              </a:rPr>
              <a:t>THAT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04034" y="3620655"/>
            <a:ext cx="4417542" cy="20980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475"/>
              </a:lnSpc>
              <a:tabLst>
                <a:tab algn="l" pos="4368800"/>
              </a:tabLst>
            </a:pP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IS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T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H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E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O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W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N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ER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O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F</a:t>
            </a:r>
            <a:r>
              <a:rPr dirty="0" smtClean="0" spc="65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65" sz="1450" u="sng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 u="sng">
                <a:solidFill>
                  <a:srgbClr val="2F4961"/>
                </a:solidFill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52543" y="3620655"/>
            <a:ext cx="1791094" cy="209804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S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HAR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E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S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O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F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S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T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O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C</a:t>
            </a:r>
            <a:r>
              <a:rPr dirty="0" smtClean="0" spc="50" sz="1450">
                <a:solidFill>
                  <a:srgbClr val="2F4961"/>
                </a:solidFill>
                <a:latin typeface="Times New Roman"/>
                <a:cs typeface="Times New Roman"/>
              </a:rPr>
              <a:t>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45182" y="4091571"/>
            <a:ext cx="318900" cy="209804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dirty="0" smtClean="0" spc="115" sz="1450">
                <a:solidFill>
                  <a:srgbClr val="2F4961"/>
                </a:solidFill>
                <a:latin typeface="Times New Roman"/>
                <a:cs typeface="Times New Roman"/>
              </a:rPr>
              <a:t>OF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5182" y="4563788"/>
            <a:ext cx="6355100" cy="2101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475"/>
              </a:lnSpc>
              <a:tabLst>
                <a:tab algn="l" pos="6311900"/>
              </a:tabLst>
            </a:pPr>
            <a:r>
              <a:rPr dirty="0" smtClean="0" spc="197" sz="1450">
                <a:solidFill>
                  <a:srgbClr val="2F4961"/>
                </a:solidFill>
                <a:latin typeface="Times New Roman"/>
                <a:cs typeface="Times New Roman"/>
              </a:rPr>
              <a:t>ON</a:t>
            </a:r>
            <a:r>
              <a:rPr dirty="0" smtClean="0" spc="29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180" sz="1450">
                <a:solidFill>
                  <a:srgbClr val="2F4961"/>
                </a:solidFill>
                <a:latin typeface="Times New Roman"/>
                <a:cs typeface="Times New Roman"/>
              </a:rPr>
              <a:t>T</a:t>
            </a:r>
            <a:r>
              <a:rPr dirty="0" smtClean="0" spc="114" sz="1450">
                <a:solidFill>
                  <a:srgbClr val="2F4961"/>
                </a:solidFill>
                <a:latin typeface="Times New Roman"/>
                <a:cs typeface="Times New Roman"/>
              </a:rPr>
              <a:t>H</a:t>
            </a:r>
            <a:r>
              <a:rPr dirty="0" smtClean="0" spc="33" sz="1450">
                <a:solidFill>
                  <a:srgbClr val="2F4961"/>
                </a:solidFill>
                <a:latin typeface="Times New Roman"/>
                <a:cs typeface="Times New Roman"/>
              </a:rPr>
              <a:t>I</a:t>
            </a:r>
            <a:r>
              <a:rPr dirty="0" smtClean="0" spc="-80" sz="1450">
                <a:solidFill>
                  <a:srgbClr val="2F4961"/>
                </a:solidFill>
                <a:latin typeface="Times New Roman"/>
                <a:cs typeface="Times New Roman"/>
              </a:rPr>
              <a:t>S</a:t>
            </a:r>
            <a:r>
              <a:rPr dirty="0" smtClean="0" spc="-54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25" sz="1450" u="sng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 u="sng">
                <a:solidFill>
                  <a:srgbClr val="2F4961"/>
                </a:solidFill>
                <a:latin typeface="Times New Roman"/>
                <a:cs typeface="Times New Roman"/>
              </a:rPr>
              <a:t>                       </a:t>
            </a:r>
            <a:r>
              <a:rPr dirty="0" smtClean="0" spc="-69" sz="1450" u="sng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44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120" sz="1450">
                <a:solidFill>
                  <a:srgbClr val="2F4961"/>
                </a:solidFill>
                <a:latin typeface="Times New Roman"/>
                <a:cs typeface="Times New Roman"/>
              </a:rPr>
              <a:t>D</a:t>
            </a:r>
            <a:r>
              <a:rPr dirty="0" smtClean="0" spc="9" sz="1450">
                <a:solidFill>
                  <a:srgbClr val="2F4961"/>
                </a:solidFill>
                <a:latin typeface="Times New Roman"/>
                <a:cs typeface="Times New Roman"/>
              </a:rPr>
              <a:t>AY</a:t>
            </a:r>
            <a:r>
              <a:rPr dirty="0" smtClean="0" spc="14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110" sz="1450">
                <a:solidFill>
                  <a:srgbClr val="2F4961"/>
                </a:solidFill>
                <a:latin typeface="Times New Roman"/>
                <a:cs typeface="Times New Roman"/>
              </a:rPr>
              <a:t>OF</a:t>
            </a:r>
            <a:r>
              <a:rPr dirty="0" smtClean="0" spc="69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25" sz="1450" u="sng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 u="sng">
                <a:solidFill>
                  <a:srgbClr val="2F4961"/>
                </a:solidFill>
                <a:latin typeface="Times New Roman"/>
                <a:cs typeface="Times New Roman"/>
              </a:rPr>
              <a:t>                       </a:t>
            </a:r>
            <a:r>
              <a:rPr dirty="0" smtClean="0" spc="-69" sz="1450" u="sng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-79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1450">
                <a:solidFill>
                  <a:srgbClr val="2F4961"/>
                </a:solidFill>
                <a:latin typeface="Times New Roman"/>
                <a:cs typeface="Times New Roman"/>
              </a:rPr>
              <a:t>IN</a:t>
            </a:r>
            <a:r>
              <a:rPr dirty="0" smtClean="0" spc="9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158" sz="1450">
                <a:solidFill>
                  <a:srgbClr val="2F4961"/>
                </a:solidFill>
                <a:latin typeface="Times New Roman"/>
                <a:cs typeface="Times New Roman"/>
              </a:rPr>
              <a:t>T</a:t>
            </a:r>
            <a:r>
              <a:rPr dirty="0" smtClean="0" spc="173" sz="1450">
                <a:solidFill>
                  <a:srgbClr val="2F4961"/>
                </a:solidFill>
                <a:latin typeface="Times New Roman"/>
                <a:cs typeface="Times New Roman"/>
              </a:rPr>
              <a:t>H</a:t>
            </a:r>
            <a:r>
              <a:rPr dirty="0" smtClean="0" spc="7" sz="1450">
                <a:solidFill>
                  <a:srgbClr val="2F4961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25" sz="1450">
                <a:solidFill>
                  <a:srgbClr val="2F4961"/>
                </a:solidFill>
                <a:latin typeface="Times New Roman"/>
                <a:cs typeface="Times New Roman"/>
              </a:rPr>
              <a:t>Y</a:t>
            </a:r>
            <a:r>
              <a:rPr dirty="0" smtClean="0" spc="0" sz="1450">
                <a:solidFill>
                  <a:srgbClr val="2F4961"/>
                </a:solidFill>
                <a:latin typeface="Times New Roman"/>
                <a:cs typeface="Times New Roman"/>
              </a:rPr>
              <a:t>E</a:t>
            </a:r>
            <a:r>
              <a:rPr dirty="0" smtClean="0" spc="-14" sz="1450">
                <a:solidFill>
                  <a:srgbClr val="2F4961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1450">
                <a:solidFill>
                  <a:srgbClr val="2F4961"/>
                </a:solidFill>
                <a:latin typeface="Times New Roman"/>
                <a:cs typeface="Times New Roman"/>
              </a:rPr>
              <a:t>R</a:t>
            </a:r>
            <a:r>
              <a:rPr dirty="0" smtClean="0" spc="75" sz="1450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25" sz="1450" u="sng">
                <a:solidFill>
                  <a:srgbClr val="2F4961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 u="sng">
                <a:solidFill>
                  <a:srgbClr val="2F4961"/>
                </a:solidFill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71090" y="5032260"/>
            <a:ext cx="319397" cy="209804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dirty="0" smtClean="0" spc="76" sz="1450">
                <a:solidFill>
                  <a:srgbClr val="2F4961"/>
                </a:solidFill>
                <a:latin typeface="Times New Roman"/>
                <a:cs typeface="Times New Roman"/>
              </a:rPr>
              <a:t>AT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96514" y="6404546"/>
            <a:ext cx="418733" cy="171703"/>
          </a:xfrm>
          <a:prstGeom prst="rect">
            <a:avLst/>
          </a:prstGeom>
        </p:spPr>
        <p:txBody>
          <a:bodyPr bIns="0" lIns="0" rIns="0" rtlCol="0" tIns="7556" wrap="square">
            <a:noAutofit/>
          </a:bodyPr>
          <a:lstStyle/>
          <a:p>
            <a:pPr marL="12700">
              <a:lnSpc>
                <a:spcPts val="1190"/>
              </a:lnSpc>
            </a:pPr>
            <a:r>
              <a:rPr dirty="0" i="1" smtClean="0" spc="39" sz="1150">
                <a:solidFill>
                  <a:srgbClr val="2F4961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19" sz="1150">
                <a:solidFill>
                  <a:srgbClr val="2F4961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25" sz="1150">
                <a:solidFill>
                  <a:srgbClr val="2F4961"/>
                </a:solidFill>
                <a:latin typeface="Times New Roman"/>
                <a:cs typeface="Times New Roman"/>
              </a:rPr>
              <a:t>g</a:t>
            </a:r>
            <a:r>
              <a:rPr dirty="0" i="1" smtClean="0" spc="25" sz="1150">
                <a:solidFill>
                  <a:srgbClr val="2F4961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34" sz="1150">
                <a:solidFill>
                  <a:srgbClr val="2F4961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0" sz="1150">
                <a:solidFill>
                  <a:srgbClr val="2F4961"/>
                </a:solidFill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70801" y="6404546"/>
            <a:ext cx="418733" cy="171703"/>
          </a:xfrm>
          <a:prstGeom prst="rect">
            <a:avLst/>
          </a:prstGeom>
        </p:spPr>
        <p:txBody>
          <a:bodyPr bIns="0" lIns="0" rIns="0" rtlCol="0" tIns="7556" wrap="square">
            <a:noAutofit/>
          </a:bodyPr>
          <a:lstStyle/>
          <a:p>
            <a:pPr marL="12700">
              <a:lnSpc>
                <a:spcPts val="1190"/>
              </a:lnSpc>
            </a:pPr>
            <a:r>
              <a:rPr dirty="0" i="1" smtClean="0" spc="39" sz="1150">
                <a:solidFill>
                  <a:srgbClr val="2F4961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19" sz="1150">
                <a:solidFill>
                  <a:srgbClr val="2F4961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25" sz="1150">
                <a:solidFill>
                  <a:srgbClr val="2F4961"/>
                </a:solidFill>
                <a:latin typeface="Times New Roman"/>
                <a:cs typeface="Times New Roman"/>
              </a:rPr>
              <a:t>g</a:t>
            </a:r>
            <a:r>
              <a:rPr dirty="0" i="1" smtClean="0" spc="25" sz="1150">
                <a:solidFill>
                  <a:srgbClr val="2F4961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34" sz="1150">
                <a:solidFill>
                  <a:srgbClr val="2F4961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0" sz="1150">
                <a:solidFill>
                  <a:srgbClr val="2F4961"/>
                </a:solidFill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8517" y="3040380"/>
            <a:ext cx="630135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079366" y="3628517"/>
            <a:ext cx="260184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207258" y="4571873"/>
            <a:ext cx="114541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190871" y="4571873"/>
            <a:ext cx="114553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657210" y="4571873"/>
            <a:ext cx="100266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383536" y="6146800"/>
            <a:ext cx="182524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41059" y="6180620"/>
            <a:ext cx="186054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