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4572000" cy="6400800"/>
  <p:notesSz cx="4572000" cy="6400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4497070" cy="6338570"/>
          </a:xfrm>
          <a:custGeom>
            <a:avLst/>
            <a:gdLst/>
            <a:ahLst/>
            <a:cxnLst/>
            <a:rect b="b" l="l" r="r" t="t"/>
            <a:pathLst>
              <a:path h="6338570" w="4497070">
                <a:moveTo>
                  <a:pt x="0" y="6338570"/>
                </a:moveTo>
                <a:lnTo>
                  <a:pt x="4497070" y="6338570"/>
                </a:lnTo>
                <a:lnTo>
                  <a:pt x="4497070" y="0"/>
                </a:lnTo>
                <a:lnTo>
                  <a:pt x="0" y="0"/>
                </a:lnTo>
                <a:lnTo>
                  <a:pt x="0" y="6338570"/>
                </a:lnTo>
                <a:close/>
              </a:path>
            </a:pathLst>
          </a:custGeom>
          <a:solidFill>
            <a:srgbClr val="FCF7F1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74027" y="5277256"/>
            <a:ext cx="555104" cy="12"/>
          </a:xfrm>
          <a:custGeom>
            <a:avLst/>
            <a:gdLst/>
            <a:ahLst/>
            <a:cxnLst/>
            <a:rect b="b" l="l" r="r" t="t"/>
            <a:pathLst>
              <a:path h="12" w="555104">
                <a:moveTo>
                  <a:pt x="0" y="0"/>
                </a:moveTo>
                <a:lnTo>
                  <a:pt x="555104" y="12"/>
                </a:lnTo>
              </a:path>
            </a:pathLst>
          </a:custGeom>
          <a:ln w="28575">
            <a:solidFill>
              <a:srgbClr val="9689C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74027" y="280670"/>
            <a:ext cx="2866263" cy="237172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73964" y="2973324"/>
            <a:ext cx="3121152" cy="234695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3964" y="3209544"/>
            <a:ext cx="3624072" cy="1595628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3964" y="5387340"/>
            <a:ext cx="3089148" cy="638556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1568" y="3018409"/>
            <a:ext cx="2524564" cy="189991"/>
          </a:xfrm>
          <a:prstGeom prst="rect">
            <a:avLst/>
          </a:prstGeom>
        </p:spPr>
        <p:txBody>
          <a:bodyPr bIns="0" lIns="0" rIns="0" rtlCol="0" tIns="9207" wrap="square">
            <a:noAutofit/>
          </a:bodyPr>
          <a:lstStyle/>
          <a:p>
            <a:pPr marL="12700">
              <a:lnSpc>
                <a:spcPts val="1450"/>
              </a:lnSpc>
            </a:pPr>
            <a:r>
              <a:rPr dirty="0" smtClean="0" spc="-15" sz="1300">
                <a:latin typeface="Calibri"/>
                <a:cs typeface="Calibri"/>
              </a:rPr>
              <a:t>Y</a:t>
            </a:r>
            <a:r>
              <a:rPr dirty="0" smtClean="0" spc="-15" sz="1300">
                <a:latin typeface="Calibri"/>
                <a:cs typeface="Calibri"/>
              </a:rPr>
              <a:t>O</a:t>
            </a:r>
            <a:r>
              <a:rPr dirty="0" smtClean="0" spc="-15" sz="1300">
                <a:latin typeface="Calibri"/>
                <a:cs typeface="Calibri"/>
              </a:rPr>
              <a:t>U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'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R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E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C</a:t>
            </a:r>
            <a:r>
              <a:rPr dirty="0" smtClean="0" spc="-15" sz="1300">
                <a:latin typeface="Calibri"/>
                <a:cs typeface="Calibri"/>
              </a:rPr>
              <a:t>O</a:t>
            </a:r>
            <a:r>
              <a:rPr dirty="0" smtClean="0" spc="-15" sz="1300">
                <a:latin typeface="Calibri"/>
                <a:cs typeface="Calibri"/>
              </a:rPr>
              <a:t>R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D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I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A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L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L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Y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I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N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V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I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T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E</a:t>
            </a:r>
            <a:r>
              <a:rPr dirty="0" smtClean="0" spc="-15" sz="1300">
                <a:latin typeface="Calibri"/>
                <a:cs typeface="Calibri"/>
              </a:rPr>
              <a:t>D</a:t>
            </a:r>
            <a:r>
              <a:rPr dirty="0" smtClean="0" spc="-15" sz="1300">
                <a:latin typeface="Calibri"/>
                <a:cs typeface="Calibri"/>
              </a:rPr>
              <a:t> </a:t>
            </a:r>
            <a:r>
              <a:rPr dirty="0" smtClean="0" spc="-15" sz="1300">
                <a:latin typeface="Calibri"/>
                <a:cs typeface="Calibri"/>
              </a:rPr>
              <a:t>!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568" y="3434122"/>
            <a:ext cx="1803908" cy="596900"/>
          </a:xfrm>
          <a:prstGeom prst="rect">
            <a:avLst/>
          </a:prstGeom>
        </p:spPr>
        <p:txBody>
          <a:bodyPr bIns="0" lIns="0" rIns="0" rtlCol="0" tIns="26924" wrap="square">
            <a:noAutofit/>
          </a:bodyPr>
          <a:lstStyle/>
          <a:p>
            <a:pPr marL="12700">
              <a:lnSpc>
                <a:spcPts val="4240"/>
              </a:lnSpc>
            </a:pPr>
            <a:r>
              <a:rPr dirty="0" smtClean="0" sz="4500">
                <a:solidFill>
                  <a:srgbClr val="F75B37"/>
                </a:solidFill>
                <a:latin typeface="Times New Roman"/>
                <a:cs typeface="Times New Roman"/>
              </a:rPr>
              <a:t>Annie's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9802" y="3434122"/>
            <a:ext cx="748919" cy="596900"/>
          </a:xfrm>
          <a:prstGeom prst="rect">
            <a:avLst/>
          </a:prstGeom>
        </p:spPr>
        <p:txBody>
          <a:bodyPr bIns="0" lIns="0" rIns="0" rtlCol="0" tIns="26924" wrap="square">
            <a:noAutofit/>
          </a:bodyPr>
          <a:lstStyle/>
          <a:p>
            <a:pPr marL="12700">
              <a:lnSpc>
                <a:spcPts val="4240"/>
              </a:lnSpc>
            </a:pPr>
            <a:r>
              <a:rPr dirty="0" smtClean="0" spc="-759" sz="4500">
                <a:solidFill>
                  <a:srgbClr val="F75B37"/>
                </a:solidFill>
                <a:latin typeface="Times New Roman"/>
                <a:cs typeface="Times New Roman"/>
              </a:rPr>
              <a:t>25th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568" y="4232483"/>
            <a:ext cx="2011278" cy="597204"/>
          </a:xfrm>
          <a:prstGeom prst="rect">
            <a:avLst/>
          </a:prstGeom>
        </p:spPr>
        <p:txBody>
          <a:bodyPr bIns="0" lIns="0" rIns="0" rtlCol="0" tIns="26924" wrap="square">
            <a:noAutofit/>
          </a:bodyPr>
          <a:lstStyle/>
          <a:p>
            <a:pPr marL="12700">
              <a:lnSpc>
                <a:spcPts val="4240"/>
              </a:lnSpc>
            </a:pPr>
            <a:r>
              <a:rPr dirty="0" smtClean="0" sz="4500">
                <a:solidFill>
                  <a:srgbClr val="F75B37"/>
                </a:solidFill>
                <a:latin typeface="Times New Roman"/>
                <a:cs typeface="Times New Roman"/>
              </a:rPr>
              <a:t>Birthday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1568" y="5434025"/>
            <a:ext cx="2344860" cy="592328"/>
          </a:xfrm>
          <a:prstGeom prst="rect">
            <a:avLst/>
          </a:prstGeom>
        </p:spPr>
        <p:txBody>
          <a:bodyPr bIns="0" lIns="0" rIns="0" rtlCol="0" tIns="7937" wrap="square">
            <a:noAutofit/>
          </a:bodyPr>
          <a:lstStyle/>
          <a:p>
            <a:pPr marL="12700" marR="21031">
              <a:lnSpc>
                <a:spcPts val="1250"/>
              </a:lnSpc>
            </a:pPr>
            <a:r>
              <a:rPr dirty="0" smtClean="0" spc="15" sz="1100">
                <a:latin typeface="Calibri"/>
                <a:cs typeface="Calibri"/>
              </a:rPr>
              <a:t>S</a:t>
            </a:r>
            <a:r>
              <a:rPr dirty="0" smtClean="0" spc="15" sz="1100">
                <a:latin typeface="Calibri"/>
                <a:cs typeface="Calibri"/>
              </a:rPr>
              <a:t>u</a:t>
            </a:r>
            <a:r>
              <a:rPr dirty="0" smtClean="0" spc="15" sz="1100">
                <a:latin typeface="Calibri"/>
                <a:cs typeface="Calibri"/>
              </a:rPr>
              <a:t>nd</a:t>
            </a:r>
            <a:r>
              <a:rPr dirty="0" smtClean="0" spc="15" sz="1100">
                <a:latin typeface="Calibri"/>
                <a:cs typeface="Calibri"/>
              </a:rPr>
              <a:t>a</a:t>
            </a:r>
            <a:r>
              <a:rPr dirty="0" smtClean="0" spc="15" sz="1100">
                <a:latin typeface="Calibri"/>
                <a:cs typeface="Calibri"/>
              </a:rPr>
              <a:t>y,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14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A</a:t>
            </a:r>
            <a:r>
              <a:rPr dirty="0" smtClean="0" spc="15" sz="1100">
                <a:latin typeface="Calibri"/>
                <a:cs typeface="Calibri"/>
              </a:rPr>
              <a:t>ug</a:t>
            </a:r>
            <a:r>
              <a:rPr dirty="0" smtClean="0" spc="15" sz="1100">
                <a:latin typeface="Calibri"/>
                <a:cs typeface="Calibri"/>
              </a:rPr>
              <a:t>u</a:t>
            </a:r>
            <a:r>
              <a:rPr dirty="0" smtClean="0" spc="15" sz="1100">
                <a:latin typeface="Calibri"/>
                <a:cs typeface="Calibri"/>
              </a:rPr>
              <a:t>st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272"/>
              </a:spcBef>
            </a:pPr>
            <a:r>
              <a:rPr dirty="0" smtClean="0" spc="11" sz="1100">
                <a:latin typeface="Calibri"/>
                <a:cs typeface="Calibri"/>
              </a:rPr>
              <a:t>st</a:t>
            </a:r>
            <a:r>
              <a:rPr dirty="0" smtClean="0" spc="11" sz="1100">
                <a:latin typeface="Calibri"/>
                <a:cs typeface="Calibri"/>
              </a:rPr>
              <a:t>a</a:t>
            </a:r>
            <a:r>
              <a:rPr dirty="0" smtClean="0" spc="11" sz="1100">
                <a:latin typeface="Calibri"/>
                <a:cs typeface="Calibri"/>
              </a:rPr>
              <a:t>r</a:t>
            </a:r>
            <a:r>
              <a:rPr dirty="0" smtClean="0" spc="11" sz="1100">
                <a:latin typeface="Calibri"/>
                <a:cs typeface="Calibri"/>
              </a:rPr>
              <a:t>t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3</a:t>
            </a:r>
            <a:r>
              <a:rPr dirty="0" smtClean="0" spc="11" sz="1100">
                <a:latin typeface="Calibri"/>
                <a:cs typeface="Calibri"/>
              </a:rPr>
              <a:t>: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p</a:t>
            </a:r>
            <a:r>
              <a:rPr dirty="0" smtClean="0" spc="11" sz="1100">
                <a:latin typeface="Calibri"/>
                <a:cs typeface="Calibri"/>
              </a:rPr>
              <a:t>m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-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5</a:t>
            </a:r>
            <a:r>
              <a:rPr dirty="0" smtClean="0" spc="11" sz="1100">
                <a:latin typeface="Calibri"/>
                <a:cs typeface="Calibri"/>
              </a:rPr>
              <a:t>: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0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 </a:t>
            </a:r>
            <a:r>
              <a:rPr dirty="0" smtClean="0" spc="11" sz="1100">
                <a:latin typeface="Calibri"/>
                <a:cs typeface="Calibri"/>
              </a:rPr>
              <a:t>P</a:t>
            </a:r>
            <a:r>
              <a:rPr dirty="0" smtClean="0" spc="11" sz="1100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5"/>
              </a:spcBef>
            </a:pPr>
            <a:r>
              <a:rPr dirty="0" smtClean="0" spc="15" sz="1100">
                <a:latin typeface="Calibri"/>
                <a:cs typeface="Calibri"/>
              </a:rPr>
              <a:t>a</a:t>
            </a:r>
            <a:r>
              <a:rPr dirty="0" smtClean="0" spc="15" sz="1100">
                <a:latin typeface="Calibri"/>
                <a:cs typeface="Calibri"/>
              </a:rPr>
              <a:t>t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1</a:t>
            </a:r>
            <a:r>
              <a:rPr dirty="0" smtClean="0" spc="15" sz="1100">
                <a:latin typeface="Calibri"/>
                <a:cs typeface="Calibri"/>
              </a:rPr>
              <a:t>2</a:t>
            </a:r>
            <a:r>
              <a:rPr dirty="0" smtClean="0" spc="15" sz="1100">
                <a:latin typeface="Calibri"/>
                <a:cs typeface="Calibri"/>
              </a:rPr>
              <a:t>3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a</a:t>
            </a:r>
            <a:r>
              <a:rPr dirty="0" smtClean="0" spc="15" sz="1100">
                <a:latin typeface="Calibri"/>
                <a:cs typeface="Calibri"/>
              </a:rPr>
              <a:t>ny</a:t>
            </a:r>
            <a:r>
              <a:rPr dirty="0" smtClean="0" spc="15" sz="1100">
                <a:latin typeface="Calibri"/>
                <a:cs typeface="Calibri"/>
              </a:rPr>
              <a:t>w</a:t>
            </a:r>
            <a:r>
              <a:rPr dirty="0" smtClean="0" spc="15" sz="1100">
                <a:latin typeface="Calibri"/>
                <a:cs typeface="Calibri"/>
              </a:rPr>
              <a:t>he</a:t>
            </a:r>
            <a:r>
              <a:rPr dirty="0" smtClean="0" spc="15" sz="1100">
                <a:latin typeface="Calibri"/>
                <a:cs typeface="Calibri"/>
              </a:rPr>
              <a:t>r</a:t>
            </a:r>
            <a:r>
              <a:rPr dirty="0" smtClean="0" spc="15" sz="1100">
                <a:latin typeface="Calibri"/>
                <a:cs typeface="Calibri"/>
              </a:rPr>
              <a:t>e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st</a:t>
            </a:r>
            <a:r>
              <a:rPr dirty="0" smtClean="0" spc="15" sz="1100">
                <a:latin typeface="Calibri"/>
                <a:cs typeface="Calibri"/>
              </a:rPr>
              <a:t>.</a:t>
            </a:r>
            <a:r>
              <a:rPr dirty="0" smtClean="0" spc="15" sz="1100">
                <a:latin typeface="Calibri"/>
                <a:cs typeface="Calibri"/>
              </a:rPr>
              <a:t>,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a</a:t>
            </a:r>
            <a:r>
              <a:rPr dirty="0" smtClean="0" spc="15" sz="1100">
                <a:latin typeface="Calibri"/>
                <a:cs typeface="Calibri"/>
              </a:rPr>
              <a:t>ny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c</a:t>
            </a:r>
            <a:r>
              <a:rPr dirty="0" smtClean="0" spc="15" sz="1100">
                <a:latin typeface="Calibri"/>
                <a:cs typeface="Calibri"/>
              </a:rPr>
              <a:t>i</a:t>
            </a:r>
            <a:r>
              <a:rPr dirty="0" smtClean="0" spc="15" sz="1100">
                <a:latin typeface="Calibri"/>
                <a:cs typeface="Calibri"/>
              </a:rPr>
              <a:t>t</a:t>
            </a:r>
            <a:r>
              <a:rPr dirty="0" smtClean="0" spc="15" sz="1100">
                <a:latin typeface="Calibri"/>
                <a:cs typeface="Calibri"/>
              </a:rPr>
              <a:t>y,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st.</a:t>
            </a:r>
            <a:r>
              <a:rPr dirty="0" smtClean="0" spc="15" sz="1100">
                <a:latin typeface="Calibri"/>
                <a:cs typeface="Calibri"/>
              </a:rPr>
              <a:t> </a:t>
            </a:r>
            <a:r>
              <a:rPr dirty="0" smtClean="0" spc="15" sz="1100">
                <a:latin typeface="Calibri"/>
                <a:cs typeface="Calibri"/>
              </a:rPr>
              <a:t>12</a:t>
            </a:r>
            <a:r>
              <a:rPr dirty="0" smtClean="0" spc="15" sz="1100">
                <a:latin typeface="Calibri"/>
                <a:cs typeface="Calibri"/>
              </a:rPr>
              <a:t>3</a:t>
            </a:r>
            <a:r>
              <a:rPr dirty="0" smtClean="0" spc="15" sz="1100">
                <a:latin typeface="Calibri"/>
                <a:cs typeface="Calibri"/>
              </a:rPr>
              <a:t>4</a:t>
            </a:r>
            <a:r>
              <a:rPr dirty="0" smtClean="0" spc="15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