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theme+xml" PartName="/ppt/theme/theme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presentationml.tableStyles+xml" PartName="/ppt/tableStyles.xml"/>
  <Override ContentType="application/vnd.openxmlformats-officedocument.presentationml.slide+xml" PartName="/ppt/slides/slide1.xml"/>
  <Default ContentType="image/png" Extension="png"/>
</Types>
</file>

<file path=_rels/.rels><?xml version="1.0" encoding="UTF-8" standalone="yes"?>
<Relationships xmlns="http://schemas.openxmlformats.org/package/2006/relationships"><Relationship Id="rId1" Target="ppt/presentation.xml" Type="http://schemas.openxmlformats.org/officeDocument/2006/relationships/officeDocument"/><Relationship Id="rId2" Target="docProps/app.xml" Type="http://schemas.openxmlformats.org/officeDocument/2006/relationships/extended-properties"/><Relationship Id="rId3" Target="docProps/core.xml" Type="http://schemas.openxmlformats.org/package/2006/relationships/metadata/core-properties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4572000" cy="6400800"/>
  <p:notesSz cx="4572000" cy="64008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arget="slideMasters/slideMaster1.xml" Type="http://schemas.openxmlformats.org/officeDocument/2006/relationships/slideMaster"/><Relationship Id="rId2" Target="theme/theme1.xml" Type="http://schemas.openxmlformats.org/officeDocument/2006/relationships/theme"/><Relationship Id="rId3" Target="viewProps.xml" Type="http://schemas.openxmlformats.org/officeDocument/2006/relationships/viewProps"/><Relationship Id="rId4" Target="presProps.xml" Type="http://schemas.openxmlformats.org/officeDocument/2006/relationships/presProps"/><Relationship Id="rId5" Target="tableStyles.xml" Type="http://schemas.openxmlformats.org/officeDocument/2006/relationships/tableStyles"/><Relationship Id="rId6" Target="slides/slide1.xml" Type="http://schemas.openxmlformats.org/officeDocument/2006/relationships/slide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
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0" y="0"/>
            <a:ext cx="4497070" cy="6338570"/>
          </a:xfrm>
          <a:custGeom>
            <a:avLst/>
            <a:gdLst/>
            <a:ahLst/>
            <a:cxnLst/>
            <a:rect b="b" l="l" r="r" t="t"/>
            <a:pathLst>
              <a:path h="6338570" w="4497070">
                <a:moveTo>
                  <a:pt x="0" y="6338570"/>
                </a:moveTo>
                <a:lnTo>
                  <a:pt x="4497070" y="6338570"/>
                </a:lnTo>
                <a:lnTo>
                  <a:pt x="4497070" y="0"/>
                </a:lnTo>
                <a:lnTo>
                  <a:pt x="0" y="0"/>
                </a:lnTo>
                <a:lnTo>
                  <a:pt x="0" y="6338570"/>
                </a:lnTo>
                <a:close/>
              </a:path>
            </a:pathLst>
          </a:custGeom>
          <a:solidFill>
            <a:srgbClr val="FCF7F1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474027" y="5277256"/>
            <a:ext cx="555104" cy="12"/>
          </a:xfrm>
          <a:custGeom>
            <a:avLst/>
            <a:gdLst/>
            <a:ahLst/>
            <a:cxnLst/>
            <a:rect b="b" l="l" r="r" t="t"/>
            <a:pathLst>
              <a:path h="12" w="555104">
                <a:moveTo>
                  <a:pt x="0" y="0"/>
                </a:moveTo>
                <a:lnTo>
                  <a:pt x="555104" y="12"/>
                </a:lnTo>
              </a:path>
            </a:pathLst>
          </a:custGeom>
          <a:ln w="28575">
            <a:solidFill>
              <a:srgbClr val="9689C4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474027" y="280670"/>
            <a:ext cx="2866263" cy="2371725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473964" y="2973324"/>
            <a:ext cx="3121152" cy="234695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473964" y="3209544"/>
            <a:ext cx="3624072" cy="1595628"/>
          </a:xfrm>
          <a:prstGeom prst="rect">
            <a:avLst/>
          </a:prstGeom>
          <a:blipFill>
            <a:blip cstate="print" r:embed="rId4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473964" y="5387340"/>
            <a:ext cx="3089148" cy="638556"/>
          </a:xfrm>
          <a:prstGeom prst="rect">
            <a:avLst/>
          </a:prstGeom>
          <a:blipFill>
            <a:blip cstate="print" r:embed="rId5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61568" y="3018409"/>
            <a:ext cx="2524564" cy="189991"/>
          </a:xfrm>
          <a:prstGeom prst="rect">
            <a:avLst/>
          </a:prstGeom>
        </p:spPr>
        <p:txBody>
          <a:bodyPr bIns="0" lIns="0" rIns="0" rtlCol="0" tIns="9207" wrap="square">
            <a:noAutofit/>
          </a:bodyPr>
          <a:lstStyle/>
          <a:p>
            <a:pPr marL="12700">
              <a:lnSpc>
                <a:spcPts val="1450"/>
              </a:lnSpc>
            </a:pPr>
            <a:r>
              <a:rPr dirty="0" smtClean="0" spc="-15" sz="1300">
                <a:latin typeface="Calibri"/>
                <a:cs typeface="Calibri"/>
              </a:rPr>
              <a:t>Y</a:t>
            </a:r>
            <a:r>
              <a:rPr dirty="0" smtClean="0" spc="-15" sz="1300">
                <a:latin typeface="Calibri"/>
                <a:cs typeface="Calibri"/>
              </a:rPr>
              <a:t>O</a:t>
            </a:r>
            <a:r>
              <a:rPr dirty="0" smtClean="0" spc="-15" sz="1300">
                <a:latin typeface="Calibri"/>
                <a:cs typeface="Calibri"/>
              </a:rPr>
              <a:t>U</a:t>
            </a:r>
            <a:r>
              <a:rPr dirty="0" smtClean="0" spc="-15" sz="1300">
                <a:latin typeface="Calibri"/>
                <a:cs typeface="Calibri"/>
              </a:rPr>
              <a:t> </a:t>
            </a:r>
            <a:r>
              <a:rPr dirty="0" smtClean="0" spc="-15" sz="1300">
                <a:latin typeface="Calibri"/>
                <a:cs typeface="Calibri"/>
              </a:rPr>
              <a:t>'</a:t>
            </a:r>
            <a:r>
              <a:rPr dirty="0" smtClean="0" spc="-15" sz="1300">
                <a:latin typeface="Calibri"/>
                <a:cs typeface="Calibri"/>
              </a:rPr>
              <a:t> </a:t>
            </a:r>
            <a:r>
              <a:rPr dirty="0" smtClean="0" spc="-15" sz="1300">
                <a:latin typeface="Calibri"/>
                <a:cs typeface="Calibri"/>
              </a:rPr>
              <a:t>R</a:t>
            </a:r>
            <a:r>
              <a:rPr dirty="0" smtClean="0" spc="-15" sz="1300">
                <a:latin typeface="Calibri"/>
                <a:cs typeface="Calibri"/>
              </a:rPr>
              <a:t> </a:t>
            </a:r>
            <a:r>
              <a:rPr dirty="0" smtClean="0" spc="-15" sz="1300">
                <a:latin typeface="Calibri"/>
                <a:cs typeface="Calibri"/>
              </a:rPr>
              <a:t>E</a:t>
            </a:r>
            <a:r>
              <a:rPr dirty="0" smtClean="0" spc="-15" sz="1300">
                <a:latin typeface="Calibri"/>
                <a:cs typeface="Calibri"/>
              </a:rPr>
              <a:t> </a:t>
            </a:r>
            <a:r>
              <a:rPr dirty="0" smtClean="0" spc="-15" sz="1300">
                <a:latin typeface="Calibri"/>
                <a:cs typeface="Calibri"/>
              </a:rPr>
              <a:t> </a:t>
            </a:r>
            <a:r>
              <a:rPr dirty="0" smtClean="0" spc="-15" sz="1300">
                <a:latin typeface="Calibri"/>
                <a:cs typeface="Calibri"/>
              </a:rPr>
              <a:t>C</a:t>
            </a:r>
            <a:r>
              <a:rPr dirty="0" smtClean="0" spc="-15" sz="1300">
                <a:latin typeface="Calibri"/>
                <a:cs typeface="Calibri"/>
              </a:rPr>
              <a:t>O</a:t>
            </a:r>
            <a:r>
              <a:rPr dirty="0" smtClean="0" spc="-15" sz="1300">
                <a:latin typeface="Calibri"/>
                <a:cs typeface="Calibri"/>
              </a:rPr>
              <a:t>R</a:t>
            </a:r>
            <a:r>
              <a:rPr dirty="0" smtClean="0" spc="-15" sz="1300">
                <a:latin typeface="Calibri"/>
                <a:cs typeface="Calibri"/>
              </a:rPr>
              <a:t> </a:t>
            </a:r>
            <a:r>
              <a:rPr dirty="0" smtClean="0" spc="-15" sz="1300">
                <a:latin typeface="Calibri"/>
                <a:cs typeface="Calibri"/>
              </a:rPr>
              <a:t>D</a:t>
            </a:r>
            <a:r>
              <a:rPr dirty="0" smtClean="0" spc="-15" sz="1300">
                <a:latin typeface="Calibri"/>
                <a:cs typeface="Calibri"/>
              </a:rPr>
              <a:t> </a:t>
            </a:r>
            <a:r>
              <a:rPr dirty="0" smtClean="0" spc="-15" sz="1300">
                <a:latin typeface="Calibri"/>
                <a:cs typeface="Calibri"/>
              </a:rPr>
              <a:t>I</a:t>
            </a:r>
            <a:r>
              <a:rPr dirty="0" smtClean="0" spc="-15" sz="1300">
                <a:latin typeface="Calibri"/>
                <a:cs typeface="Calibri"/>
              </a:rPr>
              <a:t> </a:t>
            </a:r>
            <a:r>
              <a:rPr dirty="0" smtClean="0" spc="-15" sz="1300">
                <a:latin typeface="Calibri"/>
                <a:cs typeface="Calibri"/>
              </a:rPr>
              <a:t>A</a:t>
            </a:r>
            <a:r>
              <a:rPr dirty="0" smtClean="0" spc="-15" sz="1300">
                <a:latin typeface="Calibri"/>
                <a:cs typeface="Calibri"/>
              </a:rPr>
              <a:t> </a:t>
            </a:r>
            <a:r>
              <a:rPr dirty="0" smtClean="0" spc="-15" sz="1300">
                <a:latin typeface="Calibri"/>
                <a:cs typeface="Calibri"/>
              </a:rPr>
              <a:t>L</a:t>
            </a:r>
            <a:r>
              <a:rPr dirty="0" smtClean="0" spc="-15" sz="1300">
                <a:latin typeface="Calibri"/>
                <a:cs typeface="Calibri"/>
              </a:rPr>
              <a:t> </a:t>
            </a:r>
            <a:r>
              <a:rPr dirty="0" smtClean="0" spc="-15" sz="1300">
                <a:latin typeface="Calibri"/>
                <a:cs typeface="Calibri"/>
              </a:rPr>
              <a:t>L</a:t>
            </a:r>
            <a:r>
              <a:rPr dirty="0" smtClean="0" spc="-15" sz="1300">
                <a:latin typeface="Calibri"/>
                <a:cs typeface="Calibri"/>
              </a:rPr>
              <a:t> </a:t>
            </a:r>
            <a:r>
              <a:rPr dirty="0" smtClean="0" spc="-15" sz="1300">
                <a:latin typeface="Calibri"/>
                <a:cs typeface="Calibri"/>
              </a:rPr>
              <a:t>Y</a:t>
            </a:r>
            <a:r>
              <a:rPr dirty="0" smtClean="0" spc="-15" sz="1300">
                <a:latin typeface="Calibri"/>
                <a:cs typeface="Calibri"/>
              </a:rPr>
              <a:t> </a:t>
            </a:r>
            <a:r>
              <a:rPr dirty="0" smtClean="0" spc="-15" sz="1300">
                <a:latin typeface="Calibri"/>
                <a:cs typeface="Calibri"/>
              </a:rPr>
              <a:t> </a:t>
            </a:r>
            <a:r>
              <a:rPr dirty="0" smtClean="0" spc="-15" sz="1300">
                <a:latin typeface="Calibri"/>
                <a:cs typeface="Calibri"/>
              </a:rPr>
              <a:t>I</a:t>
            </a:r>
            <a:r>
              <a:rPr dirty="0" smtClean="0" spc="-15" sz="1300">
                <a:latin typeface="Calibri"/>
                <a:cs typeface="Calibri"/>
              </a:rPr>
              <a:t> </a:t>
            </a:r>
            <a:r>
              <a:rPr dirty="0" smtClean="0" spc="-15" sz="1300">
                <a:latin typeface="Calibri"/>
                <a:cs typeface="Calibri"/>
              </a:rPr>
              <a:t>N</a:t>
            </a:r>
            <a:r>
              <a:rPr dirty="0" smtClean="0" spc="-15" sz="1300">
                <a:latin typeface="Calibri"/>
                <a:cs typeface="Calibri"/>
              </a:rPr>
              <a:t> </a:t>
            </a:r>
            <a:r>
              <a:rPr dirty="0" smtClean="0" spc="-15" sz="1300">
                <a:latin typeface="Calibri"/>
                <a:cs typeface="Calibri"/>
              </a:rPr>
              <a:t>V</a:t>
            </a:r>
            <a:r>
              <a:rPr dirty="0" smtClean="0" spc="-15" sz="1300">
                <a:latin typeface="Calibri"/>
                <a:cs typeface="Calibri"/>
              </a:rPr>
              <a:t> </a:t>
            </a:r>
            <a:r>
              <a:rPr dirty="0" smtClean="0" spc="-15" sz="1300">
                <a:latin typeface="Calibri"/>
                <a:cs typeface="Calibri"/>
              </a:rPr>
              <a:t>I</a:t>
            </a:r>
            <a:r>
              <a:rPr dirty="0" smtClean="0" spc="-15" sz="1300">
                <a:latin typeface="Calibri"/>
                <a:cs typeface="Calibri"/>
              </a:rPr>
              <a:t> </a:t>
            </a:r>
            <a:r>
              <a:rPr dirty="0" smtClean="0" spc="-15" sz="1300">
                <a:latin typeface="Calibri"/>
                <a:cs typeface="Calibri"/>
              </a:rPr>
              <a:t>T</a:t>
            </a:r>
            <a:r>
              <a:rPr dirty="0" smtClean="0" spc="-15" sz="1300">
                <a:latin typeface="Calibri"/>
                <a:cs typeface="Calibri"/>
              </a:rPr>
              <a:t> </a:t>
            </a:r>
            <a:r>
              <a:rPr dirty="0" smtClean="0" spc="-15" sz="1300">
                <a:latin typeface="Calibri"/>
                <a:cs typeface="Calibri"/>
              </a:rPr>
              <a:t>E</a:t>
            </a:r>
            <a:r>
              <a:rPr dirty="0" smtClean="0" spc="-15" sz="1300">
                <a:latin typeface="Calibri"/>
                <a:cs typeface="Calibri"/>
              </a:rPr>
              <a:t>D</a:t>
            </a:r>
            <a:r>
              <a:rPr dirty="0" smtClean="0" spc="-15" sz="1300">
                <a:latin typeface="Calibri"/>
                <a:cs typeface="Calibri"/>
              </a:rPr>
              <a:t> </a:t>
            </a:r>
            <a:r>
              <a:rPr dirty="0" smtClean="0" spc="-15" sz="1300">
                <a:latin typeface="Calibri"/>
                <a:cs typeface="Calibri"/>
              </a:rPr>
              <a:t>!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1568" y="3434122"/>
            <a:ext cx="1803908" cy="596900"/>
          </a:xfrm>
          <a:prstGeom prst="rect">
            <a:avLst/>
          </a:prstGeom>
        </p:spPr>
        <p:txBody>
          <a:bodyPr bIns="0" lIns="0" rIns="0" rtlCol="0" tIns="26924" wrap="square">
            <a:noAutofit/>
          </a:bodyPr>
          <a:lstStyle/>
          <a:p>
            <a:pPr marL="12700">
              <a:lnSpc>
                <a:spcPts val="4240"/>
              </a:lnSpc>
            </a:pPr>
            <a:r>
              <a:rPr dirty="0" smtClean="0" sz="4500">
                <a:solidFill>
                  <a:srgbClr val="F75B37"/>
                </a:solidFill>
                <a:latin typeface="Times New Roman"/>
                <a:cs typeface="Times New Roman"/>
              </a:rPr>
              <a:t>Annie's</a:t>
            </a:r>
            <a:endParaRPr sz="45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29802" y="3434122"/>
            <a:ext cx="748919" cy="596900"/>
          </a:xfrm>
          <a:prstGeom prst="rect">
            <a:avLst/>
          </a:prstGeom>
        </p:spPr>
        <p:txBody>
          <a:bodyPr bIns="0" lIns="0" rIns="0" rtlCol="0" tIns="26924" wrap="square">
            <a:noAutofit/>
          </a:bodyPr>
          <a:lstStyle/>
          <a:p>
            <a:pPr marL="12700">
              <a:lnSpc>
                <a:spcPts val="4240"/>
              </a:lnSpc>
            </a:pPr>
            <a:r>
              <a:rPr dirty="0" smtClean="0" spc="-759" sz="4500">
                <a:solidFill>
                  <a:srgbClr val="F75B37"/>
                </a:solidFill>
                <a:latin typeface="Times New Roman"/>
                <a:cs typeface="Times New Roman"/>
              </a:rPr>
              <a:t>25th</a:t>
            </a:r>
            <a:endParaRPr sz="45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1568" y="4232483"/>
            <a:ext cx="2011278" cy="597204"/>
          </a:xfrm>
          <a:prstGeom prst="rect">
            <a:avLst/>
          </a:prstGeom>
        </p:spPr>
        <p:txBody>
          <a:bodyPr bIns="0" lIns="0" rIns="0" rtlCol="0" tIns="26924" wrap="square">
            <a:noAutofit/>
          </a:bodyPr>
          <a:lstStyle/>
          <a:p>
            <a:pPr marL="12700">
              <a:lnSpc>
                <a:spcPts val="4240"/>
              </a:lnSpc>
            </a:pPr>
            <a:r>
              <a:rPr dirty="0" smtClean="0" sz="4500">
                <a:solidFill>
                  <a:srgbClr val="F75B37"/>
                </a:solidFill>
                <a:latin typeface="Times New Roman"/>
                <a:cs typeface="Times New Roman"/>
              </a:rPr>
              <a:t>Birthday</a:t>
            </a:r>
            <a:endParaRPr sz="45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61568" y="5434025"/>
            <a:ext cx="2344860" cy="592328"/>
          </a:xfrm>
          <a:prstGeom prst="rect">
            <a:avLst/>
          </a:prstGeom>
        </p:spPr>
        <p:txBody>
          <a:bodyPr bIns="0" lIns="0" rIns="0" rtlCol="0" tIns="7937" wrap="square">
            <a:noAutofit/>
          </a:bodyPr>
          <a:lstStyle/>
          <a:p>
            <a:pPr marL="12700" marR="21031">
              <a:lnSpc>
                <a:spcPts val="1250"/>
              </a:lnSpc>
            </a:pPr>
            <a:r>
              <a:rPr dirty="0" smtClean="0" spc="15" sz="1100">
                <a:latin typeface="Calibri"/>
                <a:cs typeface="Calibri"/>
              </a:rPr>
              <a:t>S</a:t>
            </a:r>
            <a:r>
              <a:rPr dirty="0" smtClean="0" spc="15" sz="1100">
                <a:latin typeface="Calibri"/>
                <a:cs typeface="Calibri"/>
              </a:rPr>
              <a:t>u</a:t>
            </a:r>
            <a:r>
              <a:rPr dirty="0" smtClean="0" spc="15" sz="1100">
                <a:latin typeface="Calibri"/>
                <a:cs typeface="Calibri"/>
              </a:rPr>
              <a:t>nd</a:t>
            </a:r>
            <a:r>
              <a:rPr dirty="0" smtClean="0" spc="15" sz="1100">
                <a:latin typeface="Calibri"/>
                <a:cs typeface="Calibri"/>
              </a:rPr>
              <a:t>a</a:t>
            </a:r>
            <a:r>
              <a:rPr dirty="0" smtClean="0" spc="15" sz="1100">
                <a:latin typeface="Calibri"/>
                <a:cs typeface="Calibri"/>
              </a:rPr>
              <a:t>y,</a:t>
            </a:r>
            <a:r>
              <a:rPr dirty="0" smtClean="0" spc="15" sz="1100">
                <a:latin typeface="Calibri"/>
                <a:cs typeface="Calibri"/>
              </a:rPr>
              <a:t> </a:t>
            </a:r>
            <a:r>
              <a:rPr dirty="0" smtClean="0" spc="15" sz="1100">
                <a:latin typeface="Calibri"/>
                <a:cs typeface="Calibri"/>
              </a:rPr>
              <a:t>14</a:t>
            </a:r>
            <a:r>
              <a:rPr dirty="0" smtClean="0" spc="15" sz="1100">
                <a:latin typeface="Calibri"/>
                <a:cs typeface="Calibri"/>
              </a:rPr>
              <a:t> </a:t>
            </a:r>
            <a:r>
              <a:rPr dirty="0" smtClean="0" spc="15" sz="1100">
                <a:latin typeface="Calibri"/>
                <a:cs typeface="Calibri"/>
              </a:rPr>
              <a:t>A</a:t>
            </a:r>
            <a:r>
              <a:rPr dirty="0" smtClean="0" spc="15" sz="1100">
                <a:latin typeface="Calibri"/>
                <a:cs typeface="Calibri"/>
              </a:rPr>
              <a:t>ug</a:t>
            </a:r>
            <a:r>
              <a:rPr dirty="0" smtClean="0" spc="15" sz="1100">
                <a:latin typeface="Calibri"/>
                <a:cs typeface="Calibri"/>
              </a:rPr>
              <a:t>u</a:t>
            </a:r>
            <a:r>
              <a:rPr dirty="0" smtClean="0" spc="15" sz="1100">
                <a:latin typeface="Calibri"/>
                <a:cs typeface="Calibri"/>
              </a:rPr>
              <a:t>st</a:t>
            </a:r>
            <a:endParaRPr sz="1100">
              <a:latin typeface="Calibri"/>
              <a:cs typeface="Calibri"/>
            </a:endParaRPr>
          </a:p>
          <a:p>
            <a:pPr marL="12700" marR="21031">
              <a:lnSpc>
                <a:spcPct val="101725"/>
              </a:lnSpc>
              <a:spcBef>
                <a:spcPts val="272"/>
              </a:spcBef>
            </a:pPr>
            <a:r>
              <a:rPr dirty="0" smtClean="0" spc="11" sz="1100">
                <a:latin typeface="Calibri"/>
                <a:cs typeface="Calibri"/>
              </a:rPr>
              <a:t>st</a:t>
            </a:r>
            <a:r>
              <a:rPr dirty="0" smtClean="0" spc="11" sz="1100">
                <a:latin typeface="Calibri"/>
                <a:cs typeface="Calibri"/>
              </a:rPr>
              <a:t>a</a:t>
            </a:r>
            <a:r>
              <a:rPr dirty="0" smtClean="0" spc="11" sz="1100">
                <a:latin typeface="Calibri"/>
                <a:cs typeface="Calibri"/>
              </a:rPr>
              <a:t>r</a:t>
            </a:r>
            <a:r>
              <a:rPr dirty="0" smtClean="0" spc="11" sz="1100">
                <a:latin typeface="Calibri"/>
                <a:cs typeface="Calibri"/>
              </a:rPr>
              <a:t>t</a:t>
            </a:r>
            <a:r>
              <a:rPr dirty="0" smtClean="0" spc="11" sz="1100">
                <a:latin typeface="Calibri"/>
                <a:cs typeface="Calibri"/>
              </a:rPr>
              <a:t> </a:t>
            </a:r>
            <a:r>
              <a:rPr dirty="0" smtClean="0" spc="11" sz="1100">
                <a:latin typeface="Calibri"/>
                <a:cs typeface="Calibri"/>
              </a:rPr>
              <a:t>0</a:t>
            </a:r>
            <a:r>
              <a:rPr dirty="0" smtClean="0" spc="11" sz="1100">
                <a:latin typeface="Calibri"/>
                <a:cs typeface="Calibri"/>
              </a:rPr>
              <a:t>3</a:t>
            </a:r>
            <a:r>
              <a:rPr dirty="0" smtClean="0" spc="11" sz="1100">
                <a:latin typeface="Calibri"/>
                <a:cs typeface="Calibri"/>
              </a:rPr>
              <a:t>:</a:t>
            </a:r>
            <a:r>
              <a:rPr dirty="0" smtClean="0" spc="11" sz="1100">
                <a:latin typeface="Calibri"/>
                <a:cs typeface="Calibri"/>
              </a:rPr>
              <a:t>0</a:t>
            </a:r>
            <a:r>
              <a:rPr dirty="0" smtClean="0" spc="11" sz="1100">
                <a:latin typeface="Calibri"/>
                <a:cs typeface="Calibri"/>
              </a:rPr>
              <a:t>0</a:t>
            </a:r>
            <a:r>
              <a:rPr dirty="0" smtClean="0" spc="11" sz="1100">
                <a:latin typeface="Calibri"/>
                <a:cs typeface="Calibri"/>
              </a:rPr>
              <a:t> </a:t>
            </a:r>
            <a:r>
              <a:rPr dirty="0" smtClean="0" spc="11" sz="1100">
                <a:latin typeface="Calibri"/>
                <a:cs typeface="Calibri"/>
              </a:rPr>
              <a:t> </a:t>
            </a:r>
            <a:r>
              <a:rPr dirty="0" smtClean="0" spc="11" sz="1100">
                <a:latin typeface="Calibri"/>
                <a:cs typeface="Calibri"/>
              </a:rPr>
              <a:t>p</a:t>
            </a:r>
            <a:r>
              <a:rPr dirty="0" smtClean="0" spc="11" sz="1100">
                <a:latin typeface="Calibri"/>
                <a:cs typeface="Calibri"/>
              </a:rPr>
              <a:t>m</a:t>
            </a:r>
            <a:r>
              <a:rPr dirty="0" smtClean="0" spc="11" sz="1100">
                <a:latin typeface="Calibri"/>
                <a:cs typeface="Calibri"/>
              </a:rPr>
              <a:t> </a:t>
            </a:r>
            <a:r>
              <a:rPr dirty="0" smtClean="0" spc="11" sz="1100">
                <a:latin typeface="Calibri"/>
                <a:cs typeface="Calibri"/>
              </a:rPr>
              <a:t>-</a:t>
            </a:r>
            <a:r>
              <a:rPr dirty="0" smtClean="0" spc="11" sz="1100">
                <a:latin typeface="Calibri"/>
                <a:cs typeface="Calibri"/>
              </a:rPr>
              <a:t> </a:t>
            </a:r>
            <a:r>
              <a:rPr dirty="0" smtClean="0" spc="11" sz="1100">
                <a:latin typeface="Calibri"/>
                <a:cs typeface="Calibri"/>
              </a:rPr>
              <a:t>0</a:t>
            </a:r>
            <a:r>
              <a:rPr dirty="0" smtClean="0" spc="11" sz="1100">
                <a:latin typeface="Calibri"/>
                <a:cs typeface="Calibri"/>
              </a:rPr>
              <a:t>5</a:t>
            </a:r>
            <a:r>
              <a:rPr dirty="0" smtClean="0" spc="11" sz="1100">
                <a:latin typeface="Calibri"/>
                <a:cs typeface="Calibri"/>
              </a:rPr>
              <a:t>:</a:t>
            </a:r>
            <a:r>
              <a:rPr dirty="0" smtClean="0" spc="11" sz="1100">
                <a:latin typeface="Calibri"/>
                <a:cs typeface="Calibri"/>
              </a:rPr>
              <a:t>0</a:t>
            </a:r>
            <a:r>
              <a:rPr dirty="0" smtClean="0" spc="11" sz="1100">
                <a:latin typeface="Calibri"/>
                <a:cs typeface="Calibri"/>
              </a:rPr>
              <a:t>0</a:t>
            </a:r>
            <a:r>
              <a:rPr dirty="0" smtClean="0" spc="11" sz="1100">
                <a:latin typeface="Calibri"/>
                <a:cs typeface="Calibri"/>
              </a:rPr>
              <a:t> </a:t>
            </a:r>
            <a:r>
              <a:rPr dirty="0" smtClean="0" spc="11" sz="1100">
                <a:latin typeface="Calibri"/>
                <a:cs typeface="Calibri"/>
              </a:rPr>
              <a:t> </a:t>
            </a:r>
            <a:r>
              <a:rPr dirty="0" smtClean="0" spc="11" sz="1100">
                <a:latin typeface="Calibri"/>
                <a:cs typeface="Calibri"/>
              </a:rPr>
              <a:t>P</a:t>
            </a:r>
            <a:r>
              <a:rPr dirty="0" smtClean="0" spc="11" sz="1100">
                <a:latin typeface="Calibri"/>
                <a:cs typeface="Calibri"/>
              </a:rPr>
              <a:t>M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335"/>
              </a:spcBef>
            </a:pPr>
            <a:r>
              <a:rPr dirty="0" smtClean="0" spc="15" sz="1100">
                <a:latin typeface="Calibri"/>
                <a:cs typeface="Calibri"/>
              </a:rPr>
              <a:t>a</a:t>
            </a:r>
            <a:r>
              <a:rPr dirty="0" smtClean="0" spc="15" sz="1100">
                <a:latin typeface="Calibri"/>
                <a:cs typeface="Calibri"/>
              </a:rPr>
              <a:t>t</a:t>
            </a:r>
            <a:r>
              <a:rPr dirty="0" smtClean="0" spc="15" sz="1100">
                <a:latin typeface="Calibri"/>
                <a:cs typeface="Calibri"/>
              </a:rPr>
              <a:t> </a:t>
            </a:r>
            <a:r>
              <a:rPr dirty="0" smtClean="0" spc="15" sz="1100">
                <a:latin typeface="Calibri"/>
                <a:cs typeface="Calibri"/>
              </a:rPr>
              <a:t>1</a:t>
            </a:r>
            <a:r>
              <a:rPr dirty="0" smtClean="0" spc="15" sz="1100">
                <a:latin typeface="Calibri"/>
                <a:cs typeface="Calibri"/>
              </a:rPr>
              <a:t>2</a:t>
            </a:r>
            <a:r>
              <a:rPr dirty="0" smtClean="0" spc="15" sz="1100">
                <a:latin typeface="Calibri"/>
                <a:cs typeface="Calibri"/>
              </a:rPr>
              <a:t>3</a:t>
            </a:r>
            <a:r>
              <a:rPr dirty="0" smtClean="0" spc="15" sz="1100">
                <a:latin typeface="Calibri"/>
                <a:cs typeface="Calibri"/>
              </a:rPr>
              <a:t> </a:t>
            </a:r>
            <a:r>
              <a:rPr dirty="0" smtClean="0" spc="15" sz="1100">
                <a:latin typeface="Calibri"/>
                <a:cs typeface="Calibri"/>
              </a:rPr>
              <a:t>a</a:t>
            </a:r>
            <a:r>
              <a:rPr dirty="0" smtClean="0" spc="15" sz="1100">
                <a:latin typeface="Calibri"/>
                <a:cs typeface="Calibri"/>
              </a:rPr>
              <a:t>ny</a:t>
            </a:r>
            <a:r>
              <a:rPr dirty="0" smtClean="0" spc="15" sz="1100">
                <a:latin typeface="Calibri"/>
                <a:cs typeface="Calibri"/>
              </a:rPr>
              <a:t>w</a:t>
            </a:r>
            <a:r>
              <a:rPr dirty="0" smtClean="0" spc="15" sz="1100">
                <a:latin typeface="Calibri"/>
                <a:cs typeface="Calibri"/>
              </a:rPr>
              <a:t>he</a:t>
            </a:r>
            <a:r>
              <a:rPr dirty="0" smtClean="0" spc="15" sz="1100">
                <a:latin typeface="Calibri"/>
                <a:cs typeface="Calibri"/>
              </a:rPr>
              <a:t>r</a:t>
            </a:r>
            <a:r>
              <a:rPr dirty="0" smtClean="0" spc="15" sz="1100">
                <a:latin typeface="Calibri"/>
                <a:cs typeface="Calibri"/>
              </a:rPr>
              <a:t>e</a:t>
            </a:r>
            <a:r>
              <a:rPr dirty="0" smtClean="0" spc="15" sz="1100">
                <a:latin typeface="Calibri"/>
                <a:cs typeface="Calibri"/>
              </a:rPr>
              <a:t> </a:t>
            </a:r>
            <a:r>
              <a:rPr dirty="0" smtClean="0" spc="15" sz="1100">
                <a:latin typeface="Calibri"/>
                <a:cs typeface="Calibri"/>
              </a:rPr>
              <a:t>st</a:t>
            </a:r>
            <a:r>
              <a:rPr dirty="0" smtClean="0" spc="15" sz="1100">
                <a:latin typeface="Calibri"/>
                <a:cs typeface="Calibri"/>
              </a:rPr>
              <a:t>.</a:t>
            </a:r>
            <a:r>
              <a:rPr dirty="0" smtClean="0" spc="15" sz="1100">
                <a:latin typeface="Calibri"/>
                <a:cs typeface="Calibri"/>
              </a:rPr>
              <a:t>,</a:t>
            </a:r>
            <a:r>
              <a:rPr dirty="0" smtClean="0" spc="15" sz="1100">
                <a:latin typeface="Calibri"/>
                <a:cs typeface="Calibri"/>
              </a:rPr>
              <a:t> </a:t>
            </a:r>
            <a:r>
              <a:rPr dirty="0" smtClean="0" spc="15" sz="1100">
                <a:latin typeface="Calibri"/>
                <a:cs typeface="Calibri"/>
              </a:rPr>
              <a:t>a</a:t>
            </a:r>
            <a:r>
              <a:rPr dirty="0" smtClean="0" spc="15" sz="1100">
                <a:latin typeface="Calibri"/>
                <a:cs typeface="Calibri"/>
              </a:rPr>
              <a:t>ny</a:t>
            </a:r>
            <a:r>
              <a:rPr dirty="0" smtClean="0" spc="15" sz="1100">
                <a:latin typeface="Calibri"/>
                <a:cs typeface="Calibri"/>
              </a:rPr>
              <a:t> </a:t>
            </a:r>
            <a:r>
              <a:rPr dirty="0" smtClean="0" spc="15" sz="1100">
                <a:latin typeface="Calibri"/>
                <a:cs typeface="Calibri"/>
              </a:rPr>
              <a:t>c</a:t>
            </a:r>
            <a:r>
              <a:rPr dirty="0" smtClean="0" spc="15" sz="1100">
                <a:latin typeface="Calibri"/>
                <a:cs typeface="Calibri"/>
              </a:rPr>
              <a:t>i</a:t>
            </a:r>
            <a:r>
              <a:rPr dirty="0" smtClean="0" spc="15" sz="1100">
                <a:latin typeface="Calibri"/>
                <a:cs typeface="Calibri"/>
              </a:rPr>
              <a:t>t</a:t>
            </a:r>
            <a:r>
              <a:rPr dirty="0" smtClean="0" spc="15" sz="1100">
                <a:latin typeface="Calibri"/>
                <a:cs typeface="Calibri"/>
              </a:rPr>
              <a:t>y,</a:t>
            </a:r>
            <a:r>
              <a:rPr dirty="0" smtClean="0" spc="15" sz="1100">
                <a:latin typeface="Calibri"/>
                <a:cs typeface="Calibri"/>
              </a:rPr>
              <a:t> </a:t>
            </a:r>
            <a:r>
              <a:rPr dirty="0" smtClean="0" spc="15" sz="1100">
                <a:latin typeface="Calibri"/>
                <a:cs typeface="Calibri"/>
              </a:rPr>
              <a:t>st.</a:t>
            </a:r>
            <a:r>
              <a:rPr dirty="0" smtClean="0" spc="15" sz="1100">
                <a:latin typeface="Calibri"/>
                <a:cs typeface="Calibri"/>
              </a:rPr>
              <a:t> </a:t>
            </a:r>
            <a:r>
              <a:rPr dirty="0" smtClean="0" spc="15" sz="1100">
                <a:latin typeface="Calibri"/>
                <a:cs typeface="Calibri"/>
              </a:rPr>
              <a:t>12</a:t>
            </a:r>
            <a:r>
              <a:rPr dirty="0" smtClean="0" spc="15" sz="1100">
                <a:latin typeface="Calibri"/>
                <a:cs typeface="Calibri"/>
              </a:rPr>
              <a:t>3</a:t>
            </a:r>
            <a:r>
              <a:rPr dirty="0" smtClean="0" spc="15" sz="1100">
                <a:latin typeface="Calibri"/>
                <a:cs typeface="Calibri"/>
              </a:rPr>
              <a:t>4</a:t>
            </a:r>
            <a:r>
              <a:rPr dirty="0" smtClean="0" spc="15" sz="1100">
                <a:latin typeface="Calibri"/>
                <a:cs typeface="Calibri"/>
              </a:rPr>
              <a:t>4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