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s/slide1.xml" ContentType="application/vnd.openxmlformats-officedocument.presentationml.slide+xml"/>
  <Default Extension="png" ContentType="image/png"/>
  <Default Extension="jpg" ContentType="image/jpg"/>
</Types>
</file>

<file path=_rels/.rels><?xml version="1.0" encoding="UTF-8" standalone="yes"?>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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7569200" cy="10693400"/>
  <p:notesSz cx="75692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Relationship Id="rId10" Type="http://schemas.openxmlformats.org/officeDocument/2006/relationships/image" Target="../media/image9.png"/><Relationship Id="rId11" Type="http://schemas.openxmlformats.org/officeDocument/2006/relationships/image" Target="../media/image10.png"/><Relationship Id="rId12" Type="http://schemas.openxmlformats.org/officeDocument/2006/relationships/image" Target="../media/image11.png"/><Relationship Id="rId13" Type="http://schemas.openxmlformats.org/officeDocument/2006/relationships/image" Target="../media/image12.png"/><Relationship Id="rId14" Type="http://schemas.openxmlformats.org/officeDocument/2006/relationships/image" Target="../media/image13.png"/><Relationship Id="rId15" Type="http://schemas.openxmlformats.org/officeDocument/2006/relationships/image" Target="../media/image14.png"/><Relationship Id="rId16" Type="http://schemas.openxmlformats.org/officeDocument/2006/relationships/image" Target="../media/image15.png"/><Relationship Id="rId17" Type="http://schemas.openxmlformats.org/officeDocument/2006/relationships/image" Target="../media/image16.png"/><Relationship Id="rId18" Type="http://schemas.openxmlformats.org/officeDocument/2006/relationships/image" Target="../media/image17.png"/><Relationship Id="rId19" Type="http://schemas.openxmlformats.org/officeDocument/2006/relationships/image" Target="../media/image18.png"/><Relationship Id="rId20" Type="http://schemas.openxmlformats.org/officeDocument/2006/relationships/image" Target="../media/image19.png"/><Relationship Id="rId21" Type="http://schemas.openxmlformats.org/officeDocument/2006/relationships/image" Target="../media/image20.png"/><Relationship Id="rId22" Type="http://schemas.openxmlformats.org/officeDocument/2006/relationships/image" Target="../media/image21.jpg"/><Relationship Id="rId23" Type="http://schemas.openxmlformats.org/officeDocument/2006/relationships/image" Target="../media/image22.jpg"/><Relationship Id="rId24" Type="http://schemas.openxmlformats.org/officeDocument/2006/relationships/image" Target="../media/image23.jpg"/><Relationship Id="rId25" Type="http://schemas.openxmlformats.org/officeDocument/2006/relationships/image" Target="../media/image24.jpg"/></Relationships>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object 227"/>
          <p:cNvSpPr/>
          <p:nvPr/>
        </p:nvSpPr>
        <p:spPr>
          <a:xfrm>
            <a:off x="0" y="0"/>
            <a:ext cx="7560309" cy="10692130"/>
          </a:xfrm>
          <a:custGeom>
            <a:avLst/>
            <a:gdLst/>
            <a:ahLst/>
            <a:cxnLst/>
            <a:rect l="l" t="t" r="r" b="b"/>
            <a:pathLst>
              <a:path w="7560309" h="10692130">
                <a:moveTo>
                  <a:pt x="0" y="10692130"/>
                </a:moveTo>
                <a:lnTo>
                  <a:pt x="7560309" y="10692130"/>
                </a:lnTo>
                <a:lnTo>
                  <a:pt x="7560309" y="0"/>
                </a:lnTo>
                <a:lnTo>
                  <a:pt x="0" y="0"/>
                </a:lnTo>
                <a:lnTo>
                  <a:pt x="0" y="10692130"/>
                </a:lnTo>
                <a:close/>
              </a:path>
            </a:pathLst>
          </a:custGeom>
          <a:solidFill>
            <a:srgbClr val="FFFFF8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6" name="object 226"/>
          <p:cNvSpPr/>
          <p:nvPr/>
        </p:nvSpPr>
        <p:spPr>
          <a:xfrm>
            <a:off x="3626358" y="2366009"/>
            <a:ext cx="439546" cy="0"/>
          </a:xfrm>
          <a:custGeom>
            <a:avLst/>
            <a:gdLst/>
            <a:ahLst/>
            <a:cxnLst/>
            <a:rect l="l" t="t" r="r" b="b"/>
            <a:pathLst>
              <a:path w="439546" h="0">
                <a:moveTo>
                  <a:pt x="0" y="0"/>
                </a:moveTo>
                <a:lnTo>
                  <a:pt x="439546" y="0"/>
                </a:lnTo>
              </a:path>
            </a:pathLst>
          </a:custGeom>
          <a:ln w="47244">
            <a:solidFill>
              <a:srgbClr val="DF7B48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5" name="object 225"/>
          <p:cNvSpPr/>
          <p:nvPr/>
        </p:nvSpPr>
        <p:spPr>
          <a:xfrm>
            <a:off x="2839212" y="2860548"/>
            <a:ext cx="1877567" cy="2234183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4" name="object 224"/>
          <p:cNvSpPr/>
          <p:nvPr/>
        </p:nvSpPr>
        <p:spPr>
          <a:xfrm>
            <a:off x="775716" y="2860548"/>
            <a:ext cx="1879092" cy="2234183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2" name="object 222"/>
          <p:cNvSpPr/>
          <p:nvPr/>
        </p:nvSpPr>
        <p:spPr>
          <a:xfrm>
            <a:off x="4898136" y="2860548"/>
            <a:ext cx="1879091" cy="2234183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3" name="object 223"/>
          <p:cNvSpPr/>
          <p:nvPr/>
        </p:nvSpPr>
        <p:spPr>
          <a:xfrm>
            <a:off x="4898136" y="2860548"/>
            <a:ext cx="1879091" cy="2234183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3" name="object 53"/>
          <p:cNvSpPr/>
          <p:nvPr/>
        </p:nvSpPr>
        <p:spPr>
          <a:xfrm>
            <a:off x="230124" y="597407"/>
            <a:ext cx="7100316" cy="1208531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4" name="object 54"/>
          <p:cNvSpPr/>
          <p:nvPr/>
        </p:nvSpPr>
        <p:spPr>
          <a:xfrm>
            <a:off x="5492109" y="1519681"/>
            <a:ext cx="9276" cy="67055"/>
          </a:xfrm>
          <a:custGeom>
            <a:avLst/>
            <a:gdLst/>
            <a:ahLst/>
            <a:cxnLst/>
            <a:rect l="l" t="t" r="r" b="b"/>
            <a:pathLst>
              <a:path w="9276" h="67055">
                <a:moveTo>
                  <a:pt x="2437" y="19603"/>
                </a:moveTo>
                <a:lnTo>
                  <a:pt x="132" y="0"/>
                </a:lnTo>
                <a:lnTo>
                  <a:pt x="0" y="62984"/>
                </a:lnTo>
                <a:lnTo>
                  <a:pt x="9276" y="67055"/>
                </a:lnTo>
                <a:lnTo>
                  <a:pt x="6019" y="33490"/>
                </a:lnTo>
                <a:lnTo>
                  <a:pt x="2437" y="19603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5" name="object 55"/>
          <p:cNvSpPr/>
          <p:nvPr/>
        </p:nvSpPr>
        <p:spPr>
          <a:xfrm>
            <a:off x="5484366" y="1483946"/>
            <a:ext cx="7875" cy="98720"/>
          </a:xfrm>
          <a:custGeom>
            <a:avLst/>
            <a:gdLst/>
            <a:ahLst/>
            <a:cxnLst/>
            <a:rect l="l" t="t" r="r" b="b"/>
            <a:pathLst>
              <a:path w="7875" h="98720">
                <a:moveTo>
                  <a:pt x="7743" y="98720"/>
                </a:moveTo>
                <a:lnTo>
                  <a:pt x="7875" y="35735"/>
                </a:lnTo>
                <a:lnTo>
                  <a:pt x="7735" y="33477"/>
                </a:lnTo>
                <a:lnTo>
                  <a:pt x="5404" y="14834"/>
                </a:lnTo>
                <a:lnTo>
                  <a:pt x="1204" y="0"/>
                </a:lnTo>
                <a:lnTo>
                  <a:pt x="0" y="91561"/>
                </a:lnTo>
                <a:lnTo>
                  <a:pt x="7743" y="98720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6" name="object 56"/>
          <p:cNvSpPr/>
          <p:nvPr/>
        </p:nvSpPr>
        <p:spPr>
          <a:xfrm>
            <a:off x="5471566" y="1465746"/>
            <a:ext cx="14004" cy="109760"/>
          </a:xfrm>
          <a:custGeom>
            <a:avLst/>
            <a:gdLst/>
            <a:ahLst/>
            <a:cxnLst/>
            <a:rect l="l" t="t" r="r" b="b"/>
            <a:pathLst>
              <a:path w="14004" h="109760">
                <a:moveTo>
                  <a:pt x="7936" y="7184"/>
                </a:moveTo>
                <a:lnTo>
                  <a:pt x="0" y="0"/>
                </a:lnTo>
                <a:lnTo>
                  <a:pt x="1908" y="86178"/>
                </a:lnTo>
                <a:lnTo>
                  <a:pt x="6587" y="99513"/>
                </a:lnTo>
                <a:lnTo>
                  <a:pt x="12799" y="109760"/>
                </a:lnTo>
                <a:lnTo>
                  <a:pt x="14004" y="18199"/>
                </a:lnTo>
                <a:lnTo>
                  <a:pt x="7936" y="7184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7" name="object 57"/>
          <p:cNvSpPr/>
          <p:nvPr/>
        </p:nvSpPr>
        <p:spPr>
          <a:xfrm>
            <a:off x="5461762" y="1462404"/>
            <a:ext cx="11713" cy="89520"/>
          </a:xfrm>
          <a:custGeom>
            <a:avLst/>
            <a:gdLst/>
            <a:ahLst/>
            <a:cxnLst/>
            <a:rect l="l" t="t" r="r" b="b"/>
            <a:pathLst>
              <a:path w="11713" h="89520">
                <a:moveTo>
                  <a:pt x="9804" y="3341"/>
                </a:moveTo>
                <a:lnTo>
                  <a:pt x="0" y="0"/>
                </a:lnTo>
                <a:lnTo>
                  <a:pt x="1142" y="27812"/>
                </a:lnTo>
                <a:lnTo>
                  <a:pt x="2539" y="31623"/>
                </a:lnTo>
                <a:lnTo>
                  <a:pt x="4190" y="37464"/>
                </a:lnTo>
                <a:lnTo>
                  <a:pt x="5841" y="43433"/>
                </a:lnTo>
                <a:lnTo>
                  <a:pt x="6858" y="50673"/>
                </a:lnTo>
                <a:lnTo>
                  <a:pt x="7238" y="59181"/>
                </a:lnTo>
                <a:lnTo>
                  <a:pt x="8566" y="73097"/>
                </a:lnTo>
                <a:lnTo>
                  <a:pt x="11713" y="89520"/>
                </a:lnTo>
                <a:lnTo>
                  <a:pt x="9804" y="3341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8" name="object 58"/>
          <p:cNvSpPr/>
          <p:nvPr/>
        </p:nvSpPr>
        <p:spPr>
          <a:xfrm>
            <a:off x="5450332" y="1462269"/>
            <a:ext cx="12572" cy="27948"/>
          </a:xfrm>
          <a:custGeom>
            <a:avLst/>
            <a:gdLst/>
            <a:ahLst/>
            <a:cxnLst/>
            <a:rect l="l" t="t" r="r" b="b"/>
            <a:pathLst>
              <a:path w="12572" h="27948">
                <a:moveTo>
                  <a:pt x="0" y="25916"/>
                </a:moveTo>
                <a:lnTo>
                  <a:pt x="4444" y="23376"/>
                </a:lnTo>
                <a:lnTo>
                  <a:pt x="7746" y="23376"/>
                </a:lnTo>
                <a:lnTo>
                  <a:pt x="10159" y="24265"/>
                </a:lnTo>
                <a:lnTo>
                  <a:pt x="12572" y="27948"/>
                </a:lnTo>
                <a:lnTo>
                  <a:pt x="11429" y="135"/>
                </a:lnTo>
                <a:lnTo>
                  <a:pt x="5080" y="0"/>
                </a:lnTo>
                <a:lnTo>
                  <a:pt x="0" y="25916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9" name="object 59"/>
          <p:cNvSpPr/>
          <p:nvPr/>
        </p:nvSpPr>
        <p:spPr>
          <a:xfrm>
            <a:off x="5435238" y="1462269"/>
            <a:ext cx="20173" cy="38451"/>
          </a:xfrm>
          <a:custGeom>
            <a:avLst/>
            <a:gdLst/>
            <a:ahLst/>
            <a:cxnLst/>
            <a:rect l="l" t="t" r="r" b="b"/>
            <a:pathLst>
              <a:path w="20173" h="38451">
                <a:moveTo>
                  <a:pt x="10274" y="2567"/>
                </a:moveTo>
                <a:lnTo>
                  <a:pt x="0" y="8478"/>
                </a:lnTo>
                <a:lnTo>
                  <a:pt x="2070" y="38451"/>
                </a:lnTo>
                <a:lnTo>
                  <a:pt x="9378" y="30996"/>
                </a:lnTo>
                <a:lnTo>
                  <a:pt x="15093" y="25916"/>
                </a:lnTo>
                <a:lnTo>
                  <a:pt x="20173" y="0"/>
                </a:lnTo>
                <a:lnTo>
                  <a:pt x="10274" y="2567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0" name="object 60"/>
          <p:cNvSpPr/>
          <p:nvPr/>
        </p:nvSpPr>
        <p:spPr>
          <a:xfrm>
            <a:off x="5417477" y="1470747"/>
            <a:ext cx="19830" cy="56568"/>
          </a:xfrm>
          <a:custGeom>
            <a:avLst/>
            <a:gdLst/>
            <a:ahLst/>
            <a:cxnLst/>
            <a:rect l="l" t="t" r="r" b="b"/>
            <a:pathLst>
              <a:path w="19830" h="56568">
                <a:moveTo>
                  <a:pt x="0" y="56568"/>
                </a:moveTo>
                <a:lnTo>
                  <a:pt x="6438" y="47156"/>
                </a:lnTo>
                <a:lnTo>
                  <a:pt x="11407" y="40369"/>
                </a:lnTo>
                <a:lnTo>
                  <a:pt x="19830" y="29972"/>
                </a:lnTo>
                <a:lnTo>
                  <a:pt x="17760" y="0"/>
                </a:lnTo>
                <a:lnTo>
                  <a:pt x="7095" y="9262"/>
                </a:lnTo>
                <a:lnTo>
                  <a:pt x="0" y="56568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1" name="object 61"/>
          <p:cNvSpPr/>
          <p:nvPr/>
        </p:nvSpPr>
        <p:spPr>
          <a:xfrm>
            <a:off x="5393197" y="1480009"/>
            <a:ext cx="31375" cy="88814"/>
          </a:xfrm>
          <a:custGeom>
            <a:avLst/>
            <a:gdLst/>
            <a:ahLst/>
            <a:cxnLst/>
            <a:rect l="l" t="t" r="r" b="b"/>
            <a:pathLst>
              <a:path w="31375" h="88814">
                <a:moveTo>
                  <a:pt x="0" y="88814"/>
                </a:moveTo>
                <a:lnTo>
                  <a:pt x="5064" y="79296"/>
                </a:lnTo>
                <a:lnTo>
                  <a:pt x="10883" y="69035"/>
                </a:lnTo>
                <a:lnTo>
                  <a:pt x="17673" y="57677"/>
                </a:lnTo>
                <a:lnTo>
                  <a:pt x="24280" y="47306"/>
                </a:lnTo>
                <a:lnTo>
                  <a:pt x="31375" y="0"/>
                </a:lnTo>
                <a:lnTo>
                  <a:pt x="20304" y="12621"/>
                </a:lnTo>
                <a:lnTo>
                  <a:pt x="18926" y="14386"/>
                </a:lnTo>
                <a:lnTo>
                  <a:pt x="12558" y="22956"/>
                </a:lnTo>
                <a:lnTo>
                  <a:pt x="6166" y="32225"/>
                </a:lnTo>
                <a:lnTo>
                  <a:pt x="0" y="88814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2" name="object 62"/>
          <p:cNvSpPr/>
          <p:nvPr/>
        </p:nvSpPr>
        <p:spPr>
          <a:xfrm>
            <a:off x="5368798" y="1512235"/>
            <a:ext cx="30566" cy="108665"/>
          </a:xfrm>
          <a:custGeom>
            <a:avLst/>
            <a:gdLst/>
            <a:ahLst/>
            <a:cxnLst/>
            <a:rect l="l" t="t" r="r" b="b"/>
            <a:pathLst>
              <a:path w="30566" h="108665">
                <a:moveTo>
                  <a:pt x="0" y="108665"/>
                </a:moveTo>
                <a:lnTo>
                  <a:pt x="2228" y="103526"/>
                </a:lnTo>
                <a:lnTo>
                  <a:pt x="8038" y="90472"/>
                </a:lnTo>
                <a:lnTo>
                  <a:pt x="13677" y="78294"/>
                </a:lnTo>
                <a:lnTo>
                  <a:pt x="19134" y="66998"/>
                </a:lnTo>
                <a:lnTo>
                  <a:pt x="24399" y="56588"/>
                </a:lnTo>
                <a:lnTo>
                  <a:pt x="30566" y="0"/>
                </a:lnTo>
                <a:lnTo>
                  <a:pt x="24152" y="9969"/>
                </a:lnTo>
                <a:lnTo>
                  <a:pt x="17716" y="20638"/>
                </a:lnTo>
                <a:lnTo>
                  <a:pt x="11257" y="32006"/>
                </a:lnTo>
                <a:lnTo>
                  <a:pt x="4775" y="44075"/>
                </a:lnTo>
                <a:lnTo>
                  <a:pt x="0" y="108665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3" name="object 63"/>
          <p:cNvSpPr/>
          <p:nvPr/>
        </p:nvSpPr>
        <p:spPr>
          <a:xfrm>
            <a:off x="5360543" y="1556310"/>
            <a:ext cx="13030" cy="75642"/>
          </a:xfrm>
          <a:custGeom>
            <a:avLst/>
            <a:gdLst/>
            <a:ahLst/>
            <a:cxnLst/>
            <a:rect l="l" t="t" r="r" b="b"/>
            <a:pathLst>
              <a:path w="13030" h="75642">
                <a:moveTo>
                  <a:pt x="6526" y="12768"/>
                </a:moveTo>
                <a:lnTo>
                  <a:pt x="0" y="26236"/>
                </a:lnTo>
                <a:lnTo>
                  <a:pt x="3514" y="75642"/>
                </a:lnTo>
                <a:lnTo>
                  <a:pt x="8255" y="64590"/>
                </a:lnTo>
                <a:lnTo>
                  <a:pt x="13030" y="0"/>
                </a:lnTo>
                <a:lnTo>
                  <a:pt x="6526" y="12768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4" name="object 64"/>
          <p:cNvSpPr/>
          <p:nvPr/>
        </p:nvSpPr>
        <p:spPr>
          <a:xfrm>
            <a:off x="5330886" y="1573980"/>
            <a:ext cx="7499" cy="135312"/>
          </a:xfrm>
          <a:custGeom>
            <a:avLst/>
            <a:gdLst/>
            <a:ahLst/>
            <a:cxnLst/>
            <a:rect l="l" t="t" r="r" b="b"/>
            <a:pathLst>
              <a:path w="7499" h="135312">
                <a:moveTo>
                  <a:pt x="3571" y="17844"/>
                </a:moveTo>
                <a:lnTo>
                  <a:pt x="0" y="34359"/>
                </a:lnTo>
                <a:lnTo>
                  <a:pt x="1208" y="135312"/>
                </a:lnTo>
                <a:lnTo>
                  <a:pt x="4891" y="132645"/>
                </a:lnTo>
                <a:lnTo>
                  <a:pt x="7499" y="0"/>
                </a:lnTo>
                <a:lnTo>
                  <a:pt x="3571" y="17844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5" name="object 65"/>
          <p:cNvSpPr/>
          <p:nvPr/>
        </p:nvSpPr>
        <p:spPr>
          <a:xfrm>
            <a:off x="5324816" y="1608340"/>
            <a:ext cx="7278" cy="100952"/>
          </a:xfrm>
          <a:custGeom>
            <a:avLst/>
            <a:gdLst/>
            <a:ahLst/>
            <a:cxnLst/>
            <a:rect l="l" t="t" r="r" b="b"/>
            <a:pathLst>
              <a:path w="7278" h="100952">
                <a:moveTo>
                  <a:pt x="2856" y="15185"/>
                </a:moveTo>
                <a:lnTo>
                  <a:pt x="0" y="29040"/>
                </a:lnTo>
                <a:lnTo>
                  <a:pt x="1563" y="100952"/>
                </a:lnTo>
                <a:lnTo>
                  <a:pt x="7278" y="100952"/>
                </a:lnTo>
                <a:lnTo>
                  <a:pt x="6070" y="0"/>
                </a:lnTo>
                <a:lnTo>
                  <a:pt x="2856" y="15185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6" name="object 66"/>
          <p:cNvSpPr/>
          <p:nvPr/>
        </p:nvSpPr>
        <p:spPr>
          <a:xfrm>
            <a:off x="5318389" y="1637381"/>
            <a:ext cx="7990" cy="71911"/>
          </a:xfrm>
          <a:custGeom>
            <a:avLst/>
            <a:gdLst/>
            <a:ahLst/>
            <a:cxnLst/>
            <a:rect l="l" t="t" r="r" b="b"/>
            <a:pathLst>
              <a:path w="7990" h="71911">
                <a:moveTo>
                  <a:pt x="0" y="33583"/>
                </a:moveTo>
                <a:lnTo>
                  <a:pt x="370" y="69498"/>
                </a:lnTo>
                <a:lnTo>
                  <a:pt x="3545" y="71530"/>
                </a:lnTo>
                <a:lnTo>
                  <a:pt x="7990" y="71911"/>
                </a:lnTo>
                <a:lnTo>
                  <a:pt x="6426" y="0"/>
                </a:lnTo>
                <a:lnTo>
                  <a:pt x="3926" y="12525"/>
                </a:lnTo>
                <a:lnTo>
                  <a:pt x="1784" y="23719"/>
                </a:lnTo>
                <a:lnTo>
                  <a:pt x="0" y="33583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7" name="object 67"/>
          <p:cNvSpPr/>
          <p:nvPr/>
        </p:nvSpPr>
        <p:spPr>
          <a:xfrm>
            <a:off x="5315891" y="1670964"/>
            <a:ext cx="2868" cy="35915"/>
          </a:xfrm>
          <a:custGeom>
            <a:avLst/>
            <a:gdLst/>
            <a:ahLst/>
            <a:cxnLst/>
            <a:rect l="l" t="t" r="r" b="b"/>
            <a:pathLst>
              <a:path w="2868" h="35915">
                <a:moveTo>
                  <a:pt x="1070" y="8532"/>
                </a:moveTo>
                <a:lnTo>
                  <a:pt x="0" y="15732"/>
                </a:lnTo>
                <a:lnTo>
                  <a:pt x="328" y="33121"/>
                </a:lnTo>
                <a:lnTo>
                  <a:pt x="2868" y="35915"/>
                </a:lnTo>
                <a:lnTo>
                  <a:pt x="2497" y="0"/>
                </a:lnTo>
                <a:lnTo>
                  <a:pt x="1070" y="8532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8" name="object 68"/>
          <p:cNvSpPr/>
          <p:nvPr/>
        </p:nvSpPr>
        <p:spPr>
          <a:xfrm>
            <a:off x="5314569" y="1686696"/>
            <a:ext cx="1650" cy="17389"/>
          </a:xfrm>
          <a:custGeom>
            <a:avLst/>
            <a:gdLst/>
            <a:ahLst/>
            <a:cxnLst/>
            <a:rect l="l" t="t" r="r" b="b"/>
            <a:pathLst>
              <a:path w="1650" h="17389">
                <a:moveTo>
                  <a:pt x="1650" y="17389"/>
                </a:moveTo>
                <a:lnTo>
                  <a:pt x="1322" y="0"/>
                </a:lnTo>
                <a:lnTo>
                  <a:pt x="609" y="5868"/>
                </a:lnTo>
                <a:lnTo>
                  <a:pt x="253" y="10404"/>
                </a:lnTo>
                <a:lnTo>
                  <a:pt x="0" y="13833"/>
                </a:lnTo>
                <a:lnTo>
                  <a:pt x="1650" y="17389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9" name="object 69"/>
          <p:cNvSpPr/>
          <p:nvPr/>
        </p:nvSpPr>
        <p:spPr>
          <a:xfrm>
            <a:off x="5914898" y="1429257"/>
            <a:ext cx="2412" cy="12065"/>
          </a:xfrm>
          <a:custGeom>
            <a:avLst/>
            <a:gdLst/>
            <a:ahLst/>
            <a:cxnLst/>
            <a:rect l="l" t="t" r="r" b="b"/>
            <a:pathLst>
              <a:path w="2412" h="12065">
                <a:moveTo>
                  <a:pt x="1904" y="2540"/>
                </a:moveTo>
                <a:lnTo>
                  <a:pt x="0" y="0"/>
                </a:lnTo>
                <a:lnTo>
                  <a:pt x="762" y="12065"/>
                </a:lnTo>
                <a:lnTo>
                  <a:pt x="1524" y="8762"/>
                </a:lnTo>
                <a:lnTo>
                  <a:pt x="2412" y="5587"/>
                </a:lnTo>
                <a:lnTo>
                  <a:pt x="1904" y="2540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0" name="object 70"/>
          <p:cNvSpPr/>
          <p:nvPr/>
        </p:nvSpPr>
        <p:spPr>
          <a:xfrm>
            <a:off x="5910580" y="1424939"/>
            <a:ext cx="5080" cy="20447"/>
          </a:xfrm>
          <a:custGeom>
            <a:avLst/>
            <a:gdLst/>
            <a:ahLst/>
            <a:cxnLst/>
            <a:rect l="l" t="t" r="r" b="b"/>
            <a:pathLst>
              <a:path w="5080" h="20447">
                <a:moveTo>
                  <a:pt x="2540" y="1650"/>
                </a:moveTo>
                <a:lnTo>
                  <a:pt x="0" y="0"/>
                </a:lnTo>
                <a:lnTo>
                  <a:pt x="1016" y="20447"/>
                </a:lnTo>
                <a:lnTo>
                  <a:pt x="5080" y="16383"/>
                </a:lnTo>
                <a:lnTo>
                  <a:pt x="4318" y="4318"/>
                </a:lnTo>
                <a:lnTo>
                  <a:pt x="2540" y="1650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1" name="object 71"/>
          <p:cNvSpPr/>
          <p:nvPr/>
        </p:nvSpPr>
        <p:spPr>
          <a:xfrm>
            <a:off x="5899560" y="1423669"/>
            <a:ext cx="12035" cy="29620"/>
          </a:xfrm>
          <a:custGeom>
            <a:avLst/>
            <a:gdLst/>
            <a:ahLst/>
            <a:cxnLst/>
            <a:rect l="l" t="t" r="r" b="b"/>
            <a:pathLst>
              <a:path w="12035" h="29620">
                <a:moveTo>
                  <a:pt x="12035" y="21717"/>
                </a:moveTo>
                <a:lnTo>
                  <a:pt x="11019" y="1270"/>
                </a:lnTo>
                <a:lnTo>
                  <a:pt x="7717" y="635"/>
                </a:lnTo>
                <a:lnTo>
                  <a:pt x="4542" y="0"/>
                </a:lnTo>
                <a:lnTo>
                  <a:pt x="1621" y="508"/>
                </a:lnTo>
                <a:lnTo>
                  <a:pt x="0" y="29620"/>
                </a:lnTo>
                <a:lnTo>
                  <a:pt x="12035" y="21717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2" name="object 72"/>
          <p:cNvSpPr/>
          <p:nvPr/>
        </p:nvSpPr>
        <p:spPr>
          <a:xfrm>
            <a:off x="5735026" y="1394205"/>
            <a:ext cx="166155" cy="184986"/>
          </a:xfrm>
          <a:custGeom>
            <a:avLst/>
            <a:gdLst/>
            <a:ahLst/>
            <a:cxnLst/>
            <a:rect l="l" t="t" r="r" b="b"/>
            <a:pathLst>
              <a:path w="166155" h="184986">
                <a:moveTo>
                  <a:pt x="166155" y="29972"/>
                </a:moveTo>
                <a:lnTo>
                  <a:pt x="163742" y="31623"/>
                </a:lnTo>
                <a:lnTo>
                  <a:pt x="156743" y="36205"/>
                </a:lnTo>
                <a:lnTo>
                  <a:pt x="144896" y="44079"/>
                </a:lnTo>
                <a:lnTo>
                  <a:pt x="133310" y="51931"/>
                </a:lnTo>
                <a:lnTo>
                  <a:pt x="121984" y="59760"/>
                </a:lnTo>
                <a:lnTo>
                  <a:pt x="110920" y="67565"/>
                </a:lnTo>
                <a:lnTo>
                  <a:pt x="100118" y="75347"/>
                </a:lnTo>
                <a:lnTo>
                  <a:pt x="89577" y="83104"/>
                </a:lnTo>
                <a:lnTo>
                  <a:pt x="79298" y="90837"/>
                </a:lnTo>
                <a:lnTo>
                  <a:pt x="69281" y="98545"/>
                </a:lnTo>
                <a:lnTo>
                  <a:pt x="59526" y="106227"/>
                </a:lnTo>
                <a:lnTo>
                  <a:pt x="50033" y="113884"/>
                </a:lnTo>
                <a:lnTo>
                  <a:pt x="40804" y="121514"/>
                </a:lnTo>
                <a:lnTo>
                  <a:pt x="31837" y="129118"/>
                </a:lnTo>
                <a:lnTo>
                  <a:pt x="23133" y="136694"/>
                </a:lnTo>
                <a:lnTo>
                  <a:pt x="14693" y="144243"/>
                </a:lnTo>
                <a:lnTo>
                  <a:pt x="6516" y="151764"/>
                </a:lnTo>
                <a:lnTo>
                  <a:pt x="5881" y="0"/>
                </a:lnTo>
                <a:lnTo>
                  <a:pt x="0" y="10091"/>
                </a:lnTo>
                <a:lnTo>
                  <a:pt x="5571" y="184986"/>
                </a:lnTo>
                <a:lnTo>
                  <a:pt x="13653" y="177142"/>
                </a:lnTo>
                <a:lnTo>
                  <a:pt x="21982" y="169295"/>
                </a:lnTo>
                <a:lnTo>
                  <a:pt x="30558" y="161445"/>
                </a:lnTo>
                <a:lnTo>
                  <a:pt x="39381" y="153593"/>
                </a:lnTo>
                <a:lnTo>
                  <a:pt x="48452" y="145737"/>
                </a:lnTo>
                <a:lnTo>
                  <a:pt x="57769" y="137878"/>
                </a:lnTo>
                <a:lnTo>
                  <a:pt x="67333" y="130016"/>
                </a:lnTo>
                <a:lnTo>
                  <a:pt x="77145" y="122151"/>
                </a:lnTo>
                <a:lnTo>
                  <a:pt x="87204" y="114281"/>
                </a:lnTo>
                <a:lnTo>
                  <a:pt x="97510" y="106408"/>
                </a:lnTo>
                <a:lnTo>
                  <a:pt x="108062" y="98531"/>
                </a:lnTo>
                <a:lnTo>
                  <a:pt x="118862" y="90650"/>
                </a:lnTo>
                <a:lnTo>
                  <a:pt x="129910" y="82765"/>
                </a:lnTo>
                <a:lnTo>
                  <a:pt x="141204" y="74876"/>
                </a:lnTo>
                <a:lnTo>
                  <a:pt x="152745" y="66982"/>
                </a:lnTo>
                <a:lnTo>
                  <a:pt x="164533" y="59084"/>
                </a:lnTo>
                <a:lnTo>
                  <a:pt x="166155" y="29972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3" name="object 73"/>
          <p:cNvSpPr/>
          <p:nvPr/>
        </p:nvSpPr>
        <p:spPr>
          <a:xfrm>
            <a:off x="5685116" y="1404297"/>
            <a:ext cx="55481" cy="180662"/>
          </a:xfrm>
          <a:custGeom>
            <a:avLst/>
            <a:gdLst/>
            <a:ahLst/>
            <a:cxnLst/>
            <a:rect l="l" t="t" r="r" b="b"/>
            <a:pathLst>
              <a:path w="55481" h="180662">
                <a:moveTo>
                  <a:pt x="0" y="73934"/>
                </a:moveTo>
                <a:lnTo>
                  <a:pt x="731" y="108336"/>
                </a:lnTo>
                <a:lnTo>
                  <a:pt x="11341" y="97096"/>
                </a:lnTo>
                <a:lnTo>
                  <a:pt x="16281" y="91103"/>
                </a:lnTo>
                <a:lnTo>
                  <a:pt x="23536" y="81836"/>
                </a:lnTo>
                <a:lnTo>
                  <a:pt x="31021" y="71729"/>
                </a:lnTo>
                <a:lnTo>
                  <a:pt x="38726" y="60774"/>
                </a:lnTo>
                <a:lnTo>
                  <a:pt x="46647" y="48963"/>
                </a:lnTo>
                <a:lnTo>
                  <a:pt x="49695" y="180662"/>
                </a:lnTo>
                <a:lnTo>
                  <a:pt x="55481" y="174895"/>
                </a:lnTo>
                <a:lnTo>
                  <a:pt x="49909" y="0"/>
                </a:lnTo>
                <a:lnTo>
                  <a:pt x="42650" y="12065"/>
                </a:lnTo>
                <a:lnTo>
                  <a:pt x="35432" y="23629"/>
                </a:lnTo>
                <a:lnTo>
                  <a:pt x="28256" y="34693"/>
                </a:lnTo>
                <a:lnTo>
                  <a:pt x="21124" y="45255"/>
                </a:lnTo>
                <a:lnTo>
                  <a:pt x="14036" y="55316"/>
                </a:lnTo>
                <a:lnTo>
                  <a:pt x="6994" y="64875"/>
                </a:lnTo>
                <a:lnTo>
                  <a:pt x="0" y="73934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4" name="object 74"/>
          <p:cNvSpPr/>
          <p:nvPr/>
        </p:nvSpPr>
        <p:spPr>
          <a:xfrm>
            <a:off x="5665198" y="1478231"/>
            <a:ext cx="20650" cy="45543"/>
          </a:xfrm>
          <a:custGeom>
            <a:avLst/>
            <a:gdLst/>
            <a:ahLst/>
            <a:cxnLst/>
            <a:rect l="l" t="t" r="r" b="b"/>
            <a:pathLst>
              <a:path w="20650" h="45543">
                <a:moveTo>
                  <a:pt x="0" y="45543"/>
                </a:moveTo>
                <a:lnTo>
                  <a:pt x="10228" y="41862"/>
                </a:lnTo>
                <a:lnTo>
                  <a:pt x="20650" y="34402"/>
                </a:lnTo>
                <a:lnTo>
                  <a:pt x="19918" y="0"/>
                </a:lnTo>
                <a:lnTo>
                  <a:pt x="12971" y="8557"/>
                </a:lnTo>
                <a:lnTo>
                  <a:pt x="10593" y="11357"/>
                </a:lnTo>
                <a:lnTo>
                  <a:pt x="0" y="45543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5" name="object 75"/>
          <p:cNvSpPr/>
          <p:nvPr/>
        </p:nvSpPr>
        <p:spPr>
          <a:xfrm>
            <a:off x="5648795" y="1483452"/>
            <a:ext cx="26995" cy="40323"/>
          </a:xfrm>
          <a:custGeom>
            <a:avLst/>
            <a:gdLst/>
            <a:ahLst/>
            <a:cxnLst/>
            <a:rect l="l" t="t" r="r" b="b"/>
            <a:pathLst>
              <a:path w="26995" h="40323">
                <a:moveTo>
                  <a:pt x="26995" y="6136"/>
                </a:moveTo>
                <a:lnTo>
                  <a:pt x="16267" y="15595"/>
                </a:lnTo>
                <a:lnTo>
                  <a:pt x="8546" y="16163"/>
                </a:lnTo>
                <a:lnTo>
                  <a:pt x="3931" y="11443"/>
                </a:lnTo>
                <a:lnTo>
                  <a:pt x="0" y="0"/>
                </a:lnTo>
                <a:lnTo>
                  <a:pt x="6373" y="40224"/>
                </a:lnTo>
                <a:lnTo>
                  <a:pt x="16402" y="40323"/>
                </a:lnTo>
                <a:lnTo>
                  <a:pt x="26995" y="6136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6" name="object 76"/>
          <p:cNvSpPr/>
          <p:nvPr/>
        </p:nvSpPr>
        <p:spPr>
          <a:xfrm>
            <a:off x="5645345" y="1377060"/>
            <a:ext cx="9823" cy="146615"/>
          </a:xfrm>
          <a:custGeom>
            <a:avLst/>
            <a:gdLst/>
            <a:ahLst/>
            <a:cxnLst/>
            <a:rect l="l" t="t" r="r" b="b"/>
            <a:pathLst>
              <a:path w="9823" h="146615">
                <a:moveTo>
                  <a:pt x="8567" y="0"/>
                </a:moveTo>
                <a:lnTo>
                  <a:pt x="5646" y="0"/>
                </a:lnTo>
                <a:lnTo>
                  <a:pt x="3741" y="57530"/>
                </a:lnTo>
                <a:lnTo>
                  <a:pt x="3360" y="60578"/>
                </a:lnTo>
                <a:lnTo>
                  <a:pt x="1709" y="63373"/>
                </a:lnTo>
                <a:lnTo>
                  <a:pt x="0" y="142738"/>
                </a:lnTo>
                <a:lnTo>
                  <a:pt x="9823" y="146615"/>
                </a:lnTo>
                <a:lnTo>
                  <a:pt x="3449" y="106391"/>
                </a:lnTo>
                <a:lnTo>
                  <a:pt x="1963" y="89026"/>
                </a:lnTo>
                <a:lnTo>
                  <a:pt x="2256" y="80501"/>
                </a:lnTo>
                <a:lnTo>
                  <a:pt x="3489" y="69616"/>
                </a:lnTo>
                <a:lnTo>
                  <a:pt x="5685" y="57767"/>
                </a:lnTo>
                <a:lnTo>
                  <a:pt x="8567" y="0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7" name="object 77"/>
          <p:cNvSpPr/>
          <p:nvPr/>
        </p:nvSpPr>
        <p:spPr>
          <a:xfrm>
            <a:off x="5639719" y="1422400"/>
            <a:ext cx="8986" cy="97399"/>
          </a:xfrm>
          <a:custGeom>
            <a:avLst/>
            <a:gdLst/>
            <a:ahLst/>
            <a:cxnLst/>
            <a:rect l="l" t="t" r="r" b="b"/>
            <a:pathLst>
              <a:path w="8986" h="97399">
                <a:moveTo>
                  <a:pt x="7335" y="18033"/>
                </a:moveTo>
                <a:lnTo>
                  <a:pt x="8986" y="15239"/>
                </a:lnTo>
                <a:lnTo>
                  <a:pt x="7716" y="5714"/>
                </a:lnTo>
                <a:lnTo>
                  <a:pt x="5938" y="3301"/>
                </a:lnTo>
                <a:lnTo>
                  <a:pt x="3398" y="1650"/>
                </a:lnTo>
                <a:lnTo>
                  <a:pt x="731" y="0"/>
                </a:lnTo>
                <a:lnTo>
                  <a:pt x="0" y="29658"/>
                </a:lnTo>
                <a:lnTo>
                  <a:pt x="5430" y="97281"/>
                </a:lnTo>
                <a:lnTo>
                  <a:pt x="5626" y="97399"/>
                </a:lnTo>
                <a:lnTo>
                  <a:pt x="7335" y="18033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8" name="object 78"/>
          <p:cNvSpPr/>
          <p:nvPr/>
        </p:nvSpPr>
        <p:spPr>
          <a:xfrm>
            <a:off x="5632512" y="1422018"/>
            <a:ext cx="12637" cy="97663"/>
          </a:xfrm>
          <a:custGeom>
            <a:avLst/>
            <a:gdLst/>
            <a:ahLst/>
            <a:cxnLst/>
            <a:rect l="l" t="t" r="r" b="b"/>
            <a:pathLst>
              <a:path w="12637" h="97663">
                <a:moveTo>
                  <a:pt x="7207" y="30039"/>
                </a:moveTo>
                <a:lnTo>
                  <a:pt x="7938" y="381"/>
                </a:lnTo>
                <a:lnTo>
                  <a:pt x="5017" y="0"/>
                </a:lnTo>
                <a:lnTo>
                  <a:pt x="1715" y="762"/>
                </a:lnTo>
                <a:lnTo>
                  <a:pt x="0" y="41182"/>
                </a:lnTo>
                <a:lnTo>
                  <a:pt x="4408" y="90644"/>
                </a:lnTo>
                <a:lnTo>
                  <a:pt x="12637" y="97663"/>
                </a:lnTo>
                <a:lnTo>
                  <a:pt x="7207" y="30039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9" name="object 79"/>
          <p:cNvSpPr/>
          <p:nvPr/>
        </p:nvSpPr>
        <p:spPr>
          <a:xfrm>
            <a:off x="5623912" y="1445530"/>
            <a:ext cx="13008" cy="67132"/>
          </a:xfrm>
          <a:custGeom>
            <a:avLst/>
            <a:gdLst/>
            <a:ahLst/>
            <a:cxnLst/>
            <a:rect l="l" t="t" r="r" b="b"/>
            <a:pathLst>
              <a:path w="13008" h="67132">
                <a:moveTo>
                  <a:pt x="0" y="11817"/>
                </a:moveTo>
                <a:lnTo>
                  <a:pt x="223" y="29222"/>
                </a:lnTo>
                <a:lnTo>
                  <a:pt x="2501" y="44677"/>
                </a:lnTo>
                <a:lnTo>
                  <a:pt x="6763" y="57311"/>
                </a:lnTo>
                <a:lnTo>
                  <a:pt x="13008" y="67132"/>
                </a:lnTo>
                <a:lnTo>
                  <a:pt x="8600" y="17670"/>
                </a:lnTo>
                <a:lnTo>
                  <a:pt x="1520" y="28336"/>
                </a:lnTo>
                <a:lnTo>
                  <a:pt x="963" y="0"/>
                </a:lnTo>
                <a:lnTo>
                  <a:pt x="0" y="11817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0" name="object 80"/>
          <p:cNvSpPr/>
          <p:nvPr/>
        </p:nvSpPr>
        <p:spPr>
          <a:xfrm>
            <a:off x="5757388" y="1391157"/>
            <a:ext cx="6252" cy="49490"/>
          </a:xfrm>
          <a:custGeom>
            <a:avLst/>
            <a:gdLst/>
            <a:ahLst/>
            <a:cxnLst/>
            <a:rect l="l" t="t" r="r" b="b"/>
            <a:pathLst>
              <a:path w="6252" h="49490">
                <a:moveTo>
                  <a:pt x="0" y="49490"/>
                </a:moveTo>
                <a:lnTo>
                  <a:pt x="1836" y="36542"/>
                </a:lnTo>
                <a:lnTo>
                  <a:pt x="3666" y="23474"/>
                </a:lnTo>
                <a:lnTo>
                  <a:pt x="5490" y="10286"/>
                </a:lnTo>
                <a:lnTo>
                  <a:pt x="6252" y="4191"/>
                </a:lnTo>
                <a:lnTo>
                  <a:pt x="3585" y="0"/>
                </a:lnTo>
                <a:lnTo>
                  <a:pt x="0" y="49490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1" name="object 81"/>
          <p:cNvSpPr/>
          <p:nvPr/>
        </p:nvSpPr>
        <p:spPr>
          <a:xfrm>
            <a:off x="5751845" y="1388999"/>
            <a:ext cx="9128" cy="89777"/>
          </a:xfrm>
          <a:custGeom>
            <a:avLst/>
            <a:gdLst/>
            <a:ahLst/>
            <a:cxnLst/>
            <a:rect l="l" t="t" r="r" b="b"/>
            <a:pathLst>
              <a:path w="9128" h="89777">
                <a:moveTo>
                  <a:pt x="0" y="89777"/>
                </a:moveTo>
                <a:lnTo>
                  <a:pt x="1853" y="77186"/>
                </a:lnTo>
                <a:lnTo>
                  <a:pt x="3700" y="64477"/>
                </a:lnTo>
                <a:lnTo>
                  <a:pt x="5542" y="51649"/>
                </a:lnTo>
                <a:lnTo>
                  <a:pt x="9128" y="2158"/>
                </a:lnTo>
                <a:lnTo>
                  <a:pt x="3032" y="0"/>
                </a:lnTo>
                <a:lnTo>
                  <a:pt x="0" y="89777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2" name="object 82"/>
          <p:cNvSpPr/>
          <p:nvPr/>
        </p:nvSpPr>
        <p:spPr>
          <a:xfrm>
            <a:off x="5746250" y="1386712"/>
            <a:ext cx="8627" cy="129130"/>
          </a:xfrm>
          <a:custGeom>
            <a:avLst/>
            <a:gdLst/>
            <a:ahLst/>
            <a:cxnLst/>
            <a:rect l="l" t="t" r="r" b="b"/>
            <a:pathLst>
              <a:path w="8627" h="129130">
                <a:moveTo>
                  <a:pt x="0" y="129130"/>
                </a:moveTo>
                <a:lnTo>
                  <a:pt x="1870" y="116891"/>
                </a:lnTo>
                <a:lnTo>
                  <a:pt x="3735" y="104536"/>
                </a:lnTo>
                <a:lnTo>
                  <a:pt x="5594" y="92063"/>
                </a:lnTo>
                <a:lnTo>
                  <a:pt x="8627" y="2286"/>
                </a:lnTo>
                <a:lnTo>
                  <a:pt x="2531" y="0"/>
                </a:lnTo>
                <a:lnTo>
                  <a:pt x="0" y="129130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3" name="object 83"/>
          <p:cNvSpPr/>
          <p:nvPr/>
        </p:nvSpPr>
        <p:spPr>
          <a:xfrm>
            <a:off x="5741543" y="1386712"/>
            <a:ext cx="7239" cy="159257"/>
          </a:xfrm>
          <a:custGeom>
            <a:avLst/>
            <a:gdLst/>
            <a:ahLst/>
            <a:cxnLst/>
            <a:rect l="l" t="t" r="r" b="b"/>
            <a:pathLst>
              <a:path w="7239" h="159257">
                <a:moveTo>
                  <a:pt x="0" y="159257"/>
                </a:moveTo>
                <a:lnTo>
                  <a:pt x="949" y="153258"/>
                </a:lnTo>
                <a:lnTo>
                  <a:pt x="2831" y="141252"/>
                </a:lnTo>
                <a:lnTo>
                  <a:pt x="4707" y="129130"/>
                </a:lnTo>
                <a:lnTo>
                  <a:pt x="7239" y="0"/>
                </a:lnTo>
                <a:lnTo>
                  <a:pt x="2667" y="1777"/>
                </a:lnTo>
                <a:lnTo>
                  <a:pt x="0" y="159257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4" name="object 84"/>
          <p:cNvSpPr/>
          <p:nvPr/>
        </p:nvSpPr>
        <p:spPr>
          <a:xfrm>
            <a:off x="5727546" y="1453260"/>
            <a:ext cx="7265" cy="173936"/>
          </a:xfrm>
          <a:custGeom>
            <a:avLst/>
            <a:gdLst/>
            <a:ahLst/>
            <a:cxnLst/>
            <a:rect l="l" t="t" r="r" b="b"/>
            <a:pathLst>
              <a:path w="7265" h="173936">
                <a:moveTo>
                  <a:pt x="3649" y="153021"/>
                </a:moveTo>
                <a:lnTo>
                  <a:pt x="7265" y="131699"/>
                </a:lnTo>
                <a:lnTo>
                  <a:pt x="4217" y="0"/>
                </a:lnTo>
                <a:lnTo>
                  <a:pt x="3130" y="7455"/>
                </a:lnTo>
                <a:lnTo>
                  <a:pt x="1219" y="20462"/>
                </a:lnTo>
                <a:lnTo>
                  <a:pt x="0" y="173936"/>
                </a:lnTo>
                <a:lnTo>
                  <a:pt x="3649" y="153021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5" name="object 85"/>
          <p:cNvSpPr/>
          <p:nvPr/>
        </p:nvSpPr>
        <p:spPr>
          <a:xfrm>
            <a:off x="5721120" y="1473723"/>
            <a:ext cx="7644" cy="173982"/>
          </a:xfrm>
          <a:custGeom>
            <a:avLst/>
            <a:gdLst/>
            <a:ahLst/>
            <a:cxnLst/>
            <a:rect l="l" t="t" r="r" b="b"/>
            <a:pathLst>
              <a:path w="7644" h="173982">
                <a:moveTo>
                  <a:pt x="7644" y="0"/>
                </a:moveTo>
                <a:lnTo>
                  <a:pt x="5733" y="12882"/>
                </a:lnTo>
                <a:lnTo>
                  <a:pt x="3822" y="25643"/>
                </a:lnTo>
                <a:lnTo>
                  <a:pt x="1911" y="38282"/>
                </a:lnTo>
                <a:lnTo>
                  <a:pt x="0" y="50799"/>
                </a:lnTo>
                <a:lnTo>
                  <a:pt x="2743" y="173982"/>
                </a:lnTo>
                <a:lnTo>
                  <a:pt x="6425" y="153474"/>
                </a:lnTo>
                <a:lnTo>
                  <a:pt x="7644" y="0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6" name="object 86"/>
          <p:cNvSpPr/>
          <p:nvPr/>
        </p:nvSpPr>
        <p:spPr>
          <a:xfrm>
            <a:off x="5716402" y="1524522"/>
            <a:ext cx="7461" cy="162977"/>
          </a:xfrm>
          <a:custGeom>
            <a:avLst/>
            <a:gdLst/>
            <a:ahLst/>
            <a:cxnLst/>
            <a:rect l="l" t="t" r="r" b="b"/>
            <a:pathLst>
              <a:path w="7461" h="162977">
                <a:moveTo>
                  <a:pt x="3747" y="143283"/>
                </a:moveTo>
                <a:lnTo>
                  <a:pt x="7461" y="123182"/>
                </a:lnTo>
                <a:lnTo>
                  <a:pt x="4717" y="0"/>
                </a:lnTo>
                <a:lnTo>
                  <a:pt x="2806" y="12397"/>
                </a:lnTo>
                <a:lnTo>
                  <a:pt x="895" y="24676"/>
                </a:lnTo>
                <a:lnTo>
                  <a:pt x="0" y="162977"/>
                </a:lnTo>
                <a:lnTo>
                  <a:pt x="3747" y="143283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7" name="object 87"/>
          <p:cNvSpPr/>
          <p:nvPr/>
        </p:nvSpPr>
        <p:spPr>
          <a:xfrm>
            <a:off x="5712622" y="1549199"/>
            <a:ext cx="4675" cy="157588"/>
          </a:xfrm>
          <a:custGeom>
            <a:avLst/>
            <a:gdLst/>
            <a:ahLst/>
            <a:cxnLst/>
            <a:rect l="l" t="t" r="r" b="b"/>
            <a:pathLst>
              <a:path w="4675" h="157588">
                <a:moveTo>
                  <a:pt x="3780" y="138301"/>
                </a:moveTo>
                <a:lnTo>
                  <a:pt x="4675" y="0"/>
                </a:lnTo>
                <a:lnTo>
                  <a:pt x="2764" y="12160"/>
                </a:lnTo>
                <a:lnTo>
                  <a:pt x="853" y="24203"/>
                </a:lnTo>
                <a:lnTo>
                  <a:pt x="438" y="24630"/>
                </a:lnTo>
                <a:lnTo>
                  <a:pt x="0" y="157588"/>
                </a:lnTo>
                <a:lnTo>
                  <a:pt x="3780" y="138301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8" name="object 88"/>
          <p:cNvSpPr/>
          <p:nvPr/>
        </p:nvSpPr>
        <p:spPr>
          <a:xfrm>
            <a:off x="5592826" y="1573830"/>
            <a:ext cx="120235" cy="206836"/>
          </a:xfrm>
          <a:custGeom>
            <a:avLst/>
            <a:gdLst/>
            <a:ahLst/>
            <a:cxnLst/>
            <a:rect l="l" t="t" r="r" b="b"/>
            <a:pathLst>
              <a:path w="120235" h="206836">
                <a:moveTo>
                  <a:pt x="0" y="206836"/>
                </a:moveTo>
                <a:lnTo>
                  <a:pt x="4460" y="198355"/>
                </a:lnTo>
                <a:lnTo>
                  <a:pt x="10676" y="186913"/>
                </a:lnTo>
                <a:lnTo>
                  <a:pt x="17041" y="175619"/>
                </a:lnTo>
                <a:lnTo>
                  <a:pt x="23557" y="164473"/>
                </a:lnTo>
                <a:lnTo>
                  <a:pt x="30222" y="153475"/>
                </a:lnTo>
                <a:lnTo>
                  <a:pt x="37036" y="142624"/>
                </a:lnTo>
                <a:lnTo>
                  <a:pt x="43998" y="131921"/>
                </a:lnTo>
                <a:lnTo>
                  <a:pt x="51109" y="121366"/>
                </a:lnTo>
                <a:lnTo>
                  <a:pt x="58368" y="110958"/>
                </a:lnTo>
                <a:lnTo>
                  <a:pt x="65774" y="100699"/>
                </a:lnTo>
                <a:lnTo>
                  <a:pt x="73327" y="90587"/>
                </a:lnTo>
                <a:lnTo>
                  <a:pt x="81026" y="80623"/>
                </a:lnTo>
                <a:lnTo>
                  <a:pt x="88872" y="70807"/>
                </a:lnTo>
                <a:lnTo>
                  <a:pt x="96864" y="61138"/>
                </a:lnTo>
                <a:lnTo>
                  <a:pt x="105001" y="51617"/>
                </a:lnTo>
                <a:lnTo>
                  <a:pt x="113284" y="42244"/>
                </a:lnTo>
                <a:lnTo>
                  <a:pt x="115983" y="151838"/>
                </a:lnTo>
                <a:lnTo>
                  <a:pt x="119796" y="132957"/>
                </a:lnTo>
                <a:lnTo>
                  <a:pt x="120235" y="0"/>
                </a:lnTo>
                <a:lnTo>
                  <a:pt x="111549" y="9094"/>
                </a:lnTo>
                <a:lnTo>
                  <a:pt x="103003" y="18324"/>
                </a:lnTo>
                <a:lnTo>
                  <a:pt x="94596" y="27687"/>
                </a:lnTo>
                <a:lnTo>
                  <a:pt x="86328" y="37185"/>
                </a:lnTo>
                <a:lnTo>
                  <a:pt x="78199" y="46818"/>
                </a:lnTo>
                <a:lnTo>
                  <a:pt x="70210" y="56585"/>
                </a:lnTo>
                <a:lnTo>
                  <a:pt x="62361" y="66486"/>
                </a:lnTo>
                <a:lnTo>
                  <a:pt x="54653" y="76522"/>
                </a:lnTo>
                <a:lnTo>
                  <a:pt x="47084" y="86692"/>
                </a:lnTo>
                <a:lnTo>
                  <a:pt x="39657" y="96997"/>
                </a:lnTo>
                <a:lnTo>
                  <a:pt x="32370" y="107436"/>
                </a:lnTo>
                <a:lnTo>
                  <a:pt x="25224" y="118009"/>
                </a:lnTo>
                <a:lnTo>
                  <a:pt x="18219" y="128717"/>
                </a:lnTo>
                <a:lnTo>
                  <a:pt x="11356" y="139559"/>
                </a:lnTo>
                <a:lnTo>
                  <a:pt x="4635" y="150536"/>
                </a:lnTo>
                <a:lnTo>
                  <a:pt x="0" y="206836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9" name="object 89"/>
          <p:cNvSpPr/>
          <p:nvPr/>
        </p:nvSpPr>
        <p:spPr>
          <a:xfrm>
            <a:off x="5551043" y="1724366"/>
            <a:ext cx="46418" cy="158408"/>
          </a:xfrm>
          <a:custGeom>
            <a:avLst/>
            <a:gdLst/>
            <a:ahLst/>
            <a:cxnLst/>
            <a:rect l="l" t="t" r="r" b="b"/>
            <a:pathLst>
              <a:path w="46418" h="158408">
                <a:moveTo>
                  <a:pt x="30245" y="79402"/>
                </a:moveTo>
                <a:lnTo>
                  <a:pt x="35872" y="67821"/>
                </a:lnTo>
                <a:lnTo>
                  <a:pt x="41783" y="56300"/>
                </a:lnTo>
                <a:lnTo>
                  <a:pt x="46418" y="0"/>
                </a:lnTo>
                <a:lnTo>
                  <a:pt x="39839" y="11111"/>
                </a:lnTo>
                <a:lnTo>
                  <a:pt x="33402" y="22356"/>
                </a:lnTo>
                <a:lnTo>
                  <a:pt x="27107" y="33736"/>
                </a:lnTo>
                <a:lnTo>
                  <a:pt x="20955" y="45251"/>
                </a:lnTo>
                <a:lnTo>
                  <a:pt x="14156" y="58924"/>
                </a:lnTo>
                <a:lnTo>
                  <a:pt x="8712" y="70497"/>
                </a:lnTo>
                <a:lnTo>
                  <a:pt x="3771" y="81573"/>
                </a:lnTo>
                <a:lnTo>
                  <a:pt x="29249" y="81573"/>
                </a:lnTo>
                <a:lnTo>
                  <a:pt x="30245" y="79402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0" name="object 90"/>
          <p:cNvSpPr/>
          <p:nvPr/>
        </p:nvSpPr>
        <p:spPr>
          <a:xfrm>
            <a:off x="5685509" y="1616075"/>
            <a:ext cx="23300" cy="197905"/>
          </a:xfrm>
          <a:custGeom>
            <a:avLst/>
            <a:gdLst/>
            <a:ahLst/>
            <a:cxnLst/>
            <a:rect l="l" t="t" r="r" b="b"/>
            <a:pathLst>
              <a:path w="23300" h="197905">
                <a:moveTo>
                  <a:pt x="7716" y="181054"/>
                </a:moveTo>
                <a:lnTo>
                  <a:pt x="11662" y="163798"/>
                </a:lnTo>
                <a:lnTo>
                  <a:pt x="15575" y="146136"/>
                </a:lnTo>
                <a:lnTo>
                  <a:pt x="19454" y="128067"/>
                </a:lnTo>
                <a:lnTo>
                  <a:pt x="23300" y="109593"/>
                </a:lnTo>
                <a:lnTo>
                  <a:pt x="20600" y="0"/>
                </a:lnTo>
                <a:lnTo>
                  <a:pt x="17234" y="18786"/>
                </a:lnTo>
                <a:lnTo>
                  <a:pt x="13841" y="37235"/>
                </a:lnTo>
                <a:lnTo>
                  <a:pt x="10421" y="55346"/>
                </a:lnTo>
                <a:lnTo>
                  <a:pt x="6974" y="73120"/>
                </a:lnTo>
                <a:lnTo>
                  <a:pt x="3500" y="90556"/>
                </a:lnTo>
                <a:lnTo>
                  <a:pt x="0" y="107655"/>
                </a:lnTo>
                <a:lnTo>
                  <a:pt x="3404" y="189864"/>
                </a:lnTo>
                <a:lnTo>
                  <a:pt x="5636" y="189864"/>
                </a:lnTo>
                <a:lnTo>
                  <a:pt x="7716" y="181054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1" name="object 91"/>
          <p:cNvSpPr/>
          <p:nvPr/>
        </p:nvSpPr>
        <p:spPr>
          <a:xfrm>
            <a:off x="5656513" y="1723730"/>
            <a:ext cx="32733" cy="196866"/>
          </a:xfrm>
          <a:custGeom>
            <a:avLst/>
            <a:gdLst/>
            <a:ahLst/>
            <a:cxnLst/>
            <a:rect l="l" t="t" r="r" b="b"/>
            <a:pathLst>
              <a:path w="32733" h="196866">
                <a:moveTo>
                  <a:pt x="28996" y="0"/>
                </a:moveTo>
                <a:lnTo>
                  <a:pt x="25467" y="16761"/>
                </a:lnTo>
                <a:lnTo>
                  <a:pt x="21912" y="33184"/>
                </a:lnTo>
                <a:lnTo>
                  <a:pt x="18329" y="49269"/>
                </a:lnTo>
                <a:lnTo>
                  <a:pt x="14719" y="65016"/>
                </a:lnTo>
                <a:lnTo>
                  <a:pt x="11080" y="80425"/>
                </a:lnTo>
                <a:lnTo>
                  <a:pt x="10647" y="82209"/>
                </a:lnTo>
                <a:lnTo>
                  <a:pt x="32400" y="82209"/>
                </a:lnTo>
                <a:lnTo>
                  <a:pt x="28996" y="0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2" name="object 92"/>
          <p:cNvSpPr/>
          <p:nvPr/>
        </p:nvSpPr>
        <p:spPr>
          <a:xfrm>
            <a:off x="5647436" y="1377060"/>
            <a:ext cx="3555" cy="60578"/>
          </a:xfrm>
          <a:custGeom>
            <a:avLst/>
            <a:gdLst/>
            <a:ahLst/>
            <a:cxnLst/>
            <a:rect l="l" t="t" r="r" b="b"/>
            <a:pathLst>
              <a:path w="3555" h="60578">
                <a:moveTo>
                  <a:pt x="762" y="54228"/>
                </a:moveTo>
                <a:lnTo>
                  <a:pt x="1650" y="57530"/>
                </a:lnTo>
                <a:lnTo>
                  <a:pt x="3555" y="0"/>
                </a:lnTo>
                <a:lnTo>
                  <a:pt x="508" y="1270"/>
                </a:lnTo>
                <a:lnTo>
                  <a:pt x="0" y="51053"/>
                </a:lnTo>
                <a:lnTo>
                  <a:pt x="1269" y="60578"/>
                </a:lnTo>
                <a:lnTo>
                  <a:pt x="1650" y="57530"/>
                </a:lnTo>
                <a:lnTo>
                  <a:pt x="762" y="54228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3" name="object 93"/>
          <p:cNvSpPr/>
          <p:nvPr/>
        </p:nvSpPr>
        <p:spPr>
          <a:xfrm>
            <a:off x="5641594" y="1378330"/>
            <a:ext cx="6350" cy="49783"/>
          </a:xfrm>
          <a:custGeom>
            <a:avLst/>
            <a:gdLst/>
            <a:ahLst/>
            <a:cxnLst/>
            <a:rect l="l" t="t" r="r" b="b"/>
            <a:pathLst>
              <a:path w="6350" h="49783">
                <a:moveTo>
                  <a:pt x="5841" y="49783"/>
                </a:moveTo>
                <a:lnTo>
                  <a:pt x="6350" y="0"/>
                </a:lnTo>
                <a:lnTo>
                  <a:pt x="3301" y="1143"/>
                </a:lnTo>
                <a:lnTo>
                  <a:pt x="1142" y="3175"/>
                </a:lnTo>
                <a:lnTo>
                  <a:pt x="0" y="6096"/>
                </a:lnTo>
                <a:lnTo>
                  <a:pt x="1523" y="45720"/>
                </a:lnTo>
                <a:lnTo>
                  <a:pt x="4063" y="47371"/>
                </a:lnTo>
                <a:lnTo>
                  <a:pt x="5841" y="49783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4" name="object 94"/>
          <p:cNvSpPr/>
          <p:nvPr/>
        </p:nvSpPr>
        <p:spPr>
          <a:xfrm>
            <a:off x="5632937" y="1384427"/>
            <a:ext cx="10180" cy="39624"/>
          </a:xfrm>
          <a:custGeom>
            <a:avLst/>
            <a:gdLst/>
            <a:ahLst/>
            <a:cxnLst/>
            <a:rect l="l" t="t" r="r" b="b"/>
            <a:pathLst>
              <a:path w="10180" h="39624">
                <a:moveTo>
                  <a:pt x="0" y="23905"/>
                </a:moveTo>
                <a:lnTo>
                  <a:pt x="1290" y="38353"/>
                </a:lnTo>
                <a:lnTo>
                  <a:pt x="4592" y="37591"/>
                </a:lnTo>
                <a:lnTo>
                  <a:pt x="7513" y="37973"/>
                </a:lnTo>
                <a:lnTo>
                  <a:pt x="10180" y="39624"/>
                </a:lnTo>
                <a:lnTo>
                  <a:pt x="8656" y="0"/>
                </a:lnTo>
                <a:lnTo>
                  <a:pt x="4401" y="10907"/>
                </a:lnTo>
                <a:lnTo>
                  <a:pt x="0" y="23905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5" name="object 95"/>
          <p:cNvSpPr/>
          <p:nvPr/>
        </p:nvSpPr>
        <p:spPr>
          <a:xfrm>
            <a:off x="5630926" y="1408332"/>
            <a:ext cx="3301" cy="54868"/>
          </a:xfrm>
          <a:custGeom>
            <a:avLst/>
            <a:gdLst/>
            <a:ahLst/>
            <a:cxnLst/>
            <a:rect l="l" t="t" r="r" b="b"/>
            <a:pathLst>
              <a:path w="3301" h="54868">
                <a:moveTo>
                  <a:pt x="0" y="15337"/>
                </a:moveTo>
                <a:lnTo>
                  <a:pt x="1586" y="54868"/>
                </a:lnTo>
                <a:lnTo>
                  <a:pt x="3301" y="14448"/>
                </a:lnTo>
                <a:lnTo>
                  <a:pt x="2011" y="0"/>
                </a:lnTo>
                <a:lnTo>
                  <a:pt x="0" y="15337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6" name="object 96"/>
          <p:cNvSpPr/>
          <p:nvPr/>
        </p:nvSpPr>
        <p:spPr>
          <a:xfrm>
            <a:off x="5658329" y="1379474"/>
            <a:ext cx="6378" cy="28793"/>
          </a:xfrm>
          <a:custGeom>
            <a:avLst/>
            <a:gdLst/>
            <a:ahLst/>
            <a:cxnLst/>
            <a:rect l="l" t="t" r="r" b="b"/>
            <a:pathLst>
              <a:path w="6378" h="28793">
                <a:moveTo>
                  <a:pt x="5108" y="14096"/>
                </a:moveTo>
                <a:lnTo>
                  <a:pt x="6378" y="10794"/>
                </a:lnTo>
                <a:lnTo>
                  <a:pt x="6251" y="7746"/>
                </a:lnTo>
                <a:lnTo>
                  <a:pt x="4854" y="4952"/>
                </a:lnTo>
                <a:lnTo>
                  <a:pt x="3457" y="2031"/>
                </a:lnTo>
                <a:lnTo>
                  <a:pt x="1298" y="0"/>
                </a:lnTo>
                <a:lnTo>
                  <a:pt x="0" y="28793"/>
                </a:lnTo>
                <a:lnTo>
                  <a:pt x="5108" y="14096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7" name="object 97"/>
          <p:cNvSpPr/>
          <p:nvPr/>
        </p:nvSpPr>
        <p:spPr>
          <a:xfrm>
            <a:off x="5653913" y="1377060"/>
            <a:ext cx="5714" cy="44961"/>
          </a:xfrm>
          <a:custGeom>
            <a:avLst/>
            <a:gdLst/>
            <a:ahLst/>
            <a:cxnLst/>
            <a:rect l="l" t="t" r="r" b="b"/>
            <a:pathLst>
              <a:path w="5714" h="44961">
                <a:moveTo>
                  <a:pt x="2921" y="1270"/>
                </a:moveTo>
                <a:lnTo>
                  <a:pt x="0" y="0"/>
                </a:lnTo>
                <a:lnTo>
                  <a:pt x="282" y="44961"/>
                </a:lnTo>
                <a:lnTo>
                  <a:pt x="4416" y="31206"/>
                </a:lnTo>
                <a:lnTo>
                  <a:pt x="5714" y="2413"/>
                </a:lnTo>
                <a:lnTo>
                  <a:pt x="2921" y="1270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8" name="object 98"/>
          <p:cNvSpPr/>
          <p:nvPr/>
        </p:nvSpPr>
        <p:spPr>
          <a:xfrm>
            <a:off x="5624876" y="1433425"/>
            <a:ext cx="7636" cy="40441"/>
          </a:xfrm>
          <a:custGeom>
            <a:avLst/>
            <a:gdLst/>
            <a:ahLst/>
            <a:cxnLst/>
            <a:rect l="l" t="t" r="r" b="b"/>
            <a:pathLst>
              <a:path w="7636" h="40441">
                <a:moveTo>
                  <a:pt x="1827" y="0"/>
                </a:moveTo>
                <a:lnTo>
                  <a:pt x="0" y="12105"/>
                </a:lnTo>
                <a:lnTo>
                  <a:pt x="556" y="40441"/>
                </a:lnTo>
                <a:lnTo>
                  <a:pt x="7636" y="29775"/>
                </a:lnTo>
                <a:lnTo>
                  <a:pt x="1827" y="0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9" name="object 99"/>
          <p:cNvSpPr/>
          <p:nvPr/>
        </p:nvSpPr>
        <p:spPr>
          <a:xfrm>
            <a:off x="5651031" y="1377060"/>
            <a:ext cx="3163" cy="57767"/>
          </a:xfrm>
          <a:custGeom>
            <a:avLst/>
            <a:gdLst/>
            <a:ahLst/>
            <a:cxnLst/>
            <a:rect l="l" t="t" r="r" b="b"/>
            <a:pathLst>
              <a:path w="3163" h="57767">
                <a:moveTo>
                  <a:pt x="2881" y="0"/>
                </a:moveTo>
                <a:lnTo>
                  <a:pt x="0" y="57767"/>
                </a:lnTo>
                <a:lnTo>
                  <a:pt x="3163" y="44961"/>
                </a:lnTo>
                <a:lnTo>
                  <a:pt x="2881" y="0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0" name="object 100"/>
          <p:cNvSpPr/>
          <p:nvPr/>
        </p:nvSpPr>
        <p:spPr>
          <a:xfrm>
            <a:off x="5740908" y="1388490"/>
            <a:ext cx="3301" cy="157479"/>
          </a:xfrm>
          <a:custGeom>
            <a:avLst/>
            <a:gdLst/>
            <a:ahLst/>
            <a:cxnLst/>
            <a:rect l="l" t="t" r="r" b="b"/>
            <a:pathLst>
              <a:path w="3301" h="157479">
                <a:moveTo>
                  <a:pt x="634" y="157479"/>
                </a:moveTo>
                <a:lnTo>
                  <a:pt x="3301" y="0"/>
                </a:lnTo>
                <a:lnTo>
                  <a:pt x="0" y="5715"/>
                </a:lnTo>
                <a:lnTo>
                  <a:pt x="634" y="157479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1" name="object 101"/>
          <p:cNvSpPr/>
          <p:nvPr/>
        </p:nvSpPr>
        <p:spPr>
          <a:xfrm>
            <a:off x="4973931" y="1432823"/>
            <a:ext cx="2065" cy="4263"/>
          </a:xfrm>
          <a:custGeom>
            <a:avLst/>
            <a:gdLst/>
            <a:ahLst/>
            <a:cxnLst/>
            <a:rect l="l" t="t" r="r" b="b"/>
            <a:pathLst>
              <a:path w="2065" h="4263">
                <a:moveTo>
                  <a:pt x="2065" y="0"/>
                </a:moveTo>
                <a:lnTo>
                  <a:pt x="150" y="2530"/>
                </a:lnTo>
                <a:lnTo>
                  <a:pt x="0" y="4263"/>
                </a:lnTo>
                <a:lnTo>
                  <a:pt x="2065" y="0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2" name="object 102"/>
          <p:cNvSpPr/>
          <p:nvPr/>
        </p:nvSpPr>
        <p:spPr>
          <a:xfrm>
            <a:off x="4953402" y="1418757"/>
            <a:ext cx="4632" cy="8498"/>
          </a:xfrm>
          <a:custGeom>
            <a:avLst/>
            <a:gdLst/>
            <a:ahLst/>
            <a:cxnLst/>
            <a:rect l="l" t="t" r="r" b="b"/>
            <a:pathLst>
              <a:path w="4632" h="8498">
                <a:moveTo>
                  <a:pt x="1375" y="7198"/>
                </a:moveTo>
                <a:lnTo>
                  <a:pt x="4632" y="0"/>
                </a:lnTo>
                <a:lnTo>
                  <a:pt x="0" y="8498"/>
                </a:lnTo>
                <a:lnTo>
                  <a:pt x="1375" y="7198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3" name="object 103"/>
          <p:cNvSpPr/>
          <p:nvPr/>
        </p:nvSpPr>
        <p:spPr>
          <a:xfrm>
            <a:off x="4964880" y="1405762"/>
            <a:ext cx="1835" cy="19812"/>
          </a:xfrm>
          <a:custGeom>
            <a:avLst/>
            <a:gdLst/>
            <a:ahLst/>
            <a:cxnLst/>
            <a:rect l="l" t="t" r="r" b="b"/>
            <a:pathLst>
              <a:path w="1835" h="19812">
                <a:moveTo>
                  <a:pt x="0" y="1835"/>
                </a:moveTo>
                <a:lnTo>
                  <a:pt x="1835" y="19812"/>
                </a:lnTo>
                <a:lnTo>
                  <a:pt x="1200" y="0"/>
                </a:lnTo>
                <a:lnTo>
                  <a:pt x="0" y="1835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4" name="object 104"/>
          <p:cNvSpPr/>
          <p:nvPr/>
        </p:nvSpPr>
        <p:spPr>
          <a:xfrm>
            <a:off x="4793615" y="1633238"/>
            <a:ext cx="2667" cy="41891"/>
          </a:xfrm>
          <a:custGeom>
            <a:avLst/>
            <a:gdLst/>
            <a:ahLst/>
            <a:cxnLst/>
            <a:rect l="l" t="t" r="r" b="b"/>
            <a:pathLst>
              <a:path w="2667" h="41891">
                <a:moveTo>
                  <a:pt x="2033" y="0"/>
                </a:moveTo>
                <a:lnTo>
                  <a:pt x="0" y="41383"/>
                </a:lnTo>
                <a:lnTo>
                  <a:pt x="2667" y="41891"/>
                </a:lnTo>
                <a:lnTo>
                  <a:pt x="2033" y="0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5" name="object 105"/>
          <p:cNvSpPr/>
          <p:nvPr/>
        </p:nvSpPr>
        <p:spPr>
          <a:xfrm>
            <a:off x="5195570" y="1339532"/>
            <a:ext cx="2793" cy="88455"/>
          </a:xfrm>
          <a:custGeom>
            <a:avLst/>
            <a:gdLst/>
            <a:ahLst/>
            <a:cxnLst/>
            <a:rect l="l" t="t" r="r" b="b"/>
            <a:pathLst>
              <a:path w="2793" h="88455">
                <a:moveTo>
                  <a:pt x="1972" y="0"/>
                </a:moveTo>
                <a:lnTo>
                  <a:pt x="0" y="87058"/>
                </a:lnTo>
                <a:lnTo>
                  <a:pt x="2793" y="88455"/>
                </a:lnTo>
                <a:lnTo>
                  <a:pt x="1972" y="0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6" name="object 106"/>
          <p:cNvSpPr/>
          <p:nvPr/>
        </p:nvSpPr>
        <p:spPr>
          <a:xfrm>
            <a:off x="5172456" y="1458759"/>
            <a:ext cx="4123" cy="36241"/>
          </a:xfrm>
          <a:custGeom>
            <a:avLst/>
            <a:gdLst/>
            <a:ahLst/>
            <a:cxnLst/>
            <a:rect l="l" t="t" r="r" b="b"/>
            <a:pathLst>
              <a:path w="4123" h="36241">
                <a:moveTo>
                  <a:pt x="0" y="23203"/>
                </a:moveTo>
                <a:lnTo>
                  <a:pt x="4123" y="36241"/>
                </a:lnTo>
                <a:lnTo>
                  <a:pt x="4116" y="0"/>
                </a:lnTo>
                <a:lnTo>
                  <a:pt x="0" y="23203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7" name="object 107"/>
          <p:cNvSpPr/>
          <p:nvPr/>
        </p:nvSpPr>
        <p:spPr>
          <a:xfrm>
            <a:off x="4557156" y="1528092"/>
            <a:ext cx="7901" cy="36655"/>
          </a:xfrm>
          <a:custGeom>
            <a:avLst/>
            <a:gdLst/>
            <a:ahLst/>
            <a:cxnLst/>
            <a:rect l="l" t="t" r="r" b="b"/>
            <a:pathLst>
              <a:path w="7901" h="36655">
                <a:moveTo>
                  <a:pt x="7418" y="0"/>
                </a:moveTo>
                <a:lnTo>
                  <a:pt x="0" y="36655"/>
                </a:lnTo>
                <a:lnTo>
                  <a:pt x="7901" y="30090"/>
                </a:lnTo>
                <a:lnTo>
                  <a:pt x="7418" y="0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8" name="object 108"/>
          <p:cNvSpPr/>
          <p:nvPr/>
        </p:nvSpPr>
        <p:spPr>
          <a:xfrm>
            <a:off x="4467987" y="1427860"/>
            <a:ext cx="7747" cy="19303"/>
          </a:xfrm>
          <a:custGeom>
            <a:avLst/>
            <a:gdLst/>
            <a:ahLst/>
            <a:cxnLst/>
            <a:rect l="l" t="t" r="r" b="b"/>
            <a:pathLst>
              <a:path w="7747" h="19303">
                <a:moveTo>
                  <a:pt x="0" y="0"/>
                </a:moveTo>
                <a:lnTo>
                  <a:pt x="7747" y="19303"/>
                </a:lnTo>
                <a:lnTo>
                  <a:pt x="2921" y="889"/>
                </a:lnTo>
                <a:lnTo>
                  <a:pt x="0" y="0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9" name="object 109"/>
          <p:cNvSpPr/>
          <p:nvPr/>
        </p:nvSpPr>
        <p:spPr>
          <a:xfrm>
            <a:off x="4471529" y="1387362"/>
            <a:ext cx="5904" cy="43419"/>
          </a:xfrm>
          <a:custGeom>
            <a:avLst/>
            <a:gdLst/>
            <a:ahLst/>
            <a:cxnLst/>
            <a:rect l="l" t="t" r="r" b="b"/>
            <a:pathLst>
              <a:path w="5904" h="43419">
                <a:moveTo>
                  <a:pt x="0" y="11665"/>
                </a:moveTo>
                <a:lnTo>
                  <a:pt x="2045" y="43419"/>
                </a:lnTo>
                <a:lnTo>
                  <a:pt x="5904" y="0"/>
                </a:lnTo>
                <a:lnTo>
                  <a:pt x="0" y="11665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0" name="object 110"/>
          <p:cNvSpPr/>
          <p:nvPr/>
        </p:nvSpPr>
        <p:spPr>
          <a:xfrm>
            <a:off x="4200398" y="1432813"/>
            <a:ext cx="1524" cy="11938"/>
          </a:xfrm>
          <a:custGeom>
            <a:avLst/>
            <a:gdLst/>
            <a:ahLst/>
            <a:cxnLst/>
            <a:rect l="l" t="t" r="r" b="b"/>
            <a:pathLst>
              <a:path w="1524" h="11938">
                <a:moveTo>
                  <a:pt x="0" y="0"/>
                </a:moveTo>
                <a:lnTo>
                  <a:pt x="1524" y="11938"/>
                </a:lnTo>
                <a:lnTo>
                  <a:pt x="1524" y="2540"/>
                </a:lnTo>
                <a:lnTo>
                  <a:pt x="0" y="0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1" name="object 111"/>
          <p:cNvSpPr/>
          <p:nvPr/>
        </p:nvSpPr>
        <p:spPr>
          <a:xfrm>
            <a:off x="4186979" y="1418360"/>
            <a:ext cx="2224" cy="10179"/>
          </a:xfrm>
          <a:custGeom>
            <a:avLst/>
            <a:gdLst/>
            <a:ahLst/>
            <a:cxnLst/>
            <a:rect l="l" t="t" r="r" b="b"/>
            <a:pathLst>
              <a:path w="2224" h="10179">
                <a:moveTo>
                  <a:pt x="1861" y="9881"/>
                </a:moveTo>
                <a:lnTo>
                  <a:pt x="2224" y="0"/>
                </a:lnTo>
                <a:lnTo>
                  <a:pt x="0" y="10179"/>
                </a:lnTo>
                <a:lnTo>
                  <a:pt x="1861" y="9881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2" name="object 112"/>
          <p:cNvSpPr/>
          <p:nvPr/>
        </p:nvSpPr>
        <p:spPr>
          <a:xfrm>
            <a:off x="4202303" y="1344179"/>
            <a:ext cx="3367" cy="97778"/>
          </a:xfrm>
          <a:custGeom>
            <a:avLst/>
            <a:gdLst/>
            <a:ahLst/>
            <a:cxnLst/>
            <a:rect l="l" t="t" r="r" b="b"/>
            <a:pathLst>
              <a:path w="3367" h="97778">
                <a:moveTo>
                  <a:pt x="3367" y="0"/>
                </a:moveTo>
                <a:lnTo>
                  <a:pt x="0" y="94476"/>
                </a:lnTo>
                <a:lnTo>
                  <a:pt x="381" y="97778"/>
                </a:lnTo>
                <a:lnTo>
                  <a:pt x="3367" y="0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3" name="object 113"/>
          <p:cNvSpPr/>
          <p:nvPr/>
        </p:nvSpPr>
        <p:spPr>
          <a:xfrm>
            <a:off x="3969108" y="1475307"/>
            <a:ext cx="940" cy="21476"/>
          </a:xfrm>
          <a:custGeom>
            <a:avLst/>
            <a:gdLst/>
            <a:ahLst/>
            <a:cxnLst/>
            <a:rect l="l" t="t" r="r" b="b"/>
            <a:pathLst>
              <a:path w="940" h="21476">
                <a:moveTo>
                  <a:pt x="579" y="21476"/>
                </a:moveTo>
                <a:lnTo>
                  <a:pt x="940" y="0"/>
                </a:lnTo>
                <a:lnTo>
                  <a:pt x="0" y="12326"/>
                </a:lnTo>
                <a:lnTo>
                  <a:pt x="579" y="21476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4" name="object 114"/>
          <p:cNvSpPr/>
          <p:nvPr/>
        </p:nvSpPr>
        <p:spPr>
          <a:xfrm>
            <a:off x="1770888" y="1517594"/>
            <a:ext cx="2972" cy="49077"/>
          </a:xfrm>
          <a:custGeom>
            <a:avLst/>
            <a:gdLst/>
            <a:ahLst/>
            <a:cxnLst/>
            <a:rect l="l" t="t" r="r" b="b"/>
            <a:pathLst>
              <a:path w="2972" h="49077">
                <a:moveTo>
                  <a:pt x="1689" y="0"/>
                </a:moveTo>
                <a:lnTo>
                  <a:pt x="0" y="49077"/>
                </a:lnTo>
                <a:lnTo>
                  <a:pt x="2972" y="44863"/>
                </a:lnTo>
                <a:lnTo>
                  <a:pt x="1689" y="0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5" name="object 115"/>
          <p:cNvSpPr/>
          <p:nvPr/>
        </p:nvSpPr>
        <p:spPr>
          <a:xfrm>
            <a:off x="1917573" y="1464134"/>
            <a:ext cx="3269" cy="4447"/>
          </a:xfrm>
          <a:custGeom>
            <a:avLst/>
            <a:gdLst/>
            <a:ahLst/>
            <a:cxnLst/>
            <a:rect l="l" t="t" r="r" b="b"/>
            <a:pathLst>
              <a:path w="3269" h="4447">
                <a:moveTo>
                  <a:pt x="3269" y="0"/>
                </a:moveTo>
                <a:lnTo>
                  <a:pt x="701" y="1594"/>
                </a:lnTo>
                <a:lnTo>
                  <a:pt x="0" y="4447"/>
                </a:lnTo>
                <a:lnTo>
                  <a:pt x="3269" y="0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6" name="object 116"/>
          <p:cNvSpPr/>
          <p:nvPr/>
        </p:nvSpPr>
        <p:spPr>
          <a:xfrm>
            <a:off x="2089922" y="1422527"/>
            <a:ext cx="3531" cy="10772"/>
          </a:xfrm>
          <a:custGeom>
            <a:avLst/>
            <a:gdLst/>
            <a:ahLst/>
            <a:cxnLst/>
            <a:rect l="l" t="t" r="r" b="b"/>
            <a:pathLst>
              <a:path w="3531" h="10772">
                <a:moveTo>
                  <a:pt x="2275" y="7619"/>
                </a:moveTo>
                <a:lnTo>
                  <a:pt x="3531" y="0"/>
                </a:lnTo>
                <a:lnTo>
                  <a:pt x="0" y="10772"/>
                </a:lnTo>
                <a:lnTo>
                  <a:pt x="2275" y="7619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7" name="object 117"/>
          <p:cNvSpPr/>
          <p:nvPr/>
        </p:nvSpPr>
        <p:spPr>
          <a:xfrm>
            <a:off x="2340635" y="1426463"/>
            <a:ext cx="4800" cy="26722"/>
          </a:xfrm>
          <a:custGeom>
            <a:avLst/>
            <a:gdLst/>
            <a:ahLst/>
            <a:cxnLst/>
            <a:rect l="l" t="t" r="r" b="b"/>
            <a:pathLst>
              <a:path w="4800" h="26722">
                <a:moveTo>
                  <a:pt x="0" y="19907"/>
                </a:moveTo>
                <a:lnTo>
                  <a:pt x="1915" y="26722"/>
                </a:lnTo>
                <a:lnTo>
                  <a:pt x="4800" y="0"/>
                </a:lnTo>
                <a:lnTo>
                  <a:pt x="0" y="19907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8" name="object 118"/>
          <p:cNvSpPr/>
          <p:nvPr/>
        </p:nvSpPr>
        <p:spPr>
          <a:xfrm>
            <a:off x="2724404" y="1381378"/>
            <a:ext cx="2031" cy="44323"/>
          </a:xfrm>
          <a:custGeom>
            <a:avLst/>
            <a:gdLst/>
            <a:ahLst/>
            <a:cxnLst/>
            <a:rect l="l" t="t" r="r" b="b"/>
            <a:pathLst>
              <a:path w="2031" h="44323">
                <a:moveTo>
                  <a:pt x="0" y="7111"/>
                </a:moveTo>
                <a:lnTo>
                  <a:pt x="126" y="44323"/>
                </a:lnTo>
                <a:lnTo>
                  <a:pt x="2031" y="0"/>
                </a:lnTo>
                <a:lnTo>
                  <a:pt x="0" y="7111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9" name="object 119"/>
          <p:cNvSpPr/>
          <p:nvPr/>
        </p:nvSpPr>
        <p:spPr>
          <a:xfrm>
            <a:off x="2727706" y="1373251"/>
            <a:ext cx="2667" cy="54482"/>
          </a:xfrm>
          <a:custGeom>
            <a:avLst/>
            <a:gdLst/>
            <a:ahLst/>
            <a:cxnLst/>
            <a:rect l="l" t="t" r="r" b="b"/>
            <a:pathLst>
              <a:path w="2667" h="54482">
                <a:moveTo>
                  <a:pt x="0" y="3175"/>
                </a:moveTo>
                <a:lnTo>
                  <a:pt x="2667" y="54482"/>
                </a:lnTo>
                <a:lnTo>
                  <a:pt x="1143" y="0"/>
                </a:lnTo>
                <a:lnTo>
                  <a:pt x="0" y="3175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0" name="object 120"/>
          <p:cNvSpPr/>
          <p:nvPr/>
        </p:nvSpPr>
        <p:spPr>
          <a:xfrm>
            <a:off x="2911917" y="1454838"/>
            <a:ext cx="3015" cy="11289"/>
          </a:xfrm>
          <a:custGeom>
            <a:avLst/>
            <a:gdLst/>
            <a:ahLst/>
            <a:cxnLst/>
            <a:rect l="l" t="t" r="r" b="b"/>
            <a:pathLst>
              <a:path w="3015" h="11289">
                <a:moveTo>
                  <a:pt x="1501" y="8988"/>
                </a:moveTo>
                <a:lnTo>
                  <a:pt x="3015" y="0"/>
                </a:lnTo>
                <a:lnTo>
                  <a:pt x="0" y="11289"/>
                </a:lnTo>
                <a:lnTo>
                  <a:pt x="1501" y="8988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1" name="object 121"/>
          <p:cNvSpPr/>
          <p:nvPr/>
        </p:nvSpPr>
        <p:spPr>
          <a:xfrm>
            <a:off x="2953766" y="1359544"/>
            <a:ext cx="2415" cy="78222"/>
          </a:xfrm>
          <a:custGeom>
            <a:avLst/>
            <a:gdLst/>
            <a:ahLst/>
            <a:cxnLst/>
            <a:rect l="l" t="t" r="r" b="b"/>
            <a:pathLst>
              <a:path w="2415" h="78222">
                <a:moveTo>
                  <a:pt x="2415" y="0"/>
                </a:moveTo>
                <a:lnTo>
                  <a:pt x="0" y="75174"/>
                </a:lnTo>
                <a:lnTo>
                  <a:pt x="888" y="78222"/>
                </a:lnTo>
                <a:lnTo>
                  <a:pt x="2415" y="0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2" name="object 122"/>
          <p:cNvSpPr/>
          <p:nvPr/>
        </p:nvSpPr>
        <p:spPr>
          <a:xfrm>
            <a:off x="2904998" y="1474075"/>
            <a:ext cx="1733" cy="29223"/>
          </a:xfrm>
          <a:custGeom>
            <a:avLst/>
            <a:gdLst/>
            <a:ahLst/>
            <a:cxnLst/>
            <a:rect l="l" t="t" r="r" b="b"/>
            <a:pathLst>
              <a:path w="1733" h="29223">
                <a:moveTo>
                  <a:pt x="1733" y="0"/>
                </a:moveTo>
                <a:lnTo>
                  <a:pt x="0" y="29223"/>
                </a:lnTo>
                <a:lnTo>
                  <a:pt x="1492" y="18006"/>
                </a:lnTo>
                <a:lnTo>
                  <a:pt x="1733" y="0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3" name="object 123"/>
          <p:cNvSpPr/>
          <p:nvPr/>
        </p:nvSpPr>
        <p:spPr>
          <a:xfrm>
            <a:off x="2495568" y="1416740"/>
            <a:ext cx="2623" cy="9227"/>
          </a:xfrm>
          <a:custGeom>
            <a:avLst/>
            <a:gdLst/>
            <a:ahLst/>
            <a:cxnLst/>
            <a:rect l="l" t="t" r="r" b="b"/>
            <a:pathLst>
              <a:path w="2623" h="9227">
                <a:moveTo>
                  <a:pt x="2013" y="7437"/>
                </a:moveTo>
                <a:lnTo>
                  <a:pt x="2623" y="0"/>
                </a:lnTo>
                <a:lnTo>
                  <a:pt x="0" y="9227"/>
                </a:lnTo>
                <a:lnTo>
                  <a:pt x="2013" y="7437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4" name="object 124"/>
          <p:cNvSpPr/>
          <p:nvPr/>
        </p:nvSpPr>
        <p:spPr>
          <a:xfrm>
            <a:off x="1886966" y="1466511"/>
            <a:ext cx="3051" cy="36787"/>
          </a:xfrm>
          <a:custGeom>
            <a:avLst/>
            <a:gdLst/>
            <a:ahLst/>
            <a:cxnLst/>
            <a:rect l="l" t="t" r="r" b="b"/>
            <a:pathLst>
              <a:path w="3051" h="36787">
                <a:moveTo>
                  <a:pt x="3051" y="0"/>
                </a:moveTo>
                <a:lnTo>
                  <a:pt x="0" y="36787"/>
                </a:lnTo>
                <a:lnTo>
                  <a:pt x="1492" y="25570"/>
                </a:lnTo>
                <a:lnTo>
                  <a:pt x="3051" y="0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5" name="object 125"/>
          <p:cNvSpPr/>
          <p:nvPr/>
        </p:nvSpPr>
        <p:spPr>
          <a:xfrm>
            <a:off x="1767205" y="1051965"/>
            <a:ext cx="55400" cy="179557"/>
          </a:xfrm>
          <a:custGeom>
            <a:avLst/>
            <a:gdLst/>
            <a:ahLst/>
            <a:cxnLst/>
            <a:rect l="l" t="t" r="r" b="b"/>
            <a:pathLst>
              <a:path w="55400" h="179557">
                <a:moveTo>
                  <a:pt x="604" y="179557"/>
                </a:moveTo>
                <a:lnTo>
                  <a:pt x="7188" y="167004"/>
                </a:lnTo>
                <a:lnTo>
                  <a:pt x="13526" y="154704"/>
                </a:lnTo>
                <a:lnTo>
                  <a:pt x="19619" y="142658"/>
                </a:lnTo>
                <a:lnTo>
                  <a:pt x="25466" y="130867"/>
                </a:lnTo>
                <a:lnTo>
                  <a:pt x="31069" y="119329"/>
                </a:lnTo>
                <a:lnTo>
                  <a:pt x="36425" y="108045"/>
                </a:lnTo>
                <a:lnTo>
                  <a:pt x="41537" y="97015"/>
                </a:lnTo>
                <a:lnTo>
                  <a:pt x="46403" y="86239"/>
                </a:lnTo>
                <a:lnTo>
                  <a:pt x="51025" y="75718"/>
                </a:lnTo>
                <a:lnTo>
                  <a:pt x="55400" y="65450"/>
                </a:lnTo>
                <a:lnTo>
                  <a:pt x="54644" y="0"/>
                </a:lnTo>
                <a:lnTo>
                  <a:pt x="51369" y="10121"/>
                </a:lnTo>
                <a:lnTo>
                  <a:pt x="47607" y="20855"/>
                </a:lnTo>
                <a:lnTo>
                  <a:pt x="43360" y="32203"/>
                </a:lnTo>
                <a:lnTo>
                  <a:pt x="38626" y="44166"/>
                </a:lnTo>
                <a:lnTo>
                  <a:pt x="33406" y="56743"/>
                </a:lnTo>
                <a:lnTo>
                  <a:pt x="27700" y="69937"/>
                </a:lnTo>
                <a:lnTo>
                  <a:pt x="21506" y="83747"/>
                </a:lnTo>
                <a:lnTo>
                  <a:pt x="14825" y="98173"/>
                </a:lnTo>
                <a:lnTo>
                  <a:pt x="7656" y="113217"/>
                </a:lnTo>
                <a:lnTo>
                  <a:pt x="0" y="128880"/>
                </a:lnTo>
                <a:lnTo>
                  <a:pt x="604" y="179557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6" name="object 126"/>
          <p:cNvSpPr/>
          <p:nvPr/>
        </p:nvSpPr>
        <p:spPr>
          <a:xfrm>
            <a:off x="1633727" y="986916"/>
            <a:ext cx="219931" cy="694944"/>
          </a:xfrm>
          <a:custGeom>
            <a:avLst/>
            <a:gdLst/>
            <a:ahLst/>
            <a:cxnLst/>
            <a:rect l="l" t="t" r="r" b="b"/>
            <a:pathLst>
              <a:path w="219931" h="694944">
                <a:moveTo>
                  <a:pt x="3752" y="659969"/>
                </a:moveTo>
                <a:lnTo>
                  <a:pt x="2185" y="668401"/>
                </a:lnTo>
                <a:lnTo>
                  <a:pt x="1036" y="675114"/>
                </a:lnTo>
                <a:lnTo>
                  <a:pt x="308" y="680109"/>
                </a:lnTo>
                <a:lnTo>
                  <a:pt x="0" y="683387"/>
                </a:lnTo>
                <a:lnTo>
                  <a:pt x="0" y="686181"/>
                </a:lnTo>
                <a:lnTo>
                  <a:pt x="2794" y="691007"/>
                </a:lnTo>
                <a:lnTo>
                  <a:pt x="6985" y="694563"/>
                </a:lnTo>
                <a:lnTo>
                  <a:pt x="9779" y="694944"/>
                </a:lnTo>
                <a:lnTo>
                  <a:pt x="17653" y="694944"/>
                </a:lnTo>
                <a:lnTo>
                  <a:pt x="21590" y="692276"/>
                </a:lnTo>
                <a:lnTo>
                  <a:pt x="23114" y="687070"/>
                </a:lnTo>
                <a:lnTo>
                  <a:pt x="23199" y="686794"/>
                </a:lnTo>
                <a:lnTo>
                  <a:pt x="27041" y="674930"/>
                </a:lnTo>
                <a:lnTo>
                  <a:pt x="31164" y="663007"/>
                </a:lnTo>
                <a:lnTo>
                  <a:pt x="35570" y="651013"/>
                </a:lnTo>
                <a:lnTo>
                  <a:pt x="40259" y="638937"/>
                </a:lnTo>
                <a:lnTo>
                  <a:pt x="43434" y="644144"/>
                </a:lnTo>
                <a:lnTo>
                  <a:pt x="46990" y="621157"/>
                </a:lnTo>
                <a:lnTo>
                  <a:pt x="48473" y="617592"/>
                </a:lnTo>
                <a:lnTo>
                  <a:pt x="54498" y="603506"/>
                </a:lnTo>
                <a:lnTo>
                  <a:pt x="48768" y="560832"/>
                </a:lnTo>
                <a:lnTo>
                  <a:pt x="51710" y="547297"/>
                </a:lnTo>
                <a:lnTo>
                  <a:pt x="54669" y="533746"/>
                </a:lnTo>
                <a:lnTo>
                  <a:pt x="57646" y="520179"/>
                </a:lnTo>
                <a:lnTo>
                  <a:pt x="60640" y="506594"/>
                </a:lnTo>
                <a:lnTo>
                  <a:pt x="63652" y="492994"/>
                </a:lnTo>
                <a:lnTo>
                  <a:pt x="66682" y="479377"/>
                </a:lnTo>
                <a:lnTo>
                  <a:pt x="69729" y="465744"/>
                </a:lnTo>
                <a:lnTo>
                  <a:pt x="72794" y="452095"/>
                </a:lnTo>
                <a:lnTo>
                  <a:pt x="75877" y="438431"/>
                </a:lnTo>
                <a:lnTo>
                  <a:pt x="78978" y="424751"/>
                </a:lnTo>
                <a:lnTo>
                  <a:pt x="82097" y="411056"/>
                </a:lnTo>
                <a:lnTo>
                  <a:pt x="85234" y="397346"/>
                </a:lnTo>
                <a:lnTo>
                  <a:pt x="88389" y="383621"/>
                </a:lnTo>
                <a:lnTo>
                  <a:pt x="91563" y="369881"/>
                </a:lnTo>
                <a:lnTo>
                  <a:pt x="94755" y="356127"/>
                </a:lnTo>
                <a:lnTo>
                  <a:pt x="97966" y="342359"/>
                </a:lnTo>
                <a:lnTo>
                  <a:pt x="101196" y="328577"/>
                </a:lnTo>
                <a:lnTo>
                  <a:pt x="104444" y="314780"/>
                </a:lnTo>
                <a:lnTo>
                  <a:pt x="107711" y="300970"/>
                </a:lnTo>
                <a:lnTo>
                  <a:pt x="110998" y="287147"/>
                </a:lnTo>
                <a:lnTo>
                  <a:pt x="112859" y="283791"/>
                </a:lnTo>
                <a:lnTo>
                  <a:pt x="120178" y="270475"/>
                </a:lnTo>
                <a:lnTo>
                  <a:pt x="127252" y="257413"/>
                </a:lnTo>
                <a:lnTo>
                  <a:pt x="134081" y="244606"/>
                </a:lnTo>
                <a:lnTo>
                  <a:pt x="133477" y="193928"/>
                </a:lnTo>
                <a:lnTo>
                  <a:pt x="135460" y="186542"/>
                </a:lnTo>
                <a:lnTo>
                  <a:pt x="139858" y="170771"/>
                </a:lnTo>
                <a:lnTo>
                  <a:pt x="144294" y="155686"/>
                </a:lnTo>
                <a:lnTo>
                  <a:pt x="148768" y="141286"/>
                </a:lnTo>
                <a:lnTo>
                  <a:pt x="153281" y="127569"/>
                </a:lnTo>
                <a:lnTo>
                  <a:pt x="157834" y="114536"/>
                </a:lnTo>
                <a:lnTo>
                  <a:pt x="162426" y="102185"/>
                </a:lnTo>
                <a:lnTo>
                  <a:pt x="167058" y="90517"/>
                </a:lnTo>
                <a:lnTo>
                  <a:pt x="171731" y="79530"/>
                </a:lnTo>
                <a:lnTo>
                  <a:pt x="176443" y="69225"/>
                </a:lnTo>
                <a:lnTo>
                  <a:pt x="181197" y="59599"/>
                </a:lnTo>
                <a:lnTo>
                  <a:pt x="185992" y="50653"/>
                </a:lnTo>
                <a:lnTo>
                  <a:pt x="190828" y="42386"/>
                </a:lnTo>
                <a:lnTo>
                  <a:pt x="195707" y="34798"/>
                </a:lnTo>
                <a:lnTo>
                  <a:pt x="195039" y="38358"/>
                </a:lnTo>
                <a:lnTo>
                  <a:pt x="193218" y="46643"/>
                </a:lnTo>
                <a:lnTo>
                  <a:pt x="190912" y="55540"/>
                </a:lnTo>
                <a:lnTo>
                  <a:pt x="188121" y="65048"/>
                </a:lnTo>
                <a:lnTo>
                  <a:pt x="188877" y="130498"/>
                </a:lnTo>
                <a:lnTo>
                  <a:pt x="193008" y="120484"/>
                </a:lnTo>
                <a:lnTo>
                  <a:pt x="196893" y="110724"/>
                </a:lnTo>
                <a:lnTo>
                  <a:pt x="200533" y="101219"/>
                </a:lnTo>
                <a:lnTo>
                  <a:pt x="206215" y="85552"/>
                </a:lnTo>
                <a:lnTo>
                  <a:pt x="211708" y="68673"/>
                </a:lnTo>
                <a:lnTo>
                  <a:pt x="215825" y="53699"/>
                </a:lnTo>
                <a:lnTo>
                  <a:pt x="218566" y="40630"/>
                </a:lnTo>
                <a:lnTo>
                  <a:pt x="219931" y="29464"/>
                </a:lnTo>
                <a:lnTo>
                  <a:pt x="219921" y="20199"/>
                </a:lnTo>
                <a:lnTo>
                  <a:pt x="218535" y="12833"/>
                </a:lnTo>
                <a:lnTo>
                  <a:pt x="215773" y="7366"/>
                </a:lnTo>
                <a:lnTo>
                  <a:pt x="212090" y="2032"/>
                </a:lnTo>
                <a:lnTo>
                  <a:pt x="206883" y="0"/>
                </a:lnTo>
                <a:lnTo>
                  <a:pt x="199898" y="1270"/>
                </a:lnTo>
                <a:lnTo>
                  <a:pt x="185244" y="10778"/>
                </a:lnTo>
                <a:lnTo>
                  <a:pt x="177872" y="19797"/>
                </a:lnTo>
                <a:lnTo>
                  <a:pt x="170092" y="31741"/>
                </a:lnTo>
                <a:lnTo>
                  <a:pt x="161898" y="46606"/>
                </a:lnTo>
                <a:lnTo>
                  <a:pt x="153289" y="64389"/>
                </a:lnTo>
                <a:lnTo>
                  <a:pt x="149181" y="73635"/>
                </a:lnTo>
                <a:lnTo>
                  <a:pt x="144761" y="84101"/>
                </a:lnTo>
                <a:lnTo>
                  <a:pt x="140428" y="94911"/>
                </a:lnTo>
                <a:lnTo>
                  <a:pt x="136182" y="106068"/>
                </a:lnTo>
                <a:lnTo>
                  <a:pt x="132024" y="117572"/>
                </a:lnTo>
                <a:lnTo>
                  <a:pt x="127954" y="129425"/>
                </a:lnTo>
                <a:lnTo>
                  <a:pt x="123972" y="141626"/>
                </a:lnTo>
                <a:lnTo>
                  <a:pt x="120080" y="154177"/>
                </a:lnTo>
                <a:lnTo>
                  <a:pt x="116277" y="167079"/>
                </a:lnTo>
                <a:lnTo>
                  <a:pt x="112564" y="180332"/>
                </a:lnTo>
                <a:lnTo>
                  <a:pt x="108941" y="193939"/>
                </a:lnTo>
                <a:lnTo>
                  <a:pt x="105410" y="207899"/>
                </a:lnTo>
                <a:lnTo>
                  <a:pt x="101042" y="225645"/>
                </a:lnTo>
                <a:lnTo>
                  <a:pt x="98207" y="237319"/>
                </a:lnTo>
                <a:lnTo>
                  <a:pt x="95151" y="250038"/>
                </a:lnTo>
                <a:lnTo>
                  <a:pt x="91878" y="263808"/>
                </a:lnTo>
                <a:lnTo>
                  <a:pt x="88392" y="278638"/>
                </a:lnTo>
                <a:lnTo>
                  <a:pt x="87757" y="282321"/>
                </a:lnTo>
                <a:lnTo>
                  <a:pt x="84842" y="294833"/>
                </a:lnTo>
                <a:lnTo>
                  <a:pt x="81927" y="307375"/>
                </a:lnTo>
                <a:lnTo>
                  <a:pt x="79013" y="319948"/>
                </a:lnTo>
                <a:lnTo>
                  <a:pt x="76099" y="332552"/>
                </a:lnTo>
                <a:lnTo>
                  <a:pt x="73185" y="345185"/>
                </a:lnTo>
                <a:lnTo>
                  <a:pt x="70272" y="357850"/>
                </a:lnTo>
                <a:lnTo>
                  <a:pt x="67359" y="370545"/>
                </a:lnTo>
                <a:lnTo>
                  <a:pt x="64447" y="383270"/>
                </a:lnTo>
                <a:lnTo>
                  <a:pt x="61536" y="396026"/>
                </a:lnTo>
                <a:lnTo>
                  <a:pt x="58626" y="408813"/>
                </a:lnTo>
                <a:lnTo>
                  <a:pt x="55716" y="421629"/>
                </a:lnTo>
                <a:lnTo>
                  <a:pt x="52808" y="434477"/>
                </a:lnTo>
                <a:lnTo>
                  <a:pt x="49901" y="447354"/>
                </a:lnTo>
                <a:lnTo>
                  <a:pt x="46995" y="460263"/>
                </a:lnTo>
                <a:lnTo>
                  <a:pt x="44090" y="473201"/>
                </a:lnTo>
                <a:lnTo>
                  <a:pt x="41187" y="486171"/>
                </a:lnTo>
                <a:lnTo>
                  <a:pt x="38285" y="499170"/>
                </a:lnTo>
                <a:lnTo>
                  <a:pt x="35385" y="512201"/>
                </a:lnTo>
                <a:lnTo>
                  <a:pt x="32487" y="525261"/>
                </a:lnTo>
                <a:lnTo>
                  <a:pt x="29591" y="538352"/>
                </a:lnTo>
                <a:lnTo>
                  <a:pt x="26424" y="552719"/>
                </a:lnTo>
                <a:lnTo>
                  <a:pt x="21935" y="573214"/>
                </a:lnTo>
                <a:lnTo>
                  <a:pt x="17862" y="591982"/>
                </a:lnTo>
                <a:lnTo>
                  <a:pt x="14205" y="609026"/>
                </a:lnTo>
                <a:lnTo>
                  <a:pt x="10966" y="624345"/>
                </a:lnTo>
                <a:lnTo>
                  <a:pt x="8143" y="637942"/>
                </a:lnTo>
                <a:lnTo>
                  <a:pt x="5739" y="649816"/>
                </a:lnTo>
                <a:lnTo>
                  <a:pt x="3752" y="659969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7" name="object 127"/>
          <p:cNvSpPr/>
          <p:nvPr/>
        </p:nvSpPr>
        <p:spPr>
          <a:xfrm>
            <a:off x="1905478" y="1430781"/>
            <a:ext cx="9935" cy="80416"/>
          </a:xfrm>
          <a:custGeom>
            <a:avLst/>
            <a:gdLst/>
            <a:ahLst/>
            <a:cxnLst/>
            <a:rect l="l" t="t" r="r" b="b"/>
            <a:pathLst>
              <a:path w="9935" h="80416">
                <a:moveTo>
                  <a:pt x="7853" y="43570"/>
                </a:moveTo>
                <a:lnTo>
                  <a:pt x="9935" y="0"/>
                </a:lnTo>
                <a:lnTo>
                  <a:pt x="5930" y="6302"/>
                </a:lnTo>
                <a:lnTo>
                  <a:pt x="0" y="53546"/>
                </a:lnTo>
                <a:lnTo>
                  <a:pt x="4448" y="80416"/>
                </a:lnTo>
                <a:lnTo>
                  <a:pt x="6252" y="65785"/>
                </a:lnTo>
                <a:lnTo>
                  <a:pt x="7303" y="59411"/>
                </a:lnTo>
                <a:lnTo>
                  <a:pt x="7853" y="43570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8" name="object 128"/>
          <p:cNvSpPr/>
          <p:nvPr/>
        </p:nvSpPr>
        <p:spPr>
          <a:xfrm>
            <a:off x="1885934" y="1467850"/>
            <a:ext cx="12715" cy="104282"/>
          </a:xfrm>
          <a:custGeom>
            <a:avLst/>
            <a:gdLst/>
            <a:ahLst/>
            <a:cxnLst/>
            <a:rect l="l" t="t" r="r" b="b"/>
            <a:pathLst>
              <a:path w="12715" h="104282">
                <a:moveTo>
                  <a:pt x="467" y="42059"/>
                </a:moveTo>
                <a:lnTo>
                  <a:pt x="0" y="56034"/>
                </a:lnTo>
                <a:lnTo>
                  <a:pt x="696" y="68254"/>
                </a:lnTo>
                <a:lnTo>
                  <a:pt x="2555" y="78755"/>
                </a:lnTo>
                <a:lnTo>
                  <a:pt x="7637" y="94281"/>
                </a:lnTo>
                <a:lnTo>
                  <a:pt x="12715" y="104282"/>
                </a:lnTo>
                <a:lnTo>
                  <a:pt x="11349" y="26212"/>
                </a:lnTo>
                <a:lnTo>
                  <a:pt x="7491" y="0"/>
                </a:lnTo>
                <a:lnTo>
                  <a:pt x="4676" y="12414"/>
                </a:lnTo>
                <a:lnTo>
                  <a:pt x="2814" y="35705"/>
                </a:lnTo>
                <a:lnTo>
                  <a:pt x="833" y="37771"/>
                </a:lnTo>
                <a:lnTo>
                  <a:pt x="467" y="42059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9" name="object 129"/>
          <p:cNvSpPr/>
          <p:nvPr/>
        </p:nvSpPr>
        <p:spPr>
          <a:xfrm>
            <a:off x="2082156" y="1442255"/>
            <a:ext cx="4199" cy="24259"/>
          </a:xfrm>
          <a:custGeom>
            <a:avLst/>
            <a:gdLst/>
            <a:ahLst/>
            <a:cxnLst/>
            <a:rect l="l" t="t" r="r" b="b"/>
            <a:pathLst>
              <a:path w="4199" h="24259">
                <a:moveTo>
                  <a:pt x="1302" y="0"/>
                </a:moveTo>
                <a:lnTo>
                  <a:pt x="0" y="24259"/>
                </a:lnTo>
                <a:lnTo>
                  <a:pt x="2804" y="10025"/>
                </a:lnTo>
                <a:lnTo>
                  <a:pt x="4199" y="4020"/>
                </a:lnTo>
                <a:lnTo>
                  <a:pt x="1302" y="0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0" name="object 130"/>
          <p:cNvSpPr/>
          <p:nvPr/>
        </p:nvSpPr>
        <p:spPr>
          <a:xfrm>
            <a:off x="2074871" y="1479432"/>
            <a:ext cx="9022" cy="30380"/>
          </a:xfrm>
          <a:custGeom>
            <a:avLst/>
            <a:gdLst/>
            <a:ahLst/>
            <a:cxnLst/>
            <a:rect l="l" t="t" r="r" b="b"/>
            <a:pathLst>
              <a:path w="9022" h="30380">
                <a:moveTo>
                  <a:pt x="5138" y="6133"/>
                </a:moveTo>
                <a:lnTo>
                  <a:pt x="4798" y="11620"/>
                </a:lnTo>
                <a:lnTo>
                  <a:pt x="5134" y="21961"/>
                </a:lnTo>
                <a:lnTo>
                  <a:pt x="6624" y="30380"/>
                </a:lnTo>
                <a:lnTo>
                  <a:pt x="9022" y="1248"/>
                </a:lnTo>
                <a:lnTo>
                  <a:pt x="5518" y="0"/>
                </a:lnTo>
                <a:lnTo>
                  <a:pt x="0" y="12595"/>
                </a:lnTo>
                <a:lnTo>
                  <a:pt x="5138" y="6133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1" name="object 131"/>
          <p:cNvSpPr/>
          <p:nvPr/>
        </p:nvSpPr>
        <p:spPr>
          <a:xfrm>
            <a:off x="1677162" y="1389986"/>
            <a:ext cx="419862" cy="242725"/>
          </a:xfrm>
          <a:custGeom>
            <a:avLst/>
            <a:gdLst/>
            <a:ahLst/>
            <a:cxnLst/>
            <a:rect l="l" t="t" r="r" b="b"/>
            <a:pathLst>
              <a:path w="419862" h="242725">
                <a:moveTo>
                  <a:pt x="234569" y="196751"/>
                </a:moveTo>
                <a:lnTo>
                  <a:pt x="239480" y="199840"/>
                </a:lnTo>
                <a:lnTo>
                  <a:pt x="251265" y="204381"/>
                </a:lnTo>
                <a:lnTo>
                  <a:pt x="264413" y="205895"/>
                </a:lnTo>
                <a:lnTo>
                  <a:pt x="272856" y="205318"/>
                </a:lnTo>
                <a:lnTo>
                  <a:pt x="284778" y="202557"/>
                </a:lnTo>
                <a:lnTo>
                  <a:pt x="296786" y="197505"/>
                </a:lnTo>
                <a:lnTo>
                  <a:pt x="308863" y="190147"/>
                </a:lnTo>
                <a:lnTo>
                  <a:pt x="313661" y="186651"/>
                </a:lnTo>
                <a:lnTo>
                  <a:pt x="321556" y="180543"/>
                </a:lnTo>
                <a:lnTo>
                  <a:pt x="329566" y="173914"/>
                </a:lnTo>
                <a:lnTo>
                  <a:pt x="337689" y="166762"/>
                </a:lnTo>
                <a:lnTo>
                  <a:pt x="345926" y="159088"/>
                </a:lnTo>
                <a:lnTo>
                  <a:pt x="354275" y="150891"/>
                </a:lnTo>
                <a:lnTo>
                  <a:pt x="362737" y="142170"/>
                </a:lnTo>
                <a:lnTo>
                  <a:pt x="371312" y="132925"/>
                </a:lnTo>
                <a:lnTo>
                  <a:pt x="379999" y="123156"/>
                </a:lnTo>
                <a:lnTo>
                  <a:pt x="388798" y="112861"/>
                </a:lnTo>
                <a:lnTo>
                  <a:pt x="397709" y="102041"/>
                </a:lnTo>
                <a:lnTo>
                  <a:pt x="403227" y="89446"/>
                </a:lnTo>
                <a:lnTo>
                  <a:pt x="406732" y="90695"/>
                </a:lnTo>
                <a:lnTo>
                  <a:pt x="404333" y="119826"/>
                </a:lnTo>
                <a:lnTo>
                  <a:pt x="410147" y="131974"/>
                </a:lnTo>
                <a:lnTo>
                  <a:pt x="419862" y="138331"/>
                </a:lnTo>
                <a:lnTo>
                  <a:pt x="415866" y="78822"/>
                </a:lnTo>
                <a:lnTo>
                  <a:pt x="412410" y="44381"/>
                </a:lnTo>
                <a:lnTo>
                  <a:pt x="412760" y="43312"/>
                </a:lnTo>
                <a:lnTo>
                  <a:pt x="406296" y="52269"/>
                </a:lnTo>
                <a:lnTo>
                  <a:pt x="409194" y="56289"/>
                </a:lnTo>
                <a:lnTo>
                  <a:pt x="407798" y="62294"/>
                </a:lnTo>
                <a:lnTo>
                  <a:pt x="404994" y="76528"/>
                </a:lnTo>
                <a:lnTo>
                  <a:pt x="406296" y="52269"/>
                </a:lnTo>
                <a:lnTo>
                  <a:pt x="397012" y="64759"/>
                </a:lnTo>
                <a:lnTo>
                  <a:pt x="387854" y="76686"/>
                </a:lnTo>
                <a:lnTo>
                  <a:pt x="378823" y="88051"/>
                </a:lnTo>
                <a:lnTo>
                  <a:pt x="369918" y="98851"/>
                </a:lnTo>
                <a:lnTo>
                  <a:pt x="361141" y="109087"/>
                </a:lnTo>
                <a:lnTo>
                  <a:pt x="352491" y="118758"/>
                </a:lnTo>
                <a:lnTo>
                  <a:pt x="343968" y="127863"/>
                </a:lnTo>
                <a:lnTo>
                  <a:pt x="335573" y="136403"/>
                </a:lnTo>
                <a:lnTo>
                  <a:pt x="327307" y="144376"/>
                </a:lnTo>
                <a:lnTo>
                  <a:pt x="319169" y="151781"/>
                </a:lnTo>
                <a:lnTo>
                  <a:pt x="311160" y="158619"/>
                </a:lnTo>
                <a:lnTo>
                  <a:pt x="303279" y="164888"/>
                </a:lnTo>
                <a:lnTo>
                  <a:pt x="295529" y="170589"/>
                </a:lnTo>
                <a:lnTo>
                  <a:pt x="280045" y="179645"/>
                </a:lnTo>
                <a:lnTo>
                  <a:pt x="268366" y="182950"/>
                </a:lnTo>
                <a:lnTo>
                  <a:pt x="257857" y="182383"/>
                </a:lnTo>
                <a:lnTo>
                  <a:pt x="248538" y="177955"/>
                </a:lnTo>
                <a:lnTo>
                  <a:pt x="244601" y="174272"/>
                </a:lnTo>
                <a:lnTo>
                  <a:pt x="240919" y="169319"/>
                </a:lnTo>
                <a:lnTo>
                  <a:pt x="236727" y="159286"/>
                </a:lnTo>
                <a:lnTo>
                  <a:pt x="234442" y="153444"/>
                </a:lnTo>
                <a:lnTo>
                  <a:pt x="233044" y="146459"/>
                </a:lnTo>
                <a:lnTo>
                  <a:pt x="232410" y="138585"/>
                </a:lnTo>
                <a:lnTo>
                  <a:pt x="232193" y="133231"/>
                </a:lnTo>
                <a:lnTo>
                  <a:pt x="232764" y="121211"/>
                </a:lnTo>
                <a:lnTo>
                  <a:pt x="228316" y="94341"/>
                </a:lnTo>
                <a:lnTo>
                  <a:pt x="234246" y="47097"/>
                </a:lnTo>
                <a:lnTo>
                  <a:pt x="238251" y="40795"/>
                </a:lnTo>
                <a:lnTo>
                  <a:pt x="236169" y="84365"/>
                </a:lnTo>
                <a:lnTo>
                  <a:pt x="235620" y="100206"/>
                </a:lnTo>
                <a:lnTo>
                  <a:pt x="238035" y="88259"/>
                </a:lnTo>
                <a:lnTo>
                  <a:pt x="240411" y="78595"/>
                </a:lnTo>
                <a:lnTo>
                  <a:pt x="239775" y="37874"/>
                </a:lnTo>
                <a:lnTo>
                  <a:pt x="242188" y="36223"/>
                </a:lnTo>
                <a:lnTo>
                  <a:pt x="244856" y="62639"/>
                </a:lnTo>
                <a:lnTo>
                  <a:pt x="250852" y="63688"/>
                </a:lnTo>
                <a:lnTo>
                  <a:pt x="257682" y="52987"/>
                </a:lnTo>
                <a:lnTo>
                  <a:pt x="259714" y="50447"/>
                </a:lnTo>
                <a:lnTo>
                  <a:pt x="259946" y="49428"/>
                </a:lnTo>
                <a:lnTo>
                  <a:pt x="262217" y="47405"/>
                </a:lnTo>
                <a:lnTo>
                  <a:pt x="260350" y="47653"/>
                </a:lnTo>
                <a:lnTo>
                  <a:pt x="259587" y="44351"/>
                </a:lnTo>
                <a:lnTo>
                  <a:pt x="258699" y="41176"/>
                </a:lnTo>
                <a:lnTo>
                  <a:pt x="256920" y="38763"/>
                </a:lnTo>
                <a:lnTo>
                  <a:pt x="254000" y="37112"/>
                </a:lnTo>
                <a:lnTo>
                  <a:pt x="251410" y="57029"/>
                </a:lnTo>
                <a:lnTo>
                  <a:pt x="245237" y="35588"/>
                </a:lnTo>
                <a:lnTo>
                  <a:pt x="243443" y="0"/>
                </a:lnTo>
                <a:lnTo>
                  <a:pt x="238091" y="11743"/>
                </a:lnTo>
                <a:lnTo>
                  <a:pt x="232986" y="24280"/>
                </a:lnTo>
                <a:lnTo>
                  <a:pt x="228129" y="37605"/>
                </a:lnTo>
                <a:lnTo>
                  <a:pt x="227488" y="57100"/>
                </a:lnTo>
                <a:lnTo>
                  <a:pt x="220358" y="66909"/>
                </a:lnTo>
                <a:lnTo>
                  <a:pt x="218580" y="69187"/>
                </a:lnTo>
                <a:lnTo>
                  <a:pt x="212855" y="76524"/>
                </a:lnTo>
                <a:lnTo>
                  <a:pt x="211296" y="102094"/>
                </a:lnTo>
                <a:lnTo>
                  <a:pt x="209804" y="113312"/>
                </a:lnTo>
                <a:lnTo>
                  <a:pt x="212855" y="76524"/>
                </a:lnTo>
                <a:lnTo>
                  <a:pt x="204981" y="85944"/>
                </a:lnTo>
                <a:lnTo>
                  <a:pt x="196733" y="95170"/>
                </a:lnTo>
                <a:lnTo>
                  <a:pt x="188113" y="104201"/>
                </a:lnTo>
                <a:lnTo>
                  <a:pt x="179120" y="113037"/>
                </a:lnTo>
                <a:lnTo>
                  <a:pt x="169754" y="121678"/>
                </a:lnTo>
                <a:lnTo>
                  <a:pt x="160015" y="130124"/>
                </a:lnTo>
                <a:lnTo>
                  <a:pt x="149901" y="138374"/>
                </a:lnTo>
                <a:lnTo>
                  <a:pt x="139415" y="146429"/>
                </a:lnTo>
                <a:lnTo>
                  <a:pt x="128554" y="154287"/>
                </a:lnTo>
                <a:lnTo>
                  <a:pt x="117319" y="161949"/>
                </a:lnTo>
                <a:lnTo>
                  <a:pt x="105709" y="169415"/>
                </a:lnTo>
                <a:lnTo>
                  <a:pt x="93725" y="176685"/>
                </a:lnTo>
                <a:lnTo>
                  <a:pt x="95415" y="127607"/>
                </a:lnTo>
                <a:lnTo>
                  <a:pt x="90003" y="138531"/>
                </a:lnTo>
                <a:lnTo>
                  <a:pt x="83640" y="149583"/>
                </a:lnTo>
                <a:lnTo>
                  <a:pt x="76326" y="160810"/>
                </a:lnTo>
                <a:lnTo>
                  <a:pt x="71683" y="167246"/>
                </a:lnTo>
                <a:lnTo>
                  <a:pt x="63683" y="176804"/>
                </a:lnTo>
                <a:lnTo>
                  <a:pt x="54674" y="185961"/>
                </a:lnTo>
                <a:lnTo>
                  <a:pt x="44704" y="194719"/>
                </a:lnTo>
                <a:lnTo>
                  <a:pt x="37104" y="200455"/>
                </a:lnTo>
                <a:lnTo>
                  <a:pt x="26306" y="207436"/>
                </a:lnTo>
                <a:lnTo>
                  <a:pt x="15123" y="213323"/>
                </a:lnTo>
                <a:lnTo>
                  <a:pt x="3556" y="218087"/>
                </a:lnTo>
                <a:lnTo>
                  <a:pt x="0" y="241074"/>
                </a:lnTo>
                <a:lnTo>
                  <a:pt x="4571" y="242725"/>
                </a:lnTo>
                <a:lnTo>
                  <a:pt x="10160" y="240693"/>
                </a:lnTo>
                <a:lnTo>
                  <a:pt x="20280" y="237137"/>
                </a:lnTo>
                <a:lnTo>
                  <a:pt x="32053" y="232660"/>
                </a:lnTo>
                <a:lnTo>
                  <a:pt x="43785" y="227840"/>
                </a:lnTo>
                <a:lnTo>
                  <a:pt x="55490" y="222684"/>
                </a:lnTo>
                <a:lnTo>
                  <a:pt x="67182" y="217198"/>
                </a:lnTo>
                <a:lnTo>
                  <a:pt x="74817" y="213420"/>
                </a:lnTo>
                <a:lnTo>
                  <a:pt x="85193" y="208019"/>
                </a:lnTo>
                <a:lnTo>
                  <a:pt x="95989" y="202106"/>
                </a:lnTo>
                <a:lnTo>
                  <a:pt x="107209" y="195677"/>
                </a:lnTo>
                <a:lnTo>
                  <a:pt x="118857" y="188729"/>
                </a:lnTo>
                <a:lnTo>
                  <a:pt x="130937" y="181257"/>
                </a:lnTo>
                <a:lnTo>
                  <a:pt x="140649" y="174891"/>
                </a:lnTo>
                <a:lnTo>
                  <a:pt x="150678" y="167840"/>
                </a:lnTo>
                <a:lnTo>
                  <a:pt x="160640" y="160339"/>
                </a:lnTo>
                <a:lnTo>
                  <a:pt x="170533" y="152386"/>
                </a:lnTo>
                <a:lnTo>
                  <a:pt x="180354" y="143974"/>
                </a:lnTo>
                <a:lnTo>
                  <a:pt x="190100" y="135099"/>
                </a:lnTo>
                <a:lnTo>
                  <a:pt x="199770" y="125758"/>
                </a:lnTo>
                <a:lnTo>
                  <a:pt x="209605" y="115635"/>
                </a:lnTo>
                <a:lnTo>
                  <a:pt x="213449" y="90278"/>
                </a:lnTo>
                <a:lnTo>
                  <a:pt x="216263" y="77863"/>
                </a:lnTo>
                <a:lnTo>
                  <a:pt x="220122" y="104076"/>
                </a:lnTo>
                <a:lnTo>
                  <a:pt x="221487" y="182146"/>
                </a:lnTo>
                <a:lnTo>
                  <a:pt x="225298" y="188242"/>
                </a:lnTo>
                <a:lnTo>
                  <a:pt x="229615" y="193195"/>
                </a:lnTo>
                <a:lnTo>
                  <a:pt x="234569" y="196751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2" name="object 132"/>
          <p:cNvSpPr/>
          <p:nvPr/>
        </p:nvSpPr>
        <p:spPr>
          <a:xfrm>
            <a:off x="2089572" y="1410748"/>
            <a:ext cx="22056" cy="118243"/>
          </a:xfrm>
          <a:custGeom>
            <a:avLst/>
            <a:gdLst/>
            <a:ahLst/>
            <a:cxnLst/>
            <a:rect l="l" t="t" r="r" b="b"/>
            <a:pathLst>
              <a:path w="22056" h="118243">
                <a:moveTo>
                  <a:pt x="12700" y="45660"/>
                </a:moveTo>
                <a:lnTo>
                  <a:pt x="14032" y="71577"/>
                </a:lnTo>
                <a:lnTo>
                  <a:pt x="16116" y="58739"/>
                </a:lnTo>
                <a:lnTo>
                  <a:pt x="22056" y="32733"/>
                </a:lnTo>
                <a:lnTo>
                  <a:pt x="16722" y="14826"/>
                </a:lnTo>
                <a:lnTo>
                  <a:pt x="13801" y="14191"/>
                </a:lnTo>
                <a:lnTo>
                  <a:pt x="10499" y="14826"/>
                </a:lnTo>
                <a:lnTo>
                  <a:pt x="7324" y="15461"/>
                </a:lnTo>
                <a:lnTo>
                  <a:pt x="4657" y="16985"/>
                </a:lnTo>
                <a:lnTo>
                  <a:pt x="8434" y="0"/>
                </a:lnTo>
                <a:lnTo>
                  <a:pt x="3882" y="11778"/>
                </a:lnTo>
                <a:lnTo>
                  <a:pt x="2625" y="19398"/>
                </a:lnTo>
                <a:lnTo>
                  <a:pt x="350" y="22550"/>
                </a:lnTo>
                <a:lnTo>
                  <a:pt x="0" y="23619"/>
                </a:lnTo>
                <a:lnTo>
                  <a:pt x="3455" y="58060"/>
                </a:lnTo>
                <a:lnTo>
                  <a:pt x="7451" y="117569"/>
                </a:lnTo>
                <a:lnTo>
                  <a:pt x="11087" y="118243"/>
                </a:lnTo>
                <a:lnTo>
                  <a:pt x="12700" y="45660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3" name="object 133"/>
          <p:cNvSpPr/>
          <p:nvPr/>
        </p:nvSpPr>
        <p:spPr>
          <a:xfrm>
            <a:off x="2351532" y="1417574"/>
            <a:ext cx="17272" cy="40984"/>
          </a:xfrm>
          <a:custGeom>
            <a:avLst/>
            <a:gdLst/>
            <a:ahLst/>
            <a:cxnLst/>
            <a:rect l="l" t="t" r="r" b="b"/>
            <a:pathLst>
              <a:path w="17272" h="40984">
                <a:moveTo>
                  <a:pt x="16510" y="14350"/>
                </a:moveTo>
                <a:lnTo>
                  <a:pt x="17272" y="11556"/>
                </a:lnTo>
                <a:lnTo>
                  <a:pt x="16891" y="8635"/>
                </a:lnTo>
                <a:lnTo>
                  <a:pt x="15240" y="5841"/>
                </a:lnTo>
                <a:lnTo>
                  <a:pt x="13588" y="3048"/>
                </a:lnTo>
                <a:lnTo>
                  <a:pt x="11303" y="1142"/>
                </a:lnTo>
                <a:lnTo>
                  <a:pt x="9779" y="16636"/>
                </a:lnTo>
                <a:lnTo>
                  <a:pt x="9143" y="13715"/>
                </a:lnTo>
                <a:lnTo>
                  <a:pt x="7366" y="11049"/>
                </a:lnTo>
                <a:lnTo>
                  <a:pt x="5461" y="8381"/>
                </a:lnTo>
                <a:lnTo>
                  <a:pt x="3048" y="6603"/>
                </a:lnTo>
                <a:lnTo>
                  <a:pt x="2286" y="0"/>
                </a:lnTo>
                <a:lnTo>
                  <a:pt x="0" y="5841"/>
                </a:lnTo>
                <a:lnTo>
                  <a:pt x="3937" y="27177"/>
                </a:lnTo>
                <a:lnTo>
                  <a:pt x="6857" y="25526"/>
                </a:lnTo>
                <a:lnTo>
                  <a:pt x="8509" y="23113"/>
                </a:lnTo>
                <a:lnTo>
                  <a:pt x="9143" y="19811"/>
                </a:lnTo>
                <a:lnTo>
                  <a:pt x="10317" y="40984"/>
                </a:lnTo>
                <a:lnTo>
                  <a:pt x="13169" y="28083"/>
                </a:lnTo>
                <a:lnTo>
                  <a:pt x="16510" y="14350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4" name="object 134"/>
          <p:cNvSpPr/>
          <p:nvPr/>
        </p:nvSpPr>
        <p:spPr>
          <a:xfrm>
            <a:off x="2353818" y="1417065"/>
            <a:ext cx="9017" cy="17145"/>
          </a:xfrm>
          <a:custGeom>
            <a:avLst/>
            <a:gdLst/>
            <a:ahLst/>
            <a:cxnLst/>
            <a:rect l="l" t="t" r="r" b="b"/>
            <a:pathLst>
              <a:path w="9017" h="17145">
                <a:moveTo>
                  <a:pt x="3175" y="8890"/>
                </a:moveTo>
                <a:lnTo>
                  <a:pt x="5080" y="11557"/>
                </a:lnTo>
                <a:lnTo>
                  <a:pt x="6857" y="14224"/>
                </a:lnTo>
                <a:lnTo>
                  <a:pt x="7493" y="17145"/>
                </a:lnTo>
                <a:lnTo>
                  <a:pt x="9017" y="1650"/>
                </a:lnTo>
                <a:lnTo>
                  <a:pt x="5968" y="889"/>
                </a:lnTo>
                <a:lnTo>
                  <a:pt x="2920" y="0"/>
                </a:lnTo>
                <a:lnTo>
                  <a:pt x="0" y="508"/>
                </a:lnTo>
                <a:lnTo>
                  <a:pt x="762" y="7112"/>
                </a:lnTo>
                <a:lnTo>
                  <a:pt x="3175" y="8890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5" name="object 135"/>
          <p:cNvSpPr/>
          <p:nvPr/>
        </p:nvSpPr>
        <p:spPr>
          <a:xfrm>
            <a:off x="2346436" y="1419098"/>
            <a:ext cx="4460" cy="3911"/>
          </a:xfrm>
          <a:custGeom>
            <a:avLst/>
            <a:gdLst/>
            <a:ahLst/>
            <a:cxnLst/>
            <a:rect l="l" t="t" r="r" b="b"/>
            <a:pathLst>
              <a:path w="4460" h="3911">
                <a:moveTo>
                  <a:pt x="1666" y="1650"/>
                </a:moveTo>
                <a:lnTo>
                  <a:pt x="0" y="3911"/>
                </a:lnTo>
                <a:lnTo>
                  <a:pt x="2047" y="3555"/>
                </a:lnTo>
                <a:lnTo>
                  <a:pt x="4460" y="0"/>
                </a:lnTo>
                <a:lnTo>
                  <a:pt x="1666" y="1650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6" name="object 136"/>
          <p:cNvSpPr/>
          <p:nvPr/>
        </p:nvSpPr>
        <p:spPr>
          <a:xfrm>
            <a:off x="2342550" y="1423161"/>
            <a:ext cx="143803" cy="148971"/>
          </a:xfrm>
          <a:custGeom>
            <a:avLst/>
            <a:gdLst/>
            <a:ahLst/>
            <a:cxnLst/>
            <a:rect l="l" t="t" r="r" b="b"/>
            <a:pathLst>
              <a:path w="143803" h="148971">
                <a:moveTo>
                  <a:pt x="19776" y="124205"/>
                </a:moveTo>
                <a:lnTo>
                  <a:pt x="16855" y="121412"/>
                </a:lnTo>
                <a:lnTo>
                  <a:pt x="15585" y="118364"/>
                </a:lnTo>
                <a:lnTo>
                  <a:pt x="14188" y="113283"/>
                </a:lnTo>
                <a:lnTo>
                  <a:pt x="12791" y="108203"/>
                </a:lnTo>
                <a:lnTo>
                  <a:pt x="11902" y="101853"/>
                </a:lnTo>
                <a:lnTo>
                  <a:pt x="11825" y="87585"/>
                </a:lnTo>
                <a:lnTo>
                  <a:pt x="12791" y="75460"/>
                </a:lnTo>
                <a:lnTo>
                  <a:pt x="14823" y="60325"/>
                </a:lnTo>
                <a:lnTo>
                  <a:pt x="15056" y="58746"/>
                </a:lnTo>
                <a:lnTo>
                  <a:pt x="16933" y="47476"/>
                </a:lnTo>
                <a:lnTo>
                  <a:pt x="19298" y="35396"/>
                </a:lnTo>
                <a:lnTo>
                  <a:pt x="18125" y="14224"/>
                </a:lnTo>
                <a:lnTo>
                  <a:pt x="17490" y="17525"/>
                </a:lnTo>
                <a:lnTo>
                  <a:pt x="15839" y="19939"/>
                </a:lnTo>
                <a:lnTo>
                  <a:pt x="12918" y="21590"/>
                </a:lnTo>
                <a:lnTo>
                  <a:pt x="3774" y="0"/>
                </a:lnTo>
                <a:lnTo>
                  <a:pt x="2885" y="3301"/>
                </a:lnTo>
                <a:lnTo>
                  <a:pt x="0" y="30024"/>
                </a:lnTo>
                <a:lnTo>
                  <a:pt x="5100" y="142850"/>
                </a:lnTo>
                <a:lnTo>
                  <a:pt x="11394" y="146557"/>
                </a:lnTo>
                <a:lnTo>
                  <a:pt x="19395" y="148971"/>
                </a:lnTo>
                <a:lnTo>
                  <a:pt x="24221" y="148971"/>
                </a:lnTo>
                <a:lnTo>
                  <a:pt x="38395" y="146613"/>
                </a:lnTo>
                <a:lnTo>
                  <a:pt x="49654" y="142067"/>
                </a:lnTo>
                <a:lnTo>
                  <a:pt x="61899" y="135145"/>
                </a:lnTo>
                <a:lnTo>
                  <a:pt x="75148" y="125856"/>
                </a:lnTo>
                <a:lnTo>
                  <a:pt x="84419" y="118449"/>
                </a:lnTo>
                <a:lnTo>
                  <a:pt x="94104" y="110142"/>
                </a:lnTo>
                <a:lnTo>
                  <a:pt x="103450" y="101510"/>
                </a:lnTo>
                <a:lnTo>
                  <a:pt x="112449" y="92552"/>
                </a:lnTo>
                <a:lnTo>
                  <a:pt x="121093" y="83268"/>
                </a:lnTo>
                <a:lnTo>
                  <a:pt x="129377" y="73660"/>
                </a:lnTo>
                <a:lnTo>
                  <a:pt x="133371" y="68834"/>
                </a:lnTo>
                <a:lnTo>
                  <a:pt x="138245" y="56432"/>
                </a:lnTo>
                <a:lnTo>
                  <a:pt x="143803" y="15552"/>
                </a:lnTo>
                <a:lnTo>
                  <a:pt x="136584" y="26196"/>
                </a:lnTo>
                <a:lnTo>
                  <a:pt x="129083" y="36559"/>
                </a:lnTo>
                <a:lnTo>
                  <a:pt x="121299" y="46644"/>
                </a:lnTo>
                <a:lnTo>
                  <a:pt x="113236" y="56452"/>
                </a:lnTo>
                <a:lnTo>
                  <a:pt x="104892" y="65986"/>
                </a:lnTo>
                <a:lnTo>
                  <a:pt x="96271" y="75248"/>
                </a:lnTo>
                <a:lnTo>
                  <a:pt x="87371" y="84240"/>
                </a:lnTo>
                <a:lnTo>
                  <a:pt x="78196" y="92964"/>
                </a:lnTo>
                <a:lnTo>
                  <a:pt x="70195" y="100096"/>
                </a:lnTo>
                <a:lnTo>
                  <a:pt x="56901" y="110835"/>
                </a:lnTo>
                <a:lnTo>
                  <a:pt x="45280" y="118654"/>
                </a:lnTo>
                <a:lnTo>
                  <a:pt x="35340" y="123552"/>
                </a:lnTo>
                <a:lnTo>
                  <a:pt x="27089" y="125530"/>
                </a:lnTo>
                <a:lnTo>
                  <a:pt x="20538" y="124587"/>
                </a:lnTo>
                <a:lnTo>
                  <a:pt x="19776" y="124205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7" name="object 137"/>
          <p:cNvSpPr/>
          <p:nvPr/>
        </p:nvSpPr>
        <p:spPr>
          <a:xfrm>
            <a:off x="2503678" y="1367789"/>
            <a:ext cx="29845" cy="83189"/>
          </a:xfrm>
          <a:custGeom>
            <a:avLst/>
            <a:gdLst/>
            <a:ahLst/>
            <a:cxnLst/>
            <a:rect l="l" t="t" r="r" b="b"/>
            <a:pathLst>
              <a:path w="29845" h="83189">
                <a:moveTo>
                  <a:pt x="20955" y="762"/>
                </a:moveTo>
                <a:lnTo>
                  <a:pt x="17907" y="0"/>
                </a:lnTo>
                <a:lnTo>
                  <a:pt x="14986" y="253"/>
                </a:lnTo>
                <a:lnTo>
                  <a:pt x="12192" y="1650"/>
                </a:lnTo>
                <a:lnTo>
                  <a:pt x="10922" y="64135"/>
                </a:lnTo>
                <a:lnTo>
                  <a:pt x="10287" y="60960"/>
                </a:lnTo>
                <a:lnTo>
                  <a:pt x="8636" y="58420"/>
                </a:lnTo>
                <a:lnTo>
                  <a:pt x="6096" y="8636"/>
                </a:lnTo>
                <a:lnTo>
                  <a:pt x="4826" y="13589"/>
                </a:lnTo>
                <a:lnTo>
                  <a:pt x="2794" y="20700"/>
                </a:lnTo>
                <a:lnTo>
                  <a:pt x="0" y="29972"/>
                </a:lnTo>
                <a:lnTo>
                  <a:pt x="0" y="54864"/>
                </a:lnTo>
                <a:lnTo>
                  <a:pt x="2940" y="83189"/>
                </a:lnTo>
                <a:lnTo>
                  <a:pt x="5715" y="56896"/>
                </a:lnTo>
                <a:lnTo>
                  <a:pt x="2921" y="55245"/>
                </a:lnTo>
                <a:lnTo>
                  <a:pt x="5715" y="56896"/>
                </a:lnTo>
                <a:lnTo>
                  <a:pt x="9398" y="73278"/>
                </a:lnTo>
                <a:lnTo>
                  <a:pt x="11049" y="70485"/>
                </a:lnTo>
                <a:lnTo>
                  <a:pt x="11557" y="67437"/>
                </a:lnTo>
                <a:lnTo>
                  <a:pt x="14215" y="65805"/>
                </a:lnTo>
                <a:lnTo>
                  <a:pt x="18184" y="51838"/>
                </a:lnTo>
                <a:lnTo>
                  <a:pt x="22479" y="36702"/>
                </a:lnTo>
                <a:lnTo>
                  <a:pt x="25781" y="25400"/>
                </a:lnTo>
                <a:lnTo>
                  <a:pt x="27813" y="18288"/>
                </a:lnTo>
                <a:lnTo>
                  <a:pt x="28575" y="15367"/>
                </a:lnTo>
                <a:lnTo>
                  <a:pt x="29845" y="12192"/>
                </a:lnTo>
                <a:lnTo>
                  <a:pt x="29591" y="9144"/>
                </a:lnTo>
                <a:lnTo>
                  <a:pt x="28067" y="6223"/>
                </a:lnTo>
                <a:lnTo>
                  <a:pt x="26416" y="3428"/>
                </a:lnTo>
                <a:lnTo>
                  <a:pt x="24003" y="1524"/>
                </a:lnTo>
                <a:lnTo>
                  <a:pt x="20955" y="762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8" name="object 138"/>
          <p:cNvSpPr/>
          <p:nvPr/>
        </p:nvSpPr>
        <p:spPr>
          <a:xfrm>
            <a:off x="2509774" y="1369440"/>
            <a:ext cx="6095" cy="62484"/>
          </a:xfrm>
          <a:custGeom>
            <a:avLst/>
            <a:gdLst/>
            <a:ahLst/>
            <a:cxnLst/>
            <a:rect l="l" t="t" r="r" b="b"/>
            <a:pathLst>
              <a:path w="6095" h="62484">
                <a:moveTo>
                  <a:pt x="4825" y="62484"/>
                </a:moveTo>
                <a:lnTo>
                  <a:pt x="6095" y="0"/>
                </a:lnTo>
                <a:lnTo>
                  <a:pt x="3175" y="1397"/>
                </a:lnTo>
                <a:lnTo>
                  <a:pt x="1143" y="3810"/>
                </a:lnTo>
                <a:lnTo>
                  <a:pt x="0" y="6985"/>
                </a:lnTo>
                <a:lnTo>
                  <a:pt x="2539" y="56769"/>
                </a:lnTo>
                <a:lnTo>
                  <a:pt x="4190" y="59309"/>
                </a:lnTo>
                <a:lnTo>
                  <a:pt x="4825" y="62484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9" name="object 139"/>
          <p:cNvSpPr/>
          <p:nvPr/>
        </p:nvSpPr>
        <p:spPr>
          <a:xfrm>
            <a:off x="2457069" y="1399133"/>
            <a:ext cx="46209" cy="198018"/>
          </a:xfrm>
          <a:custGeom>
            <a:avLst/>
            <a:gdLst/>
            <a:ahLst/>
            <a:cxnLst/>
            <a:rect l="l" t="t" r="r" b="b"/>
            <a:pathLst>
              <a:path w="46209" h="198018">
                <a:moveTo>
                  <a:pt x="6483" y="152010"/>
                </a:moveTo>
                <a:lnTo>
                  <a:pt x="4642" y="161283"/>
                </a:lnTo>
                <a:lnTo>
                  <a:pt x="3096" y="169798"/>
                </a:lnTo>
                <a:lnTo>
                  <a:pt x="1845" y="177556"/>
                </a:lnTo>
                <a:lnTo>
                  <a:pt x="888" y="184556"/>
                </a:lnTo>
                <a:lnTo>
                  <a:pt x="0" y="191541"/>
                </a:lnTo>
                <a:lnTo>
                  <a:pt x="3048" y="195732"/>
                </a:lnTo>
                <a:lnTo>
                  <a:pt x="10032" y="197383"/>
                </a:lnTo>
                <a:lnTo>
                  <a:pt x="12445" y="198018"/>
                </a:lnTo>
                <a:lnTo>
                  <a:pt x="17653" y="198018"/>
                </a:lnTo>
                <a:lnTo>
                  <a:pt x="21336" y="195605"/>
                </a:lnTo>
                <a:lnTo>
                  <a:pt x="23368" y="190652"/>
                </a:lnTo>
                <a:lnTo>
                  <a:pt x="23738" y="189742"/>
                </a:lnTo>
                <a:lnTo>
                  <a:pt x="29120" y="176635"/>
                </a:lnTo>
                <a:lnTo>
                  <a:pt x="27257" y="82393"/>
                </a:lnTo>
                <a:lnTo>
                  <a:pt x="27633" y="65883"/>
                </a:lnTo>
                <a:lnTo>
                  <a:pt x="31835" y="50549"/>
                </a:lnTo>
                <a:lnTo>
                  <a:pt x="36331" y="34457"/>
                </a:lnTo>
                <a:lnTo>
                  <a:pt x="42604" y="61889"/>
                </a:lnTo>
                <a:lnTo>
                  <a:pt x="43561" y="24282"/>
                </a:lnTo>
                <a:lnTo>
                  <a:pt x="46209" y="0"/>
                </a:lnTo>
                <a:lnTo>
                  <a:pt x="41123" y="17607"/>
                </a:lnTo>
                <a:lnTo>
                  <a:pt x="40512" y="25044"/>
                </a:lnTo>
                <a:lnTo>
                  <a:pt x="38499" y="26834"/>
                </a:lnTo>
                <a:lnTo>
                  <a:pt x="35941" y="29108"/>
                </a:lnTo>
                <a:lnTo>
                  <a:pt x="29285" y="39580"/>
                </a:lnTo>
                <a:lnTo>
                  <a:pt x="23727" y="80460"/>
                </a:lnTo>
                <a:lnTo>
                  <a:pt x="21274" y="89847"/>
                </a:lnTo>
                <a:lnTo>
                  <a:pt x="20115" y="94279"/>
                </a:lnTo>
                <a:lnTo>
                  <a:pt x="16799" y="107341"/>
                </a:lnTo>
                <a:lnTo>
                  <a:pt x="13777" y="119645"/>
                </a:lnTo>
                <a:lnTo>
                  <a:pt x="11051" y="131191"/>
                </a:lnTo>
                <a:lnTo>
                  <a:pt x="8620" y="141979"/>
                </a:lnTo>
                <a:lnTo>
                  <a:pt x="6483" y="152010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0" name="object 140"/>
          <p:cNvSpPr/>
          <p:nvPr/>
        </p:nvSpPr>
        <p:spPr>
          <a:xfrm>
            <a:off x="2484326" y="1397761"/>
            <a:ext cx="211161" cy="178007"/>
          </a:xfrm>
          <a:custGeom>
            <a:avLst/>
            <a:gdLst/>
            <a:ahLst/>
            <a:cxnLst/>
            <a:rect l="l" t="t" r="r" b="b"/>
            <a:pathLst>
              <a:path w="211161" h="178007">
                <a:moveTo>
                  <a:pt x="21129" y="79882"/>
                </a:moveTo>
                <a:lnTo>
                  <a:pt x="23689" y="70715"/>
                </a:lnTo>
                <a:lnTo>
                  <a:pt x="26637" y="60257"/>
                </a:lnTo>
                <a:lnTo>
                  <a:pt x="29932" y="48630"/>
                </a:lnTo>
                <a:lnTo>
                  <a:pt x="33567" y="35833"/>
                </a:lnTo>
                <a:lnTo>
                  <a:pt x="30908" y="37465"/>
                </a:lnTo>
                <a:lnTo>
                  <a:pt x="30400" y="40513"/>
                </a:lnTo>
                <a:lnTo>
                  <a:pt x="28749" y="43306"/>
                </a:lnTo>
                <a:lnTo>
                  <a:pt x="25066" y="26924"/>
                </a:lnTo>
                <a:lnTo>
                  <a:pt x="22291" y="53217"/>
                </a:lnTo>
                <a:lnTo>
                  <a:pt x="19351" y="24892"/>
                </a:lnTo>
                <a:lnTo>
                  <a:pt x="19351" y="0"/>
                </a:lnTo>
                <a:lnTo>
                  <a:pt x="18952" y="1371"/>
                </a:lnTo>
                <a:lnTo>
                  <a:pt x="16303" y="25653"/>
                </a:lnTo>
                <a:lnTo>
                  <a:pt x="15347" y="63261"/>
                </a:lnTo>
                <a:lnTo>
                  <a:pt x="9074" y="35828"/>
                </a:lnTo>
                <a:lnTo>
                  <a:pt x="4578" y="51920"/>
                </a:lnTo>
                <a:lnTo>
                  <a:pt x="376" y="67255"/>
                </a:lnTo>
                <a:lnTo>
                  <a:pt x="0" y="83764"/>
                </a:lnTo>
                <a:lnTo>
                  <a:pt x="1863" y="178007"/>
                </a:lnTo>
                <a:lnTo>
                  <a:pt x="7112" y="165487"/>
                </a:lnTo>
                <a:lnTo>
                  <a:pt x="12237" y="153561"/>
                </a:lnTo>
                <a:lnTo>
                  <a:pt x="7916" y="73441"/>
                </a:lnTo>
                <a:lnTo>
                  <a:pt x="12237" y="153561"/>
                </a:lnTo>
                <a:lnTo>
                  <a:pt x="17248" y="142235"/>
                </a:lnTo>
                <a:lnTo>
                  <a:pt x="22156" y="131516"/>
                </a:lnTo>
                <a:lnTo>
                  <a:pt x="26971" y="121412"/>
                </a:lnTo>
                <a:lnTo>
                  <a:pt x="33771" y="107381"/>
                </a:lnTo>
                <a:lnTo>
                  <a:pt x="39904" y="95148"/>
                </a:lnTo>
                <a:lnTo>
                  <a:pt x="45346" y="84750"/>
                </a:lnTo>
                <a:lnTo>
                  <a:pt x="50085" y="76200"/>
                </a:lnTo>
                <a:lnTo>
                  <a:pt x="52236" y="72587"/>
                </a:lnTo>
                <a:lnTo>
                  <a:pt x="59552" y="61142"/>
                </a:lnTo>
                <a:lnTo>
                  <a:pt x="66214" y="52197"/>
                </a:lnTo>
                <a:lnTo>
                  <a:pt x="71167" y="46227"/>
                </a:lnTo>
                <a:lnTo>
                  <a:pt x="74723" y="42672"/>
                </a:lnTo>
                <a:lnTo>
                  <a:pt x="79168" y="39750"/>
                </a:lnTo>
                <a:lnTo>
                  <a:pt x="82089" y="39624"/>
                </a:lnTo>
                <a:lnTo>
                  <a:pt x="85872" y="41291"/>
                </a:lnTo>
                <a:lnTo>
                  <a:pt x="91421" y="48785"/>
                </a:lnTo>
                <a:lnTo>
                  <a:pt x="97489" y="62289"/>
                </a:lnTo>
                <a:lnTo>
                  <a:pt x="104060" y="81788"/>
                </a:lnTo>
                <a:lnTo>
                  <a:pt x="106424" y="89637"/>
                </a:lnTo>
                <a:lnTo>
                  <a:pt x="112506" y="106388"/>
                </a:lnTo>
                <a:lnTo>
                  <a:pt x="119203" y="120305"/>
                </a:lnTo>
                <a:lnTo>
                  <a:pt x="126518" y="131385"/>
                </a:lnTo>
                <a:lnTo>
                  <a:pt x="134452" y="139625"/>
                </a:lnTo>
                <a:lnTo>
                  <a:pt x="143010" y="145022"/>
                </a:lnTo>
                <a:lnTo>
                  <a:pt x="152193" y="147574"/>
                </a:lnTo>
                <a:lnTo>
                  <a:pt x="159747" y="147637"/>
                </a:lnTo>
                <a:lnTo>
                  <a:pt x="171453" y="144387"/>
                </a:lnTo>
                <a:lnTo>
                  <a:pt x="183308" y="137160"/>
                </a:lnTo>
                <a:lnTo>
                  <a:pt x="188580" y="132831"/>
                </a:lnTo>
                <a:lnTo>
                  <a:pt x="197285" y="124508"/>
                </a:lnTo>
                <a:lnTo>
                  <a:pt x="205905" y="114774"/>
                </a:lnTo>
                <a:lnTo>
                  <a:pt x="207474" y="108712"/>
                </a:lnTo>
                <a:lnTo>
                  <a:pt x="211161" y="66065"/>
                </a:lnTo>
                <a:lnTo>
                  <a:pt x="204473" y="76313"/>
                </a:lnTo>
                <a:lnTo>
                  <a:pt x="196135" y="88773"/>
                </a:lnTo>
                <a:lnTo>
                  <a:pt x="189223" y="98413"/>
                </a:lnTo>
                <a:lnTo>
                  <a:pt x="181056" y="108369"/>
                </a:lnTo>
                <a:lnTo>
                  <a:pt x="173275" y="116204"/>
                </a:lnTo>
                <a:lnTo>
                  <a:pt x="166163" y="122427"/>
                </a:lnTo>
                <a:lnTo>
                  <a:pt x="160067" y="125222"/>
                </a:lnTo>
                <a:lnTo>
                  <a:pt x="155241" y="124460"/>
                </a:lnTo>
                <a:lnTo>
                  <a:pt x="152144" y="123600"/>
                </a:lnTo>
                <a:lnTo>
                  <a:pt x="145482" y="118416"/>
                </a:lnTo>
                <a:lnTo>
                  <a:pt x="139000" y="108704"/>
                </a:lnTo>
                <a:lnTo>
                  <a:pt x="132689" y="94462"/>
                </a:lnTo>
                <a:lnTo>
                  <a:pt x="126539" y="75692"/>
                </a:lnTo>
                <a:lnTo>
                  <a:pt x="123354" y="65833"/>
                </a:lnTo>
                <a:lnTo>
                  <a:pt x="118578" y="52974"/>
                </a:lnTo>
                <a:lnTo>
                  <a:pt x="113656" y="41819"/>
                </a:lnTo>
                <a:lnTo>
                  <a:pt x="108632" y="32385"/>
                </a:lnTo>
                <a:lnTo>
                  <a:pt x="105457" y="27744"/>
                </a:lnTo>
                <a:lnTo>
                  <a:pt x="95526" y="19101"/>
                </a:lnTo>
                <a:lnTo>
                  <a:pt x="83359" y="15875"/>
                </a:lnTo>
                <a:lnTo>
                  <a:pt x="78115" y="16193"/>
                </a:lnTo>
                <a:lnTo>
                  <a:pt x="66902" y="20369"/>
                </a:lnTo>
                <a:lnTo>
                  <a:pt x="55292" y="29337"/>
                </a:lnTo>
                <a:lnTo>
                  <a:pt x="50245" y="34630"/>
                </a:lnTo>
                <a:lnTo>
                  <a:pt x="43585" y="42997"/>
                </a:lnTo>
                <a:lnTo>
                  <a:pt x="36507" y="53332"/>
                </a:lnTo>
                <a:lnTo>
                  <a:pt x="29020" y="65630"/>
                </a:lnTo>
                <a:lnTo>
                  <a:pt x="21129" y="79882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1" name="object 141"/>
          <p:cNvSpPr/>
          <p:nvPr/>
        </p:nvSpPr>
        <p:spPr>
          <a:xfrm>
            <a:off x="2899543" y="1509910"/>
            <a:ext cx="12061" cy="52222"/>
          </a:xfrm>
          <a:custGeom>
            <a:avLst/>
            <a:gdLst/>
            <a:ahLst/>
            <a:cxnLst/>
            <a:rect l="l" t="t" r="r" b="b"/>
            <a:pathLst>
              <a:path w="12061" h="52222">
                <a:moveTo>
                  <a:pt x="4652" y="7105"/>
                </a:moveTo>
                <a:lnTo>
                  <a:pt x="4423" y="13975"/>
                </a:lnTo>
                <a:lnTo>
                  <a:pt x="5119" y="26194"/>
                </a:lnTo>
                <a:lnTo>
                  <a:pt x="6978" y="36695"/>
                </a:lnTo>
                <a:lnTo>
                  <a:pt x="7646" y="39128"/>
                </a:lnTo>
                <a:lnTo>
                  <a:pt x="12061" y="52222"/>
                </a:lnTo>
                <a:lnTo>
                  <a:pt x="8619" y="2626"/>
                </a:lnTo>
                <a:lnTo>
                  <a:pt x="4890" y="0"/>
                </a:lnTo>
                <a:lnTo>
                  <a:pt x="0" y="12359"/>
                </a:lnTo>
                <a:lnTo>
                  <a:pt x="4652" y="7105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2" name="object 142"/>
          <p:cNvSpPr/>
          <p:nvPr/>
        </p:nvSpPr>
        <p:spPr>
          <a:xfrm>
            <a:off x="2695116" y="1449682"/>
            <a:ext cx="14253" cy="126086"/>
          </a:xfrm>
          <a:custGeom>
            <a:avLst/>
            <a:gdLst/>
            <a:ahLst/>
            <a:cxnLst/>
            <a:rect l="l" t="t" r="r" b="b"/>
            <a:pathLst>
              <a:path w="14253" h="126086">
                <a:moveTo>
                  <a:pt x="3611" y="29911"/>
                </a:moveTo>
                <a:lnTo>
                  <a:pt x="0" y="43730"/>
                </a:lnTo>
                <a:lnTo>
                  <a:pt x="3633" y="51711"/>
                </a:lnTo>
                <a:lnTo>
                  <a:pt x="5741" y="48723"/>
                </a:lnTo>
                <a:lnTo>
                  <a:pt x="9004" y="126086"/>
                </a:lnTo>
                <a:lnTo>
                  <a:pt x="14253" y="113566"/>
                </a:lnTo>
                <a:lnTo>
                  <a:pt x="11743" y="39855"/>
                </a:lnTo>
                <a:lnTo>
                  <a:pt x="11719" y="0"/>
                </a:lnTo>
                <a:lnTo>
                  <a:pt x="7517" y="15334"/>
                </a:lnTo>
                <a:lnTo>
                  <a:pt x="3611" y="29911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3" name="object 143"/>
          <p:cNvSpPr/>
          <p:nvPr/>
        </p:nvSpPr>
        <p:spPr>
          <a:xfrm>
            <a:off x="2675001" y="1426463"/>
            <a:ext cx="49413" cy="170688"/>
          </a:xfrm>
          <a:custGeom>
            <a:avLst/>
            <a:gdLst/>
            <a:ahLst/>
            <a:cxnLst/>
            <a:rect l="l" t="t" r="r" b="b"/>
            <a:pathLst>
              <a:path w="49413" h="170688">
                <a:moveTo>
                  <a:pt x="3048" y="168401"/>
                </a:moveTo>
                <a:lnTo>
                  <a:pt x="10032" y="170052"/>
                </a:lnTo>
                <a:lnTo>
                  <a:pt x="12446" y="170688"/>
                </a:lnTo>
                <a:lnTo>
                  <a:pt x="17653" y="170688"/>
                </a:lnTo>
                <a:lnTo>
                  <a:pt x="21336" y="168275"/>
                </a:lnTo>
                <a:lnTo>
                  <a:pt x="23368" y="163322"/>
                </a:lnTo>
                <a:lnTo>
                  <a:pt x="23738" y="162411"/>
                </a:lnTo>
                <a:lnTo>
                  <a:pt x="29120" y="149305"/>
                </a:lnTo>
                <a:lnTo>
                  <a:pt x="25857" y="71942"/>
                </a:lnTo>
                <a:lnTo>
                  <a:pt x="23749" y="74929"/>
                </a:lnTo>
                <a:lnTo>
                  <a:pt x="20115" y="66949"/>
                </a:lnTo>
                <a:lnTo>
                  <a:pt x="23727" y="53130"/>
                </a:lnTo>
                <a:lnTo>
                  <a:pt x="27633" y="38553"/>
                </a:lnTo>
                <a:lnTo>
                  <a:pt x="31835" y="23218"/>
                </a:lnTo>
                <a:lnTo>
                  <a:pt x="31859" y="63073"/>
                </a:lnTo>
                <a:lnTo>
                  <a:pt x="34369" y="136785"/>
                </a:lnTo>
                <a:lnTo>
                  <a:pt x="39494" y="124859"/>
                </a:lnTo>
                <a:lnTo>
                  <a:pt x="44505" y="113533"/>
                </a:lnTo>
                <a:lnTo>
                  <a:pt x="49413" y="102814"/>
                </a:lnTo>
                <a:lnTo>
                  <a:pt x="45000" y="42162"/>
                </a:lnTo>
                <a:lnTo>
                  <a:pt x="46228" y="0"/>
                </a:lnTo>
                <a:lnTo>
                  <a:pt x="43053" y="762"/>
                </a:lnTo>
                <a:lnTo>
                  <a:pt x="40640" y="2667"/>
                </a:lnTo>
                <a:lnTo>
                  <a:pt x="38988" y="5461"/>
                </a:lnTo>
                <a:lnTo>
                  <a:pt x="38239" y="53147"/>
                </a:lnTo>
                <a:lnTo>
                  <a:pt x="34544" y="13524"/>
                </a:lnTo>
                <a:lnTo>
                  <a:pt x="29784" y="22015"/>
                </a:lnTo>
                <a:lnTo>
                  <a:pt x="24003" y="31750"/>
                </a:lnTo>
                <a:lnTo>
                  <a:pt x="20486" y="37363"/>
                </a:lnTo>
                <a:lnTo>
                  <a:pt x="16799" y="80010"/>
                </a:lnTo>
                <a:lnTo>
                  <a:pt x="15348" y="85917"/>
                </a:lnTo>
                <a:lnTo>
                  <a:pt x="13777" y="92314"/>
                </a:lnTo>
                <a:lnTo>
                  <a:pt x="11051" y="103860"/>
                </a:lnTo>
                <a:lnTo>
                  <a:pt x="8620" y="114649"/>
                </a:lnTo>
                <a:lnTo>
                  <a:pt x="6483" y="124679"/>
                </a:lnTo>
                <a:lnTo>
                  <a:pt x="4642" y="133952"/>
                </a:lnTo>
                <a:lnTo>
                  <a:pt x="3096" y="142468"/>
                </a:lnTo>
                <a:lnTo>
                  <a:pt x="1845" y="150225"/>
                </a:lnTo>
                <a:lnTo>
                  <a:pt x="888" y="157225"/>
                </a:lnTo>
                <a:lnTo>
                  <a:pt x="0" y="164211"/>
                </a:lnTo>
                <a:lnTo>
                  <a:pt x="3048" y="168401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4" name="object 144"/>
          <p:cNvSpPr/>
          <p:nvPr/>
        </p:nvSpPr>
        <p:spPr>
          <a:xfrm>
            <a:off x="2924792" y="1431925"/>
            <a:ext cx="9245" cy="79273"/>
          </a:xfrm>
          <a:custGeom>
            <a:avLst/>
            <a:gdLst/>
            <a:ahLst/>
            <a:cxnLst/>
            <a:rect l="l" t="t" r="r" b="b"/>
            <a:pathLst>
              <a:path w="9245" h="79273">
                <a:moveTo>
                  <a:pt x="6379" y="47686"/>
                </a:moveTo>
                <a:lnTo>
                  <a:pt x="8436" y="46320"/>
                </a:lnTo>
                <a:lnTo>
                  <a:pt x="9245" y="43029"/>
                </a:lnTo>
                <a:lnTo>
                  <a:pt x="7129" y="0"/>
                </a:lnTo>
                <a:lnTo>
                  <a:pt x="4434" y="4941"/>
                </a:lnTo>
                <a:lnTo>
                  <a:pt x="0" y="57612"/>
                </a:lnTo>
                <a:lnTo>
                  <a:pt x="3166" y="79273"/>
                </a:lnTo>
                <a:lnTo>
                  <a:pt x="4970" y="64642"/>
                </a:lnTo>
                <a:lnTo>
                  <a:pt x="6021" y="58268"/>
                </a:lnTo>
                <a:lnTo>
                  <a:pt x="8436" y="46320"/>
                </a:lnTo>
                <a:lnTo>
                  <a:pt x="6379" y="47686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5" name="object 145"/>
          <p:cNvSpPr/>
          <p:nvPr/>
        </p:nvSpPr>
        <p:spPr>
          <a:xfrm>
            <a:off x="2713990" y="1376426"/>
            <a:ext cx="220048" cy="168973"/>
          </a:xfrm>
          <a:custGeom>
            <a:avLst/>
            <a:gdLst/>
            <a:ahLst/>
            <a:cxnLst/>
            <a:rect l="l" t="t" r="r" b="b"/>
            <a:pathLst>
              <a:path w="220048" h="168973">
                <a:moveTo>
                  <a:pt x="220048" y="98528"/>
                </a:moveTo>
                <a:lnTo>
                  <a:pt x="219456" y="52704"/>
                </a:lnTo>
                <a:lnTo>
                  <a:pt x="219295" y="25304"/>
                </a:lnTo>
                <a:lnTo>
                  <a:pt x="214190" y="37841"/>
                </a:lnTo>
                <a:lnTo>
                  <a:pt x="209333" y="51166"/>
                </a:lnTo>
                <a:lnTo>
                  <a:pt x="204724" y="65277"/>
                </a:lnTo>
                <a:lnTo>
                  <a:pt x="204724" y="65912"/>
                </a:lnTo>
                <a:lnTo>
                  <a:pt x="200942" y="78412"/>
                </a:lnTo>
                <a:lnTo>
                  <a:pt x="199429" y="87401"/>
                </a:lnTo>
                <a:lnTo>
                  <a:pt x="197927" y="89702"/>
                </a:lnTo>
                <a:lnTo>
                  <a:pt x="192741" y="97649"/>
                </a:lnTo>
                <a:lnTo>
                  <a:pt x="192500" y="115655"/>
                </a:lnTo>
                <a:lnTo>
                  <a:pt x="191008" y="126873"/>
                </a:lnTo>
                <a:lnTo>
                  <a:pt x="192741" y="97649"/>
                </a:lnTo>
                <a:lnTo>
                  <a:pt x="184404" y="110108"/>
                </a:lnTo>
                <a:lnTo>
                  <a:pt x="177491" y="119749"/>
                </a:lnTo>
                <a:lnTo>
                  <a:pt x="169325" y="129705"/>
                </a:lnTo>
                <a:lnTo>
                  <a:pt x="161544" y="137540"/>
                </a:lnTo>
                <a:lnTo>
                  <a:pt x="154432" y="143763"/>
                </a:lnTo>
                <a:lnTo>
                  <a:pt x="148336" y="146557"/>
                </a:lnTo>
                <a:lnTo>
                  <a:pt x="143510" y="145796"/>
                </a:lnTo>
                <a:lnTo>
                  <a:pt x="140412" y="144936"/>
                </a:lnTo>
                <a:lnTo>
                  <a:pt x="133750" y="139752"/>
                </a:lnTo>
                <a:lnTo>
                  <a:pt x="127268" y="130040"/>
                </a:lnTo>
                <a:lnTo>
                  <a:pt x="120957" y="115798"/>
                </a:lnTo>
                <a:lnTo>
                  <a:pt x="114808" y="97027"/>
                </a:lnTo>
                <a:lnTo>
                  <a:pt x="111633" y="87169"/>
                </a:lnTo>
                <a:lnTo>
                  <a:pt x="106890" y="74310"/>
                </a:lnTo>
                <a:lnTo>
                  <a:pt x="101979" y="63155"/>
                </a:lnTo>
                <a:lnTo>
                  <a:pt x="96901" y="53721"/>
                </a:lnTo>
                <a:lnTo>
                  <a:pt x="93725" y="49080"/>
                </a:lnTo>
                <a:lnTo>
                  <a:pt x="83794" y="40437"/>
                </a:lnTo>
                <a:lnTo>
                  <a:pt x="71628" y="37210"/>
                </a:lnTo>
                <a:lnTo>
                  <a:pt x="66383" y="37529"/>
                </a:lnTo>
                <a:lnTo>
                  <a:pt x="55170" y="41705"/>
                </a:lnTo>
                <a:lnTo>
                  <a:pt x="43561" y="50673"/>
                </a:lnTo>
                <a:lnTo>
                  <a:pt x="38522" y="55966"/>
                </a:lnTo>
                <a:lnTo>
                  <a:pt x="31887" y="64333"/>
                </a:lnTo>
                <a:lnTo>
                  <a:pt x="24830" y="74668"/>
                </a:lnTo>
                <a:lnTo>
                  <a:pt x="17338" y="86966"/>
                </a:lnTo>
                <a:lnTo>
                  <a:pt x="9398" y="101218"/>
                </a:lnTo>
                <a:lnTo>
                  <a:pt x="12001" y="92051"/>
                </a:lnTo>
                <a:lnTo>
                  <a:pt x="14961" y="81593"/>
                </a:lnTo>
                <a:lnTo>
                  <a:pt x="13160" y="80157"/>
                </a:lnTo>
                <a:lnTo>
                  <a:pt x="13589" y="49656"/>
                </a:lnTo>
                <a:lnTo>
                  <a:pt x="16383" y="51307"/>
                </a:lnTo>
                <a:lnTo>
                  <a:pt x="13716" y="0"/>
                </a:lnTo>
                <a:lnTo>
                  <a:pt x="12446" y="4952"/>
                </a:lnTo>
                <a:lnTo>
                  <a:pt x="10541" y="49275"/>
                </a:lnTo>
                <a:lnTo>
                  <a:pt x="10414" y="12064"/>
                </a:lnTo>
                <a:lnTo>
                  <a:pt x="7620" y="21335"/>
                </a:lnTo>
                <a:lnTo>
                  <a:pt x="7220" y="22707"/>
                </a:lnTo>
                <a:lnTo>
                  <a:pt x="2134" y="40314"/>
                </a:lnTo>
                <a:lnTo>
                  <a:pt x="0" y="55499"/>
                </a:lnTo>
                <a:lnTo>
                  <a:pt x="1651" y="52704"/>
                </a:lnTo>
                <a:lnTo>
                  <a:pt x="4064" y="50800"/>
                </a:lnTo>
                <a:lnTo>
                  <a:pt x="7239" y="50037"/>
                </a:lnTo>
                <a:lnTo>
                  <a:pt x="6011" y="92200"/>
                </a:lnTo>
                <a:lnTo>
                  <a:pt x="10424" y="152852"/>
                </a:lnTo>
                <a:lnTo>
                  <a:pt x="15240" y="142748"/>
                </a:lnTo>
                <a:lnTo>
                  <a:pt x="22039" y="128717"/>
                </a:lnTo>
                <a:lnTo>
                  <a:pt x="28173" y="116484"/>
                </a:lnTo>
                <a:lnTo>
                  <a:pt x="33615" y="106086"/>
                </a:lnTo>
                <a:lnTo>
                  <a:pt x="38354" y="97535"/>
                </a:lnTo>
                <a:lnTo>
                  <a:pt x="40504" y="93923"/>
                </a:lnTo>
                <a:lnTo>
                  <a:pt x="47820" y="82478"/>
                </a:lnTo>
                <a:lnTo>
                  <a:pt x="54483" y="73532"/>
                </a:lnTo>
                <a:lnTo>
                  <a:pt x="59436" y="67563"/>
                </a:lnTo>
                <a:lnTo>
                  <a:pt x="62992" y="64007"/>
                </a:lnTo>
                <a:lnTo>
                  <a:pt x="67437" y="61086"/>
                </a:lnTo>
                <a:lnTo>
                  <a:pt x="70358" y="60959"/>
                </a:lnTo>
                <a:lnTo>
                  <a:pt x="74140" y="62627"/>
                </a:lnTo>
                <a:lnTo>
                  <a:pt x="79689" y="70121"/>
                </a:lnTo>
                <a:lnTo>
                  <a:pt x="85757" y="83625"/>
                </a:lnTo>
                <a:lnTo>
                  <a:pt x="92329" y="103124"/>
                </a:lnTo>
                <a:lnTo>
                  <a:pt x="94692" y="110973"/>
                </a:lnTo>
                <a:lnTo>
                  <a:pt x="100774" y="127724"/>
                </a:lnTo>
                <a:lnTo>
                  <a:pt x="107471" y="141641"/>
                </a:lnTo>
                <a:lnTo>
                  <a:pt x="114786" y="152721"/>
                </a:lnTo>
                <a:lnTo>
                  <a:pt x="122720" y="160961"/>
                </a:lnTo>
                <a:lnTo>
                  <a:pt x="131278" y="166358"/>
                </a:lnTo>
                <a:lnTo>
                  <a:pt x="140462" y="168909"/>
                </a:lnTo>
                <a:lnTo>
                  <a:pt x="148015" y="168973"/>
                </a:lnTo>
                <a:lnTo>
                  <a:pt x="159721" y="165723"/>
                </a:lnTo>
                <a:lnTo>
                  <a:pt x="171577" y="158496"/>
                </a:lnTo>
                <a:lnTo>
                  <a:pt x="176848" y="154167"/>
                </a:lnTo>
                <a:lnTo>
                  <a:pt x="185553" y="145844"/>
                </a:lnTo>
                <a:lnTo>
                  <a:pt x="190443" y="133484"/>
                </a:lnTo>
                <a:lnTo>
                  <a:pt x="194173" y="136110"/>
                </a:lnTo>
                <a:lnTo>
                  <a:pt x="194653" y="103838"/>
                </a:lnTo>
                <a:lnTo>
                  <a:pt x="197467" y="91424"/>
                </a:lnTo>
                <a:lnTo>
                  <a:pt x="202692" y="124967"/>
                </a:lnTo>
                <a:lnTo>
                  <a:pt x="202946" y="81787"/>
                </a:lnTo>
                <a:lnTo>
                  <a:pt x="204800" y="121980"/>
                </a:lnTo>
                <a:lnTo>
                  <a:pt x="208727" y="72053"/>
                </a:lnTo>
                <a:lnTo>
                  <a:pt x="215236" y="60440"/>
                </a:lnTo>
                <a:lnTo>
                  <a:pt x="217932" y="55499"/>
                </a:lnTo>
                <a:lnTo>
                  <a:pt x="220048" y="98528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6" name="object 146"/>
          <p:cNvSpPr/>
          <p:nvPr/>
        </p:nvSpPr>
        <p:spPr>
          <a:xfrm>
            <a:off x="2933285" y="1368890"/>
            <a:ext cx="21062" cy="106064"/>
          </a:xfrm>
          <a:custGeom>
            <a:avLst/>
            <a:gdLst/>
            <a:ahLst/>
            <a:cxnLst/>
            <a:rect l="l" t="t" r="r" b="b"/>
            <a:pathLst>
              <a:path w="21062" h="106064">
                <a:moveTo>
                  <a:pt x="10952" y="10148"/>
                </a:moveTo>
                <a:lnTo>
                  <a:pt x="5352" y="21096"/>
                </a:lnTo>
                <a:lnTo>
                  <a:pt x="0" y="32840"/>
                </a:lnTo>
                <a:lnTo>
                  <a:pt x="160" y="60240"/>
                </a:lnTo>
                <a:lnTo>
                  <a:pt x="753" y="106064"/>
                </a:lnTo>
                <a:lnTo>
                  <a:pt x="4648" y="99736"/>
                </a:lnTo>
                <a:lnTo>
                  <a:pt x="11797" y="87692"/>
                </a:lnTo>
                <a:lnTo>
                  <a:pt x="19337" y="74591"/>
                </a:lnTo>
                <a:lnTo>
                  <a:pt x="20988" y="71797"/>
                </a:lnTo>
                <a:lnTo>
                  <a:pt x="21062" y="71230"/>
                </a:lnTo>
                <a:lnTo>
                  <a:pt x="19718" y="62780"/>
                </a:lnTo>
                <a:lnTo>
                  <a:pt x="17940" y="60367"/>
                </a:lnTo>
                <a:lnTo>
                  <a:pt x="15019" y="58843"/>
                </a:lnTo>
                <a:lnTo>
                  <a:pt x="13318" y="78125"/>
                </a:lnTo>
                <a:lnTo>
                  <a:pt x="6764" y="83735"/>
                </a:lnTo>
                <a:lnTo>
                  <a:pt x="3022" y="96838"/>
                </a:lnTo>
                <a:lnTo>
                  <a:pt x="2700" y="58335"/>
                </a:lnTo>
                <a:lnTo>
                  <a:pt x="5875" y="57573"/>
                </a:lnTo>
                <a:lnTo>
                  <a:pt x="9177" y="56811"/>
                </a:lnTo>
                <a:lnTo>
                  <a:pt x="12225" y="57192"/>
                </a:lnTo>
                <a:lnTo>
                  <a:pt x="16800" y="0"/>
                </a:lnTo>
                <a:lnTo>
                  <a:pt x="10952" y="10148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7" name="object 147"/>
          <p:cNvSpPr/>
          <p:nvPr/>
        </p:nvSpPr>
        <p:spPr>
          <a:xfrm>
            <a:off x="2997997" y="1320545"/>
            <a:ext cx="25933" cy="71241"/>
          </a:xfrm>
          <a:custGeom>
            <a:avLst/>
            <a:gdLst/>
            <a:ahLst/>
            <a:cxnLst/>
            <a:rect l="l" t="t" r="r" b="b"/>
            <a:pathLst>
              <a:path w="25933" h="71241">
                <a:moveTo>
                  <a:pt x="8600" y="62611"/>
                </a:moveTo>
                <a:lnTo>
                  <a:pt x="12378" y="56981"/>
                </a:lnTo>
                <a:lnTo>
                  <a:pt x="19930" y="43634"/>
                </a:lnTo>
                <a:lnTo>
                  <a:pt x="24454" y="31787"/>
                </a:lnTo>
                <a:lnTo>
                  <a:pt x="25933" y="21467"/>
                </a:lnTo>
                <a:lnTo>
                  <a:pt x="24348" y="12700"/>
                </a:lnTo>
                <a:lnTo>
                  <a:pt x="21554" y="4064"/>
                </a:lnTo>
                <a:lnTo>
                  <a:pt x="15458" y="0"/>
                </a:lnTo>
                <a:lnTo>
                  <a:pt x="6060" y="508"/>
                </a:lnTo>
                <a:lnTo>
                  <a:pt x="3205" y="758"/>
                </a:lnTo>
                <a:lnTo>
                  <a:pt x="1869" y="26035"/>
                </a:lnTo>
                <a:lnTo>
                  <a:pt x="0" y="31301"/>
                </a:lnTo>
                <a:lnTo>
                  <a:pt x="2248" y="71241"/>
                </a:lnTo>
                <a:lnTo>
                  <a:pt x="8600" y="62611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8" name="object 148"/>
          <p:cNvSpPr/>
          <p:nvPr/>
        </p:nvSpPr>
        <p:spPr>
          <a:xfrm>
            <a:off x="2935986" y="1321304"/>
            <a:ext cx="65217" cy="144424"/>
          </a:xfrm>
          <a:custGeom>
            <a:avLst/>
            <a:gdLst/>
            <a:ahLst/>
            <a:cxnLst/>
            <a:rect l="l" t="t" r="r" b="b"/>
            <a:pathLst>
              <a:path w="65217" h="144424">
                <a:moveTo>
                  <a:pt x="21843" y="83188"/>
                </a:moveTo>
                <a:lnTo>
                  <a:pt x="26493" y="73580"/>
                </a:lnTo>
                <a:lnTo>
                  <a:pt x="33871" y="60031"/>
                </a:lnTo>
                <a:lnTo>
                  <a:pt x="41308" y="48426"/>
                </a:lnTo>
                <a:lnTo>
                  <a:pt x="48794" y="38765"/>
                </a:lnTo>
                <a:lnTo>
                  <a:pt x="56321" y="31049"/>
                </a:lnTo>
                <a:lnTo>
                  <a:pt x="63881" y="25276"/>
                </a:lnTo>
                <a:lnTo>
                  <a:pt x="65217" y="0"/>
                </a:lnTo>
                <a:lnTo>
                  <a:pt x="55775" y="3034"/>
                </a:lnTo>
                <a:lnTo>
                  <a:pt x="45801" y="9480"/>
                </a:lnTo>
                <a:lnTo>
                  <a:pt x="35295" y="19346"/>
                </a:lnTo>
                <a:lnTo>
                  <a:pt x="24256" y="32642"/>
                </a:lnTo>
                <a:lnTo>
                  <a:pt x="20195" y="38239"/>
                </a:lnTo>
                <a:lnTo>
                  <a:pt x="18668" y="116462"/>
                </a:lnTo>
                <a:lnTo>
                  <a:pt x="17780" y="113414"/>
                </a:lnTo>
                <a:lnTo>
                  <a:pt x="20195" y="38239"/>
                </a:lnTo>
                <a:lnTo>
                  <a:pt x="14100" y="47585"/>
                </a:lnTo>
                <a:lnTo>
                  <a:pt x="9525" y="104778"/>
                </a:lnTo>
                <a:lnTo>
                  <a:pt x="6476" y="104397"/>
                </a:lnTo>
                <a:lnTo>
                  <a:pt x="3175" y="105159"/>
                </a:lnTo>
                <a:lnTo>
                  <a:pt x="0" y="105921"/>
                </a:lnTo>
                <a:lnTo>
                  <a:pt x="321" y="144424"/>
                </a:lnTo>
                <a:lnTo>
                  <a:pt x="4063" y="131321"/>
                </a:lnTo>
                <a:lnTo>
                  <a:pt x="10618" y="125711"/>
                </a:lnTo>
                <a:lnTo>
                  <a:pt x="12318" y="106429"/>
                </a:lnTo>
                <a:lnTo>
                  <a:pt x="15239" y="107953"/>
                </a:lnTo>
                <a:lnTo>
                  <a:pt x="17018" y="110366"/>
                </a:lnTo>
                <a:lnTo>
                  <a:pt x="18361" y="118815"/>
                </a:lnTo>
                <a:lnTo>
                  <a:pt x="21425" y="116087"/>
                </a:lnTo>
                <a:lnTo>
                  <a:pt x="31481" y="106634"/>
                </a:lnTo>
                <a:lnTo>
                  <a:pt x="40789" y="97348"/>
                </a:lnTo>
                <a:lnTo>
                  <a:pt x="49352" y="88229"/>
                </a:lnTo>
                <a:lnTo>
                  <a:pt x="57175" y="79274"/>
                </a:lnTo>
                <a:lnTo>
                  <a:pt x="64260" y="70482"/>
                </a:lnTo>
                <a:lnTo>
                  <a:pt x="62011" y="30542"/>
                </a:lnTo>
                <a:lnTo>
                  <a:pt x="57581" y="39487"/>
                </a:lnTo>
                <a:lnTo>
                  <a:pt x="51340" y="49224"/>
                </a:lnTo>
                <a:lnTo>
                  <a:pt x="43298" y="59753"/>
                </a:lnTo>
                <a:lnTo>
                  <a:pt x="33463" y="71075"/>
                </a:lnTo>
                <a:lnTo>
                  <a:pt x="21843" y="83188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9" name="object 149"/>
          <p:cNvSpPr/>
          <p:nvPr/>
        </p:nvSpPr>
        <p:spPr>
          <a:xfrm>
            <a:off x="2727150" y="1368043"/>
            <a:ext cx="9445" cy="89975"/>
          </a:xfrm>
          <a:custGeom>
            <a:avLst/>
            <a:gdLst/>
            <a:ahLst/>
            <a:cxnLst/>
            <a:rect l="l" t="t" r="r" b="b"/>
            <a:pathLst>
              <a:path w="9445" h="89975">
                <a:moveTo>
                  <a:pt x="4337" y="81003"/>
                </a:moveTo>
                <a:lnTo>
                  <a:pt x="7540" y="75438"/>
                </a:lnTo>
                <a:lnTo>
                  <a:pt x="5087" y="78348"/>
                </a:lnTo>
                <a:lnTo>
                  <a:pt x="6143" y="61214"/>
                </a:lnTo>
                <a:lnTo>
                  <a:pt x="7921" y="63626"/>
                </a:lnTo>
                <a:lnTo>
                  <a:pt x="9445" y="0"/>
                </a:lnTo>
                <a:lnTo>
                  <a:pt x="6651" y="1397"/>
                </a:lnTo>
                <a:lnTo>
                  <a:pt x="3730" y="2794"/>
                </a:lnTo>
                <a:lnTo>
                  <a:pt x="1698" y="5207"/>
                </a:lnTo>
                <a:lnTo>
                  <a:pt x="3222" y="59690"/>
                </a:lnTo>
                <a:lnTo>
                  <a:pt x="428" y="58039"/>
                </a:lnTo>
                <a:lnTo>
                  <a:pt x="0" y="88539"/>
                </a:lnTo>
                <a:lnTo>
                  <a:pt x="1801" y="89975"/>
                </a:lnTo>
                <a:lnTo>
                  <a:pt x="4337" y="81003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0" name="object 150"/>
          <p:cNvSpPr/>
          <p:nvPr/>
        </p:nvSpPr>
        <p:spPr>
          <a:xfrm>
            <a:off x="2709545" y="1416740"/>
            <a:ext cx="6579" cy="62870"/>
          </a:xfrm>
          <a:custGeom>
            <a:avLst/>
            <a:gdLst/>
            <a:ahLst/>
            <a:cxnLst/>
            <a:rect l="l" t="t" r="r" b="b"/>
            <a:pathLst>
              <a:path w="6579" h="62870">
                <a:moveTo>
                  <a:pt x="1749" y="20125"/>
                </a:moveTo>
                <a:lnTo>
                  <a:pt x="3695" y="62870"/>
                </a:lnTo>
                <a:lnTo>
                  <a:pt x="4444" y="15184"/>
                </a:lnTo>
                <a:lnTo>
                  <a:pt x="6579" y="0"/>
                </a:lnTo>
                <a:lnTo>
                  <a:pt x="1787" y="16849"/>
                </a:lnTo>
                <a:lnTo>
                  <a:pt x="0" y="23247"/>
                </a:lnTo>
                <a:lnTo>
                  <a:pt x="3695" y="62870"/>
                </a:lnTo>
                <a:lnTo>
                  <a:pt x="1749" y="20125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1" name="object 151"/>
          <p:cNvSpPr/>
          <p:nvPr/>
        </p:nvSpPr>
        <p:spPr>
          <a:xfrm>
            <a:off x="2732238" y="1367789"/>
            <a:ext cx="19216" cy="78602"/>
          </a:xfrm>
          <a:custGeom>
            <a:avLst/>
            <a:gdLst/>
            <a:ahLst/>
            <a:cxnLst/>
            <a:rect l="l" t="t" r="r" b="b"/>
            <a:pathLst>
              <a:path w="19216" h="78602">
                <a:moveTo>
                  <a:pt x="19216" y="12192"/>
                </a:moveTo>
                <a:lnTo>
                  <a:pt x="18962" y="9144"/>
                </a:lnTo>
                <a:lnTo>
                  <a:pt x="17438" y="6223"/>
                </a:lnTo>
                <a:lnTo>
                  <a:pt x="15787" y="3428"/>
                </a:lnTo>
                <a:lnTo>
                  <a:pt x="13374" y="1524"/>
                </a:lnTo>
                <a:lnTo>
                  <a:pt x="10326" y="762"/>
                </a:lnTo>
                <a:lnTo>
                  <a:pt x="7278" y="0"/>
                </a:lnTo>
                <a:lnTo>
                  <a:pt x="4357" y="253"/>
                </a:lnTo>
                <a:lnTo>
                  <a:pt x="2833" y="63880"/>
                </a:lnTo>
                <a:lnTo>
                  <a:pt x="1055" y="61468"/>
                </a:lnTo>
                <a:lnTo>
                  <a:pt x="0" y="78602"/>
                </a:lnTo>
                <a:lnTo>
                  <a:pt x="2452" y="75692"/>
                </a:lnTo>
                <a:lnTo>
                  <a:pt x="4103" y="72898"/>
                </a:lnTo>
                <a:lnTo>
                  <a:pt x="4484" y="69976"/>
                </a:lnTo>
                <a:lnTo>
                  <a:pt x="3595" y="66928"/>
                </a:lnTo>
                <a:lnTo>
                  <a:pt x="3456" y="66370"/>
                </a:lnTo>
                <a:lnTo>
                  <a:pt x="3615" y="65805"/>
                </a:lnTo>
                <a:lnTo>
                  <a:pt x="7564" y="51838"/>
                </a:lnTo>
                <a:lnTo>
                  <a:pt x="11850" y="36702"/>
                </a:lnTo>
                <a:lnTo>
                  <a:pt x="15152" y="25400"/>
                </a:lnTo>
                <a:lnTo>
                  <a:pt x="17184" y="18288"/>
                </a:lnTo>
                <a:lnTo>
                  <a:pt x="17946" y="15367"/>
                </a:lnTo>
                <a:lnTo>
                  <a:pt x="19216" y="12192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2" name="object 152"/>
          <p:cNvSpPr/>
          <p:nvPr/>
        </p:nvSpPr>
        <p:spPr>
          <a:xfrm>
            <a:off x="2192782" y="1385951"/>
            <a:ext cx="14859" cy="116160"/>
          </a:xfrm>
          <a:custGeom>
            <a:avLst/>
            <a:gdLst/>
            <a:ahLst/>
            <a:cxnLst/>
            <a:rect l="l" t="t" r="r" b="b"/>
            <a:pathLst>
              <a:path w="14859" h="116160">
                <a:moveTo>
                  <a:pt x="12192" y="3682"/>
                </a:moveTo>
                <a:lnTo>
                  <a:pt x="6095" y="1777"/>
                </a:lnTo>
                <a:lnTo>
                  <a:pt x="0" y="0"/>
                </a:lnTo>
                <a:lnTo>
                  <a:pt x="456" y="116160"/>
                </a:lnTo>
                <a:lnTo>
                  <a:pt x="2216" y="103809"/>
                </a:lnTo>
                <a:lnTo>
                  <a:pt x="3955" y="91352"/>
                </a:lnTo>
                <a:lnTo>
                  <a:pt x="5674" y="78786"/>
                </a:lnTo>
                <a:lnTo>
                  <a:pt x="7374" y="66114"/>
                </a:lnTo>
                <a:lnTo>
                  <a:pt x="9053" y="53334"/>
                </a:lnTo>
                <a:lnTo>
                  <a:pt x="10712" y="40447"/>
                </a:lnTo>
                <a:lnTo>
                  <a:pt x="12351" y="27452"/>
                </a:lnTo>
                <a:lnTo>
                  <a:pt x="13969" y="14350"/>
                </a:lnTo>
                <a:lnTo>
                  <a:pt x="14859" y="7747"/>
                </a:lnTo>
                <a:lnTo>
                  <a:pt x="12192" y="3682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3" name="object 153"/>
          <p:cNvSpPr/>
          <p:nvPr/>
        </p:nvSpPr>
        <p:spPr>
          <a:xfrm>
            <a:off x="1947037" y="1385951"/>
            <a:ext cx="408431" cy="672083"/>
          </a:xfrm>
          <a:custGeom>
            <a:avLst/>
            <a:gdLst/>
            <a:ahLst/>
            <a:cxnLst/>
            <a:rect l="l" t="t" r="r" b="b"/>
            <a:pathLst>
              <a:path w="408431" h="672083">
                <a:moveTo>
                  <a:pt x="189812" y="405022"/>
                </a:moveTo>
                <a:lnTo>
                  <a:pt x="194325" y="387683"/>
                </a:lnTo>
                <a:lnTo>
                  <a:pt x="198775" y="369789"/>
                </a:lnTo>
                <a:lnTo>
                  <a:pt x="203161" y="351339"/>
                </a:lnTo>
                <a:lnTo>
                  <a:pt x="207483" y="332335"/>
                </a:lnTo>
                <a:lnTo>
                  <a:pt x="211742" y="312775"/>
                </a:lnTo>
                <a:lnTo>
                  <a:pt x="215937" y="292661"/>
                </a:lnTo>
                <a:lnTo>
                  <a:pt x="220069" y="271992"/>
                </a:lnTo>
                <a:lnTo>
                  <a:pt x="224138" y="250768"/>
                </a:lnTo>
                <a:lnTo>
                  <a:pt x="228143" y="228989"/>
                </a:lnTo>
                <a:lnTo>
                  <a:pt x="232086" y="206656"/>
                </a:lnTo>
                <a:lnTo>
                  <a:pt x="235965" y="183768"/>
                </a:lnTo>
                <a:lnTo>
                  <a:pt x="241838" y="178797"/>
                </a:lnTo>
                <a:lnTo>
                  <a:pt x="249756" y="172232"/>
                </a:lnTo>
                <a:lnTo>
                  <a:pt x="258004" y="165542"/>
                </a:lnTo>
                <a:lnTo>
                  <a:pt x="266584" y="158728"/>
                </a:lnTo>
                <a:lnTo>
                  <a:pt x="275496" y="151789"/>
                </a:lnTo>
                <a:lnTo>
                  <a:pt x="284740" y="144725"/>
                </a:lnTo>
                <a:lnTo>
                  <a:pt x="294316" y="137537"/>
                </a:lnTo>
                <a:lnTo>
                  <a:pt x="304225" y="130224"/>
                </a:lnTo>
                <a:lnTo>
                  <a:pt x="314467" y="122787"/>
                </a:lnTo>
                <a:lnTo>
                  <a:pt x="325042" y="115225"/>
                </a:lnTo>
                <a:lnTo>
                  <a:pt x="335951" y="107538"/>
                </a:lnTo>
                <a:lnTo>
                  <a:pt x="347194" y="99727"/>
                </a:lnTo>
                <a:lnTo>
                  <a:pt x="358772" y="91791"/>
                </a:lnTo>
                <a:lnTo>
                  <a:pt x="370684" y="83730"/>
                </a:lnTo>
                <a:lnTo>
                  <a:pt x="382931" y="75545"/>
                </a:lnTo>
                <a:lnTo>
                  <a:pt x="391665" y="69776"/>
                </a:lnTo>
                <a:lnTo>
                  <a:pt x="389731" y="79140"/>
                </a:lnTo>
                <a:lnTo>
                  <a:pt x="386878" y="96358"/>
                </a:lnTo>
                <a:lnTo>
                  <a:pt x="385039" y="112076"/>
                </a:lnTo>
                <a:lnTo>
                  <a:pt x="384216" y="126292"/>
                </a:lnTo>
                <a:lnTo>
                  <a:pt x="384407" y="139007"/>
                </a:lnTo>
                <a:lnTo>
                  <a:pt x="385615" y="150220"/>
                </a:lnTo>
                <a:lnTo>
                  <a:pt x="387839" y="159932"/>
                </a:lnTo>
                <a:lnTo>
                  <a:pt x="391080" y="168143"/>
                </a:lnTo>
                <a:lnTo>
                  <a:pt x="395338" y="174853"/>
                </a:lnTo>
                <a:lnTo>
                  <a:pt x="400614" y="180061"/>
                </a:lnTo>
                <a:lnTo>
                  <a:pt x="395513" y="67235"/>
                </a:lnTo>
                <a:lnTo>
                  <a:pt x="393598" y="60420"/>
                </a:lnTo>
                <a:lnTo>
                  <a:pt x="398399" y="40512"/>
                </a:lnTo>
                <a:lnTo>
                  <a:pt x="399288" y="37210"/>
                </a:lnTo>
                <a:lnTo>
                  <a:pt x="408431" y="58800"/>
                </a:lnTo>
                <a:lnTo>
                  <a:pt x="404494" y="37464"/>
                </a:lnTo>
                <a:lnTo>
                  <a:pt x="406781" y="31623"/>
                </a:lnTo>
                <a:lnTo>
                  <a:pt x="403860" y="33147"/>
                </a:lnTo>
                <a:lnTo>
                  <a:pt x="401446" y="36702"/>
                </a:lnTo>
                <a:lnTo>
                  <a:pt x="399399" y="37058"/>
                </a:lnTo>
                <a:lnTo>
                  <a:pt x="398525" y="37210"/>
                </a:lnTo>
                <a:lnTo>
                  <a:pt x="395605" y="39242"/>
                </a:lnTo>
                <a:lnTo>
                  <a:pt x="384242" y="46600"/>
                </a:lnTo>
                <a:lnTo>
                  <a:pt x="371642" y="54843"/>
                </a:lnTo>
                <a:lnTo>
                  <a:pt x="359413" y="62935"/>
                </a:lnTo>
                <a:lnTo>
                  <a:pt x="347554" y="70877"/>
                </a:lnTo>
                <a:lnTo>
                  <a:pt x="336065" y="78669"/>
                </a:lnTo>
                <a:lnTo>
                  <a:pt x="324946" y="86313"/>
                </a:lnTo>
                <a:lnTo>
                  <a:pt x="314196" y="93807"/>
                </a:lnTo>
                <a:lnTo>
                  <a:pt x="303814" y="101153"/>
                </a:lnTo>
                <a:lnTo>
                  <a:pt x="293801" y="108351"/>
                </a:lnTo>
                <a:lnTo>
                  <a:pt x="284155" y="115402"/>
                </a:lnTo>
                <a:lnTo>
                  <a:pt x="274877" y="122306"/>
                </a:lnTo>
                <a:lnTo>
                  <a:pt x="265965" y="129064"/>
                </a:lnTo>
                <a:lnTo>
                  <a:pt x="257420" y="135675"/>
                </a:lnTo>
                <a:lnTo>
                  <a:pt x="249241" y="142141"/>
                </a:lnTo>
                <a:lnTo>
                  <a:pt x="241426" y="148462"/>
                </a:lnTo>
                <a:lnTo>
                  <a:pt x="242621" y="140539"/>
                </a:lnTo>
                <a:lnTo>
                  <a:pt x="244421" y="128403"/>
                </a:lnTo>
                <a:lnTo>
                  <a:pt x="246201" y="116160"/>
                </a:lnTo>
                <a:lnTo>
                  <a:pt x="245744" y="0"/>
                </a:lnTo>
                <a:lnTo>
                  <a:pt x="241045" y="1650"/>
                </a:lnTo>
                <a:lnTo>
                  <a:pt x="237744" y="6984"/>
                </a:lnTo>
                <a:lnTo>
                  <a:pt x="233045" y="15134"/>
                </a:lnTo>
                <a:lnTo>
                  <a:pt x="227148" y="24965"/>
                </a:lnTo>
                <a:lnTo>
                  <a:pt x="220868" y="35027"/>
                </a:lnTo>
                <a:lnTo>
                  <a:pt x="214202" y="45320"/>
                </a:lnTo>
                <a:lnTo>
                  <a:pt x="207148" y="55842"/>
                </a:lnTo>
                <a:lnTo>
                  <a:pt x="199703" y="66593"/>
                </a:lnTo>
                <a:lnTo>
                  <a:pt x="191866" y="77570"/>
                </a:lnTo>
                <a:lnTo>
                  <a:pt x="183634" y="88774"/>
                </a:lnTo>
                <a:lnTo>
                  <a:pt x="175006" y="100202"/>
                </a:lnTo>
                <a:lnTo>
                  <a:pt x="165077" y="111830"/>
                </a:lnTo>
                <a:lnTo>
                  <a:pt x="157352" y="118490"/>
                </a:lnTo>
                <a:lnTo>
                  <a:pt x="156559" y="115351"/>
                </a:lnTo>
                <a:lnTo>
                  <a:pt x="155872" y="106981"/>
                </a:lnTo>
                <a:lnTo>
                  <a:pt x="156568" y="96375"/>
                </a:lnTo>
                <a:lnTo>
                  <a:pt x="155236" y="70458"/>
                </a:lnTo>
                <a:lnTo>
                  <a:pt x="153622" y="143041"/>
                </a:lnTo>
                <a:lnTo>
                  <a:pt x="162566" y="141787"/>
                </a:lnTo>
                <a:lnTo>
                  <a:pt x="172259" y="136591"/>
                </a:lnTo>
                <a:lnTo>
                  <a:pt x="182710" y="127434"/>
                </a:lnTo>
                <a:lnTo>
                  <a:pt x="193929" y="114300"/>
                </a:lnTo>
                <a:lnTo>
                  <a:pt x="200188" y="105808"/>
                </a:lnTo>
                <a:lnTo>
                  <a:pt x="207206" y="96029"/>
                </a:lnTo>
                <a:lnTo>
                  <a:pt x="214488" y="85645"/>
                </a:lnTo>
                <a:lnTo>
                  <a:pt x="222041" y="74671"/>
                </a:lnTo>
                <a:lnTo>
                  <a:pt x="229869" y="63118"/>
                </a:lnTo>
                <a:lnTo>
                  <a:pt x="228779" y="71367"/>
                </a:lnTo>
                <a:lnTo>
                  <a:pt x="227033" y="84338"/>
                </a:lnTo>
                <a:lnTo>
                  <a:pt x="225262" y="97184"/>
                </a:lnTo>
                <a:lnTo>
                  <a:pt x="223465" y="109904"/>
                </a:lnTo>
                <a:lnTo>
                  <a:pt x="221638" y="122497"/>
                </a:lnTo>
                <a:lnTo>
                  <a:pt x="219780" y="134963"/>
                </a:lnTo>
                <a:lnTo>
                  <a:pt x="217889" y="147298"/>
                </a:lnTo>
                <a:lnTo>
                  <a:pt x="215961" y="159503"/>
                </a:lnTo>
                <a:lnTo>
                  <a:pt x="213994" y="171576"/>
                </a:lnTo>
                <a:lnTo>
                  <a:pt x="202650" y="181678"/>
                </a:lnTo>
                <a:lnTo>
                  <a:pt x="191554" y="191865"/>
                </a:lnTo>
                <a:lnTo>
                  <a:pt x="180705" y="202137"/>
                </a:lnTo>
                <a:lnTo>
                  <a:pt x="170103" y="212495"/>
                </a:lnTo>
                <a:lnTo>
                  <a:pt x="159750" y="222938"/>
                </a:lnTo>
                <a:lnTo>
                  <a:pt x="149644" y="233467"/>
                </a:lnTo>
                <a:lnTo>
                  <a:pt x="139785" y="244080"/>
                </a:lnTo>
                <a:lnTo>
                  <a:pt x="130175" y="254779"/>
                </a:lnTo>
                <a:lnTo>
                  <a:pt x="120811" y="265562"/>
                </a:lnTo>
                <a:lnTo>
                  <a:pt x="111696" y="276431"/>
                </a:lnTo>
                <a:lnTo>
                  <a:pt x="102828" y="287384"/>
                </a:lnTo>
                <a:lnTo>
                  <a:pt x="94208" y="298422"/>
                </a:lnTo>
                <a:lnTo>
                  <a:pt x="85836" y="309545"/>
                </a:lnTo>
                <a:lnTo>
                  <a:pt x="77711" y="320752"/>
                </a:lnTo>
                <a:lnTo>
                  <a:pt x="69834" y="332043"/>
                </a:lnTo>
                <a:lnTo>
                  <a:pt x="62204" y="343419"/>
                </a:lnTo>
                <a:lnTo>
                  <a:pt x="54822" y="354879"/>
                </a:lnTo>
                <a:lnTo>
                  <a:pt x="47688" y="366423"/>
                </a:lnTo>
                <a:lnTo>
                  <a:pt x="40801" y="378051"/>
                </a:lnTo>
                <a:lnTo>
                  <a:pt x="34162" y="389762"/>
                </a:lnTo>
                <a:lnTo>
                  <a:pt x="26038" y="405218"/>
                </a:lnTo>
                <a:lnTo>
                  <a:pt x="20036" y="417472"/>
                </a:lnTo>
                <a:lnTo>
                  <a:pt x="18884" y="419988"/>
                </a:lnTo>
                <a:lnTo>
                  <a:pt x="45095" y="419988"/>
                </a:lnTo>
                <a:lnTo>
                  <a:pt x="48642" y="412962"/>
                </a:lnTo>
                <a:lnTo>
                  <a:pt x="54863" y="401447"/>
                </a:lnTo>
                <a:lnTo>
                  <a:pt x="62888" y="387288"/>
                </a:lnTo>
                <a:lnTo>
                  <a:pt x="69149" y="376766"/>
                </a:lnTo>
                <a:lnTo>
                  <a:pt x="75622" y="366319"/>
                </a:lnTo>
                <a:lnTo>
                  <a:pt x="82306" y="355947"/>
                </a:lnTo>
                <a:lnTo>
                  <a:pt x="89202" y="345651"/>
                </a:lnTo>
                <a:lnTo>
                  <a:pt x="96310" y="335430"/>
                </a:lnTo>
                <a:lnTo>
                  <a:pt x="103628" y="325285"/>
                </a:lnTo>
                <a:lnTo>
                  <a:pt x="111158" y="315215"/>
                </a:lnTo>
                <a:lnTo>
                  <a:pt x="118899" y="305220"/>
                </a:lnTo>
                <a:lnTo>
                  <a:pt x="126851" y="295301"/>
                </a:lnTo>
                <a:lnTo>
                  <a:pt x="135014" y="285457"/>
                </a:lnTo>
                <a:lnTo>
                  <a:pt x="143388" y="275689"/>
                </a:lnTo>
                <a:lnTo>
                  <a:pt x="151973" y="265996"/>
                </a:lnTo>
                <a:lnTo>
                  <a:pt x="160768" y="256378"/>
                </a:lnTo>
                <a:lnTo>
                  <a:pt x="169773" y="246836"/>
                </a:lnTo>
                <a:lnTo>
                  <a:pt x="178989" y="237370"/>
                </a:lnTo>
                <a:lnTo>
                  <a:pt x="188416" y="227979"/>
                </a:lnTo>
                <a:lnTo>
                  <a:pt x="198052" y="218663"/>
                </a:lnTo>
                <a:lnTo>
                  <a:pt x="207899" y="209423"/>
                </a:lnTo>
                <a:lnTo>
                  <a:pt x="207480" y="211788"/>
                </a:lnTo>
                <a:lnTo>
                  <a:pt x="204984" y="225674"/>
                </a:lnTo>
                <a:lnTo>
                  <a:pt x="202457" y="239359"/>
                </a:lnTo>
                <a:lnTo>
                  <a:pt x="199897" y="252843"/>
                </a:lnTo>
                <a:lnTo>
                  <a:pt x="197305" y="266127"/>
                </a:lnTo>
                <a:lnTo>
                  <a:pt x="194681" y="279211"/>
                </a:lnTo>
                <a:lnTo>
                  <a:pt x="192025" y="292094"/>
                </a:lnTo>
                <a:lnTo>
                  <a:pt x="189337" y="304777"/>
                </a:lnTo>
                <a:lnTo>
                  <a:pt x="186617" y="317260"/>
                </a:lnTo>
                <a:lnTo>
                  <a:pt x="183865" y="329544"/>
                </a:lnTo>
                <a:lnTo>
                  <a:pt x="181081" y="341628"/>
                </a:lnTo>
                <a:lnTo>
                  <a:pt x="178265" y="353513"/>
                </a:lnTo>
                <a:lnTo>
                  <a:pt x="175416" y="365199"/>
                </a:lnTo>
                <a:lnTo>
                  <a:pt x="172536" y="376686"/>
                </a:lnTo>
                <a:lnTo>
                  <a:pt x="169624" y="387975"/>
                </a:lnTo>
                <a:lnTo>
                  <a:pt x="166679" y="399064"/>
                </a:lnTo>
                <a:lnTo>
                  <a:pt x="163702" y="409955"/>
                </a:lnTo>
                <a:lnTo>
                  <a:pt x="160886" y="419988"/>
                </a:lnTo>
                <a:lnTo>
                  <a:pt x="185730" y="419988"/>
                </a:lnTo>
                <a:lnTo>
                  <a:pt x="189812" y="405022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4" name="object 154"/>
          <p:cNvSpPr/>
          <p:nvPr/>
        </p:nvSpPr>
        <p:spPr>
          <a:xfrm>
            <a:off x="2094230" y="1329694"/>
            <a:ext cx="125221" cy="139793"/>
          </a:xfrm>
          <a:custGeom>
            <a:avLst/>
            <a:gdLst/>
            <a:ahLst/>
            <a:cxnLst/>
            <a:rect l="l" t="t" r="r" b="b"/>
            <a:pathLst>
              <a:path w="125221" h="139793">
                <a:moveTo>
                  <a:pt x="27891" y="84481"/>
                </a:moveTo>
                <a:lnTo>
                  <a:pt x="33517" y="71900"/>
                </a:lnTo>
                <a:lnTo>
                  <a:pt x="39617" y="60562"/>
                </a:lnTo>
                <a:lnTo>
                  <a:pt x="46185" y="50470"/>
                </a:lnTo>
                <a:lnTo>
                  <a:pt x="53216" y="41625"/>
                </a:lnTo>
                <a:lnTo>
                  <a:pt x="60706" y="34031"/>
                </a:lnTo>
                <a:lnTo>
                  <a:pt x="72673" y="26130"/>
                </a:lnTo>
                <a:lnTo>
                  <a:pt x="83573" y="23940"/>
                </a:lnTo>
                <a:lnTo>
                  <a:pt x="94404" y="26574"/>
                </a:lnTo>
                <a:lnTo>
                  <a:pt x="105156" y="34031"/>
                </a:lnTo>
                <a:lnTo>
                  <a:pt x="107695" y="36063"/>
                </a:lnTo>
                <a:lnTo>
                  <a:pt x="110489" y="36952"/>
                </a:lnTo>
                <a:lnTo>
                  <a:pt x="113792" y="36698"/>
                </a:lnTo>
                <a:lnTo>
                  <a:pt x="116967" y="36571"/>
                </a:lnTo>
                <a:lnTo>
                  <a:pt x="119761" y="35174"/>
                </a:lnTo>
                <a:lnTo>
                  <a:pt x="124206" y="30348"/>
                </a:lnTo>
                <a:lnTo>
                  <a:pt x="125221" y="27554"/>
                </a:lnTo>
                <a:lnTo>
                  <a:pt x="124968" y="24506"/>
                </a:lnTo>
                <a:lnTo>
                  <a:pt x="124840" y="21458"/>
                </a:lnTo>
                <a:lnTo>
                  <a:pt x="121031" y="16251"/>
                </a:lnTo>
                <a:lnTo>
                  <a:pt x="117168" y="12985"/>
                </a:lnTo>
                <a:lnTo>
                  <a:pt x="106148" y="5732"/>
                </a:lnTo>
                <a:lnTo>
                  <a:pt x="94982" y="1404"/>
                </a:lnTo>
                <a:lnTo>
                  <a:pt x="83679" y="0"/>
                </a:lnTo>
                <a:lnTo>
                  <a:pt x="72250" y="1520"/>
                </a:lnTo>
                <a:lnTo>
                  <a:pt x="60706" y="5964"/>
                </a:lnTo>
                <a:lnTo>
                  <a:pt x="53719" y="9935"/>
                </a:lnTo>
                <a:lnTo>
                  <a:pt x="44633" y="16980"/>
                </a:lnTo>
                <a:lnTo>
                  <a:pt x="35864" y="25983"/>
                </a:lnTo>
                <a:lnTo>
                  <a:pt x="27418" y="36924"/>
                </a:lnTo>
                <a:lnTo>
                  <a:pt x="19303" y="49779"/>
                </a:lnTo>
                <a:lnTo>
                  <a:pt x="17271" y="99563"/>
                </a:lnTo>
                <a:lnTo>
                  <a:pt x="14731" y="97658"/>
                </a:lnTo>
                <a:lnTo>
                  <a:pt x="14908" y="57668"/>
                </a:lnTo>
                <a:lnTo>
                  <a:pt x="9003" y="69333"/>
                </a:lnTo>
                <a:lnTo>
                  <a:pt x="3777" y="81054"/>
                </a:lnTo>
                <a:lnTo>
                  <a:pt x="0" y="98039"/>
                </a:lnTo>
                <a:lnTo>
                  <a:pt x="2667" y="96515"/>
                </a:lnTo>
                <a:lnTo>
                  <a:pt x="5842" y="95880"/>
                </a:lnTo>
                <a:lnTo>
                  <a:pt x="9143" y="95245"/>
                </a:lnTo>
                <a:lnTo>
                  <a:pt x="12064" y="95880"/>
                </a:lnTo>
                <a:lnTo>
                  <a:pt x="17399" y="113787"/>
                </a:lnTo>
                <a:lnTo>
                  <a:pt x="18795" y="102103"/>
                </a:lnTo>
                <a:lnTo>
                  <a:pt x="19303" y="105278"/>
                </a:lnTo>
                <a:lnTo>
                  <a:pt x="18795" y="102103"/>
                </a:lnTo>
                <a:lnTo>
                  <a:pt x="17399" y="113787"/>
                </a:lnTo>
                <a:lnTo>
                  <a:pt x="11459" y="139793"/>
                </a:lnTo>
                <a:lnTo>
                  <a:pt x="14936" y="124726"/>
                </a:lnTo>
                <a:lnTo>
                  <a:pt x="18457" y="112240"/>
                </a:lnTo>
                <a:lnTo>
                  <a:pt x="19050" y="111374"/>
                </a:lnTo>
                <a:lnTo>
                  <a:pt x="19684" y="108580"/>
                </a:lnTo>
                <a:lnTo>
                  <a:pt x="19628" y="108089"/>
                </a:lnTo>
                <a:lnTo>
                  <a:pt x="19812" y="107437"/>
                </a:lnTo>
                <a:lnTo>
                  <a:pt x="22743" y="98301"/>
                </a:lnTo>
                <a:lnTo>
                  <a:pt x="27891" y="84481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5" name="object 155"/>
          <p:cNvSpPr/>
          <p:nvPr/>
        </p:nvSpPr>
        <p:spPr>
          <a:xfrm>
            <a:off x="2108962" y="1379474"/>
            <a:ext cx="4571" cy="49783"/>
          </a:xfrm>
          <a:custGeom>
            <a:avLst/>
            <a:gdLst/>
            <a:ahLst/>
            <a:cxnLst/>
            <a:rect l="l" t="t" r="r" b="b"/>
            <a:pathLst>
              <a:path w="4571" h="49783">
                <a:moveTo>
                  <a:pt x="176" y="7888"/>
                </a:moveTo>
                <a:lnTo>
                  <a:pt x="0" y="47878"/>
                </a:lnTo>
                <a:lnTo>
                  <a:pt x="2539" y="49783"/>
                </a:lnTo>
                <a:lnTo>
                  <a:pt x="4571" y="0"/>
                </a:lnTo>
                <a:lnTo>
                  <a:pt x="176" y="7888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6" name="object 156"/>
          <p:cNvSpPr/>
          <p:nvPr/>
        </p:nvSpPr>
        <p:spPr>
          <a:xfrm>
            <a:off x="1916938" y="1426209"/>
            <a:ext cx="11076" cy="42371"/>
          </a:xfrm>
          <a:custGeom>
            <a:avLst/>
            <a:gdLst/>
            <a:ahLst/>
            <a:cxnLst/>
            <a:rect l="l" t="t" r="r" b="b"/>
            <a:pathLst>
              <a:path w="11076" h="42371">
                <a:moveTo>
                  <a:pt x="0" y="1650"/>
                </a:moveTo>
                <a:lnTo>
                  <a:pt x="635" y="42371"/>
                </a:lnTo>
                <a:lnTo>
                  <a:pt x="1337" y="39519"/>
                </a:lnTo>
                <a:lnTo>
                  <a:pt x="3905" y="37924"/>
                </a:lnTo>
                <a:lnTo>
                  <a:pt x="11076" y="27464"/>
                </a:lnTo>
                <a:lnTo>
                  <a:pt x="5080" y="26416"/>
                </a:lnTo>
                <a:lnTo>
                  <a:pt x="2412" y="0"/>
                </a:lnTo>
                <a:lnTo>
                  <a:pt x="0" y="1650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7" name="object 157"/>
          <p:cNvSpPr/>
          <p:nvPr/>
        </p:nvSpPr>
        <p:spPr>
          <a:xfrm>
            <a:off x="1925447" y="1368890"/>
            <a:ext cx="6607" cy="56557"/>
          </a:xfrm>
          <a:custGeom>
            <a:avLst/>
            <a:gdLst/>
            <a:ahLst/>
            <a:cxnLst/>
            <a:rect l="l" t="t" r="r" b="b"/>
            <a:pathLst>
              <a:path w="6607" h="56557">
                <a:moveTo>
                  <a:pt x="759" y="10148"/>
                </a:moveTo>
                <a:lnTo>
                  <a:pt x="0" y="56049"/>
                </a:lnTo>
                <a:lnTo>
                  <a:pt x="2920" y="56557"/>
                </a:lnTo>
                <a:lnTo>
                  <a:pt x="6607" y="0"/>
                </a:lnTo>
                <a:lnTo>
                  <a:pt x="759" y="10148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8" name="object 158"/>
          <p:cNvSpPr/>
          <p:nvPr/>
        </p:nvSpPr>
        <p:spPr>
          <a:xfrm>
            <a:off x="1895742" y="1427592"/>
            <a:ext cx="9548" cy="31581"/>
          </a:xfrm>
          <a:custGeom>
            <a:avLst/>
            <a:gdLst/>
            <a:ahLst/>
            <a:cxnLst/>
            <a:rect l="l" t="t" r="r" b="b"/>
            <a:pathLst>
              <a:path w="9548" h="31581">
                <a:moveTo>
                  <a:pt x="9548" y="0"/>
                </a:moveTo>
                <a:lnTo>
                  <a:pt x="4939" y="14111"/>
                </a:lnTo>
                <a:lnTo>
                  <a:pt x="4939" y="14746"/>
                </a:lnTo>
                <a:lnTo>
                  <a:pt x="1157" y="27245"/>
                </a:lnTo>
                <a:lnTo>
                  <a:pt x="0" y="31581"/>
                </a:lnTo>
                <a:lnTo>
                  <a:pt x="1777" y="29303"/>
                </a:lnTo>
                <a:lnTo>
                  <a:pt x="8907" y="19494"/>
                </a:lnTo>
                <a:lnTo>
                  <a:pt x="9548" y="0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9" name="object 159"/>
          <p:cNvSpPr/>
          <p:nvPr/>
        </p:nvSpPr>
        <p:spPr>
          <a:xfrm>
            <a:off x="1920605" y="1320545"/>
            <a:ext cx="85293" cy="126470"/>
          </a:xfrm>
          <a:custGeom>
            <a:avLst/>
            <a:gdLst/>
            <a:ahLst/>
            <a:cxnLst/>
            <a:rect l="l" t="t" r="r" b="b"/>
            <a:pathLst>
              <a:path w="85293" h="126470">
                <a:moveTo>
                  <a:pt x="67960" y="62611"/>
                </a:moveTo>
                <a:lnTo>
                  <a:pt x="71739" y="56981"/>
                </a:lnTo>
                <a:lnTo>
                  <a:pt x="79290" y="43634"/>
                </a:lnTo>
                <a:lnTo>
                  <a:pt x="83815" y="31787"/>
                </a:lnTo>
                <a:lnTo>
                  <a:pt x="85293" y="21467"/>
                </a:lnTo>
                <a:lnTo>
                  <a:pt x="83708" y="12700"/>
                </a:lnTo>
                <a:lnTo>
                  <a:pt x="80914" y="4064"/>
                </a:lnTo>
                <a:lnTo>
                  <a:pt x="74818" y="0"/>
                </a:lnTo>
                <a:lnTo>
                  <a:pt x="65420" y="508"/>
                </a:lnTo>
                <a:lnTo>
                  <a:pt x="62565" y="758"/>
                </a:lnTo>
                <a:lnTo>
                  <a:pt x="61229" y="26035"/>
                </a:lnTo>
                <a:lnTo>
                  <a:pt x="59360" y="31301"/>
                </a:lnTo>
                <a:lnTo>
                  <a:pt x="54929" y="40246"/>
                </a:lnTo>
                <a:lnTo>
                  <a:pt x="48689" y="49983"/>
                </a:lnTo>
                <a:lnTo>
                  <a:pt x="40647" y="60512"/>
                </a:lnTo>
                <a:lnTo>
                  <a:pt x="30811" y="71833"/>
                </a:lnTo>
                <a:lnTo>
                  <a:pt x="19192" y="83947"/>
                </a:lnTo>
                <a:lnTo>
                  <a:pt x="23875" y="74339"/>
                </a:lnTo>
                <a:lnTo>
                  <a:pt x="32643" y="20105"/>
                </a:lnTo>
                <a:lnTo>
                  <a:pt x="21605" y="33401"/>
                </a:lnTo>
                <a:lnTo>
                  <a:pt x="17544" y="38998"/>
                </a:lnTo>
                <a:lnTo>
                  <a:pt x="11448" y="48344"/>
                </a:lnTo>
                <a:lnTo>
                  <a:pt x="7762" y="104902"/>
                </a:lnTo>
                <a:lnTo>
                  <a:pt x="4841" y="104394"/>
                </a:lnTo>
                <a:lnTo>
                  <a:pt x="5600" y="58492"/>
                </a:lnTo>
                <a:lnTo>
                  <a:pt x="0" y="69440"/>
                </a:lnTo>
                <a:lnTo>
                  <a:pt x="1793" y="105029"/>
                </a:lnTo>
                <a:lnTo>
                  <a:pt x="7966" y="126470"/>
                </a:lnTo>
                <a:lnTo>
                  <a:pt x="10556" y="106553"/>
                </a:lnTo>
                <a:lnTo>
                  <a:pt x="13477" y="108204"/>
                </a:lnTo>
                <a:lnTo>
                  <a:pt x="15255" y="110617"/>
                </a:lnTo>
                <a:lnTo>
                  <a:pt x="16144" y="113792"/>
                </a:lnTo>
                <a:lnTo>
                  <a:pt x="16906" y="117094"/>
                </a:lnTo>
                <a:lnTo>
                  <a:pt x="18773" y="116846"/>
                </a:lnTo>
                <a:lnTo>
                  <a:pt x="28829" y="107392"/>
                </a:lnTo>
                <a:lnTo>
                  <a:pt x="38137" y="98107"/>
                </a:lnTo>
                <a:lnTo>
                  <a:pt x="46701" y="88987"/>
                </a:lnTo>
                <a:lnTo>
                  <a:pt x="54523" y="80033"/>
                </a:lnTo>
                <a:lnTo>
                  <a:pt x="61608" y="71241"/>
                </a:lnTo>
                <a:lnTo>
                  <a:pt x="67960" y="62611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0" name="object 160"/>
          <p:cNvSpPr/>
          <p:nvPr/>
        </p:nvSpPr>
        <p:spPr>
          <a:xfrm>
            <a:off x="1944480" y="1321304"/>
            <a:ext cx="38690" cy="73580"/>
          </a:xfrm>
          <a:custGeom>
            <a:avLst/>
            <a:gdLst/>
            <a:ahLst/>
            <a:cxnLst/>
            <a:rect l="l" t="t" r="r" b="b"/>
            <a:pathLst>
              <a:path w="38690" h="73580">
                <a:moveTo>
                  <a:pt x="0" y="73580"/>
                </a:moveTo>
                <a:lnTo>
                  <a:pt x="7400" y="60031"/>
                </a:lnTo>
                <a:lnTo>
                  <a:pt x="14831" y="48426"/>
                </a:lnTo>
                <a:lnTo>
                  <a:pt x="22298" y="38765"/>
                </a:lnTo>
                <a:lnTo>
                  <a:pt x="29804" y="31049"/>
                </a:lnTo>
                <a:lnTo>
                  <a:pt x="37354" y="25276"/>
                </a:lnTo>
                <a:lnTo>
                  <a:pt x="38690" y="0"/>
                </a:lnTo>
                <a:lnTo>
                  <a:pt x="29248" y="3034"/>
                </a:lnTo>
                <a:lnTo>
                  <a:pt x="19274" y="9480"/>
                </a:lnTo>
                <a:lnTo>
                  <a:pt x="8768" y="19346"/>
                </a:lnTo>
                <a:lnTo>
                  <a:pt x="0" y="73580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1" name="object 161"/>
          <p:cNvSpPr/>
          <p:nvPr/>
        </p:nvSpPr>
        <p:spPr>
          <a:xfrm>
            <a:off x="1682495" y="1431607"/>
            <a:ext cx="127381" cy="158816"/>
          </a:xfrm>
          <a:custGeom>
            <a:avLst/>
            <a:gdLst/>
            <a:ahLst/>
            <a:cxnLst/>
            <a:rect l="l" t="t" r="r" b="b"/>
            <a:pathLst>
              <a:path w="127381" h="158816">
                <a:moveTo>
                  <a:pt x="44384" y="43549"/>
                </a:moveTo>
                <a:lnTo>
                  <a:pt x="32893" y="58864"/>
                </a:lnTo>
                <a:lnTo>
                  <a:pt x="25529" y="69708"/>
                </a:lnTo>
                <a:lnTo>
                  <a:pt x="19296" y="79841"/>
                </a:lnTo>
                <a:lnTo>
                  <a:pt x="12968" y="90965"/>
                </a:lnTo>
                <a:lnTo>
                  <a:pt x="6537" y="103069"/>
                </a:lnTo>
                <a:lnTo>
                  <a:pt x="0" y="116141"/>
                </a:lnTo>
                <a:lnTo>
                  <a:pt x="5730" y="158816"/>
                </a:lnTo>
                <a:lnTo>
                  <a:pt x="11712" y="145460"/>
                </a:lnTo>
                <a:lnTo>
                  <a:pt x="17651" y="132833"/>
                </a:lnTo>
                <a:lnTo>
                  <a:pt x="23549" y="120935"/>
                </a:lnTo>
                <a:lnTo>
                  <a:pt x="29407" y="109763"/>
                </a:lnTo>
                <a:lnTo>
                  <a:pt x="35224" y="99317"/>
                </a:lnTo>
                <a:lnTo>
                  <a:pt x="41004" y="89596"/>
                </a:lnTo>
                <a:lnTo>
                  <a:pt x="46745" y="80599"/>
                </a:lnTo>
                <a:lnTo>
                  <a:pt x="52451" y="72326"/>
                </a:lnTo>
                <a:lnTo>
                  <a:pt x="55294" y="68348"/>
                </a:lnTo>
                <a:lnTo>
                  <a:pt x="63727" y="57175"/>
                </a:lnTo>
                <a:lnTo>
                  <a:pt x="71704" y="47614"/>
                </a:lnTo>
                <a:lnTo>
                  <a:pt x="79248" y="39687"/>
                </a:lnTo>
                <a:lnTo>
                  <a:pt x="87376" y="31686"/>
                </a:lnTo>
                <a:lnTo>
                  <a:pt x="92710" y="27114"/>
                </a:lnTo>
                <a:lnTo>
                  <a:pt x="98043" y="24193"/>
                </a:lnTo>
                <a:lnTo>
                  <a:pt x="102559" y="24819"/>
                </a:lnTo>
                <a:lnTo>
                  <a:pt x="103931" y="34768"/>
                </a:lnTo>
                <a:lnTo>
                  <a:pt x="101854" y="50990"/>
                </a:lnTo>
                <a:lnTo>
                  <a:pt x="99979" y="58973"/>
                </a:lnTo>
                <a:lnTo>
                  <a:pt x="96212" y="70942"/>
                </a:lnTo>
                <a:lnTo>
                  <a:pt x="91186" y="83502"/>
                </a:lnTo>
                <a:lnTo>
                  <a:pt x="90081" y="85986"/>
                </a:lnTo>
                <a:lnTo>
                  <a:pt x="91364" y="130849"/>
                </a:lnTo>
                <a:lnTo>
                  <a:pt x="98323" y="120181"/>
                </a:lnTo>
                <a:lnTo>
                  <a:pt x="104662" y="109195"/>
                </a:lnTo>
                <a:lnTo>
                  <a:pt x="110362" y="97853"/>
                </a:lnTo>
                <a:lnTo>
                  <a:pt x="115847" y="85301"/>
                </a:lnTo>
                <a:lnTo>
                  <a:pt x="120212" y="73365"/>
                </a:lnTo>
                <a:lnTo>
                  <a:pt x="123443" y="62166"/>
                </a:lnTo>
                <a:lnTo>
                  <a:pt x="126650" y="45045"/>
                </a:lnTo>
                <a:lnTo>
                  <a:pt x="127381" y="33210"/>
                </a:lnTo>
                <a:lnTo>
                  <a:pt x="125175" y="18258"/>
                </a:lnTo>
                <a:lnTo>
                  <a:pt x="118852" y="7159"/>
                </a:lnTo>
                <a:lnTo>
                  <a:pt x="108458" y="952"/>
                </a:lnTo>
                <a:lnTo>
                  <a:pt x="107932" y="798"/>
                </a:lnTo>
                <a:lnTo>
                  <a:pt x="100653" y="0"/>
                </a:lnTo>
                <a:lnTo>
                  <a:pt x="92777" y="1503"/>
                </a:lnTo>
                <a:lnTo>
                  <a:pt x="84302" y="5308"/>
                </a:lnTo>
                <a:lnTo>
                  <a:pt x="75227" y="11416"/>
                </a:lnTo>
                <a:lnTo>
                  <a:pt x="65550" y="19825"/>
                </a:lnTo>
                <a:lnTo>
                  <a:pt x="55269" y="30536"/>
                </a:lnTo>
                <a:lnTo>
                  <a:pt x="44384" y="43549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2" name="object 162"/>
          <p:cNvSpPr/>
          <p:nvPr/>
        </p:nvSpPr>
        <p:spPr>
          <a:xfrm>
            <a:off x="2350135" y="1343405"/>
            <a:ext cx="40639" cy="32511"/>
          </a:xfrm>
          <a:custGeom>
            <a:avLst/>
            <a:gdLst/>
            <a:ahLst/>
            <a:cxnLst/>
            <a:rect l="l" t="t" r="r" b="b"/>
            <a:pathLst>
              <a:path w="40639" h="32511">
                <a:moveTo>
                  <a:pt x="0" y="26797"/>
                </a:moveTo>
                <a:lnTo>
                  <a:pt x="3682" y="31623"/>
                </a:lnTo>
                <a:lnTo>
                  <a:pt x="15366" y="32511"/>
                </a:lnTo>
                <a:lnTo>
                  <a:pt x="20700" y="32511"/>
                </a:lnTo>
                <a:lnTo>
                  <a:pt x="25400" y="31496"/>
                </a:lnTo>
                <a:lnTo>
                  <a:pt x="29463" y="29463"/>
                </a:lnTo>
                <a:lnTo>
                  <a:pt x="37591" y="25400"/>
                </a:lnTo>
                <a:lnTo>
                  <a:pt x="40639" y="19303"/>
                </a:lnTo>
                <a:lnTo>
                  <a:pt x="38607" y="11175"/>
                </a:lnTo>
                <a:lnTo>
                  <a:pt x="36575" y="2539"/>
                </a:lnTo>
                <a:lnTo>
                  <a:pt x="30479" y="0"/>
                </a:lnTo>
                <a:lnTo>
                  <a:pt x="20319" y="3175"/>
                </a:lnTo>
                <a:lnTo>
                  <a:pt x="13842" y="5587"/>
                </a:lnTo>
                <a:lnTo>
                  <a:pt x="8508" y="10541"/>
                </a:lnTo>
                <a:lnTo>
                  <a:pt x="4444" y="17779"/>
                </a:lnTo>
                <a:lnTo>
                  <a:pt x="0" y="26797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3" name="object 163"/>
          <p:cNvSpPr/>
          <p:nvPr/>
        </p:nvSpPr>
        <p:spPr>
          <a:xfrm>
            <a:off x="2908163" y="1325701"/>
            <a:ext cx="224470" cy="270180"/>
          </a:xfrm>
          <a:custGeom>
            <a:avLst/>
            <a:gdLst/>
            <a:ahLst/>
            <a:cxnLst/>
            <a:rect l="l" t="t" r="r" b="b"/>
            <a:pathLst>
              <a:path w="224470" h="270180">
                <a:moveTo>
                  <a:pt x="23758" y="223571"/>
                </a:moveTo>
                <a:lnTo>
                  <a:pt x="21472" y="217729"/>
                </a:lnTo>
                <a:lnTo>
                  <a:pt x="20075" y="210744"/>
                </a:lnTo>
                <a:lnTo>
                  <a:pt x="19440" y="202870"/>
                </a:lnTo>
                <a:lnTo>
                  <a:pt x="19224" y="197516"/>
                </a:lnTo>
                <a:lnTo>
                  <a:pt x="19795" y="185496"/>
                </a:lnTo>
                <a:lnTo>
                  <a:pt x="16629" y="163836"/>
                </a:lnTo>
                <a:lnTo>
                  <a:pt x="21063" y="111164"/>
                </a:lnTo>
                <a:lnTo>
                  <a:pt x="14554" y="122778"/>
                </a:lnTo>
                <a:lnTo>
                  <a:pt x="10626" y="172704"/>
                </a:lnTo>
                <a:lnTo>
                  <a:pt x="8772" y="132512"/>
                </a:lnTo>
                <a:lnTo>
                  <a:pt x="8518" y="175692"/>
                </a:lnTo>
                <a:lnTo>
                  <a:pt x="3294" y="142149"/>
                </a:lnTo>
                <a:lnTo>
                  <a:pt x="480" y="154563"/>
                </a:lnTo>
                <a:lnTo>
                  <a:pt x="0" y="186835"/>
                </a:lnTo>
                <a:lnTo>
                  <a:pt x="3441" y="236431"/>
                </a:lnTo>
                <a:lnTo>
                  <a:pt x="8518" y="246431"/>
                </a:lnTo>
                <a:lnTo>
                  <a:pt x="16646" y="257480"/>
                </a:lnTo>
                <a:lnTo>
                  <a:pt x="26500" y="264125"/>
                </a:lnTo>
                <a:lnTo>
                  <a:pt x="38241" y="268666"/>
                </a:lnTo>
                <a:lnTo>
                  <a:pt x="51444" y="270180"/>
                </a:lnTo>
                <a:lnTo>
                  <a:pt x="59887" y="269603"/>
                </a:lnTo>
                <a:lnTo>
                  <a:pt x="71809" y="266842"/>
                </a:lnTo>
                <a:lnTo>
                  <a:pt x="83817" y="261790"/>
                </a:lnTo>
                <a:lnTo>
                  <a:pt x="95894" y="254432"/>
                </a:lnTo>
                <a:lnTo>
                  <a:pt x="108587" y="244828"/>
                </a:lnTo>
                <a:lnTo>
                  <a:pt x="116597" y="238199"/>
                </a:lnTo>
                <a:lnTo>
                  <a:pt x="124720" y="231047"/>
                </a:lnTo>
                <a:lnTo>
                  <a:pt x="132956" y="223373"/>
                </a:lnTo>
                <a:lnTo>
                  <a:pt x="141306" y="215176"/>
                </a:lnTo>
                <a:lnTo>
                  <a:pt x="149768" y="206455"/>
                </a:lnTo>
                <a:lnTo>
                  <a:pt x="158343" y="197210"/>
                </a:lnTo>
                <a:lnTo>
                  <a:pt x="167030" y="187441"/>
                </a:lnTo>
                <a:lnTo>
                  <a:pt x="175829" y="177146"/>
                </a:lnTo>
                <a:lnTo>
                  <a:pt x="184740" y="166326"/>
                </a:lnTo>
                <a:lnTo>
                  <a:pt x="193763" y="154980"/>
                </a:lnTo>
                <a:lnTo>
                  <a:pt x="202896" y="143107"/>
                </a:lnTo>
                <a:lnTo>
                  <a:pt x="212141" y="130707"/>
                </a:lnTo>
                <a:lnTo>
                  <a:pt x="217287" y="123598"/>
                </a:lnTo>
                <a:lnTo>
                  <a:pt x="223397" y="126548"/>
                </a:lnTo>
                <a:lnTo>
                  <a:pt x="223783" y="112573"/>
                </a:lnTo>
                <a:lnTo>
                  <a:pt x="223148" y="115367"/>
                </a:lnTo>
                <a:lnTo>
                  <a:pt x="221497" y="117780"/>
                </a:lnTo>
                <a:lnTo>
                  <a:pt x="218830" y="101651"/>
                </a:lnTo>
                <a:lnTo>
                  <a:pt x="216163" y="99873"/>
                </a:lnTo>
                <a:lnTo>
                  <a:pt x="224470" y="75762"/>
                </a:lnTo>
                <a:lnTo>
                  <a:pt x="215147" y="92253"/>
                </a:lnTo>
                <a:lnTo>
                  <a:pt x="211696" y="84262"/>
                </a:lnTo>
                <a:lnTo>
                  <a:pt x="210494" y="72264"/>
                </a:lnTo>
                <a:lnTo>
                  <a:pt x="216376" y="0"/>
                </a:lnTo>
                <a:lnTo>
                  <a:pt x="209051" y="10592"/>
                </a:lnTo>
                <a:lnTo>
                  <a:pt x="209940" y="99873"/>
                </a:lnTo>
                <a:lnTo>
                  <a:pt x="213242" y="99238"/>
                </a:lnTo>
                <a:lnTo>
                  <a:pt x="211735" y="120916"/>
                </a:lnTo>
                <a:lnTo>
                  <a:pt x="210829" y="120320"/>
                </a:lnTo>
                <a:lnTo>
                  <a:pt x="200812" y="111385"/>
                </a:lnTo>
                <a:lnTo>
                  <a:pt x="202066" y="104445"/>
                </a:lnTo>
                <a:lnTo>
                  <a:pt x="206219" y="15087"/>
                </a:lnTo>
                <a:lnTo>
                  <a:pt x="199172" y="27735"/>
                </a:lnTo>
                <a:lnTo>
                  <a:pt x="193729" y="40011"/>
                </a:lnTo>
                <a:lnTo>
                  <a:pt x="189896" y="51913"/>
                </a:lnTo>
                <a:lnTo>
                  <a:pt x="187678" y="63443"/>
                </a:lnTo>
                <a:lnTo>
                  <a:pt x="187080" y="74600"/>
                </a:lnTo>
                <a:lnTo>
                  <a:pt x="187101" y="75412"/>
                </a:lnTo>
                <a:lnTo>
                  <a:pt x="188925" y="88931"/>
                </a:lnTo>
                <a:lnTo>
                  <a:pt x="193503" y="100922"/>
                </a:lnTo>
                <a:lnTo>
                  <a:pt x="198965" y="108742"/>
                </a:lnTo>
                <a:lnTo>
                  <a:pt x="193327" y="116554"/>
                </a:lnTo>
                <a:lnTo>
                  <a:pt x="184043" y="129044"/>
                </a:lnTo>
                <a:lnTo>
                  <a:pt x="174885" y="140971"/>
                </a:lnTo>
                <a:lnTo>
                  <a:pt x="165854" y="152336"/>
                </a:lnTo>
                <a:lnTo>
                  <a:pt x="156949" y="163136"/>
                </a:lnTo>
                <a:lnTo>
                  <a:pt x="148171" y="173372"/>
                </a:lnTo>
                <a:lnTo>
                  <a:pt x="139521" y="183043"/>
                </a:lnTo>
                <a:lnTo>
                  <a:pt x="130999" y="192149"/>
                </a:lnTo>
                <a:lnTo>
                  <a:pt x="122604" y="200688"/>
                </a:lnTo>
                <a:lnTo>
                  <a:pt x="114338" y="208661"/>
                </a:lnTo>
                <a:lnTo>
                  <a:pt x="106200" y="216066"/>
                </a:lnTo>
                <a:lnTo>
                  <a:pt x="98190" y="222904"/>
                </a:lnTo>
                <a:lnTo>
                  <a:pt x="90310" y="229173"/>
                </a:lnTo>
                <a:lnTo>
                  <a:pt x="82559" y="234874"/>
                </a:lnTo>
                <a:lnTo>
                  <a:pt x="67021" y="243930"/>
                </a:lnTo>
                <a:lnTo>
                  <a:pt x="55351" y="247235"/>
                </a:lnTo>
                <a:lnTo>
                  <a:pt x="44871" y="246668"/>
                </a:lnTo>
                <a:lnTo>
                  <a:pt x="35569" y="242240"/>
                </a:lnTo>
                <a:lnTo>
                  <a:pt x="31632" y="238557"/>
                </a:lnTo>
                <a:lnTo>
                  <a:pt x="27949" y="233604"/>
                </a:lnTo>
                <a:lnTo>
                  <a:pt x="25917" y="229540"/>
                </a:lnTo>
                <a:lnTo>
                  <a:pt x="23758" y="223571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4" name="object 164"/>
          <p:cNvSpPr/>
          <p:nvPr/>
        </p:nvSpPr>
        <p:spPr>
          <a:xfrm>
            <a:off x="3108975" y="1424939"/>
            <a:ext cx="12430" cy="21678"/>
          </a:xfrm>
          <a:custGeom>
            <a:avLst/>
            <a:gdLst/>
            <a:ahLst/>
            <a:cxnLst/>
            <a:rect l="l" t="t" r="r" b="b"/>
            <a:pathLst>
              <a:path w="12430" h="21678">
                <a:moveTo>
                  <a:pt x="10017" y="21082"/>
                </a:moveTo>
                <a:lnTo>
                  <a:pt x="10923" y="21678"/>
                </a:lnTo>
                <a:lnTo>
                  <a:pt x="12430" y="0"/>
                </a:lnTo>
                <a:lnTo>
                  <a:pt x="9128" y="635"/>
                </a:lnTo>
                <a:lnTo>
                  <a:pt x="5953" y="1270"/>
                </a:lnTo>
                <a:lnTo>
                  <a:pt x="3286" y="2794"/>
                </a:lnTo>
                <a:lnTo>
                  <a:pt x="1254" y="5207"/>
                </a:lnTo>
                <a:lnTo>
                  <a:pt x="0" y="12147"/>
                </a:lnTo>
                <a:lnTo>
                  <a:pt x="10017" y="21082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5" name="object 165"/>
          <p:cNvSpPr/>
          <p:nvPr/>
        </p:nvSpPr>
        <p:spPr>
          <a:xfrm>
            <a:off x="3129534" y="1401464"/>
            <a:ext cx="3100" cy="33508"/>
          </a:xfrm>
          <a:custGeom>
            <a:avLst/>
            <a:gdLst/>
            <a:ahLst/>
            <a:cxnLst/>
            <a:rect l="l" t="t" r="r" b="b"/>
            <a:pathLst>
              <a:path w="3100" h="33508">
                <a:moveTo>
                  <a:pt x="3100" y="0"/>
                </a:moveTo>
                <a:lnTo>
                  <a:pt x="0" y="27793"/>
                </a:lnTo>
                <a:lnTo>
                  <a:pt x="1524" y="30333"/>
                </a:lnTo>
                <a:lnTo>
                  <a:pt x="2032" y="33508"/>
                </a:lnTo>
                <a:lnTo>
                  <a:pt x="3100" y="0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6" name="object 166"/>
          <p:cNvSpPr/>
          <p:nvPr/>
        </p:nvSpPr>
        <p:spPr>
          <a:xfrm>
            <a:off x="3110230" y="1336293"/>
            <a:ext cx="7874" cy="93853"/>
          </a:xfrm>
          <a:custGeom>
            <a:avLst/>
            <a:gdLst/>
            <a:ahLst/>
            <a:cxnLst/>
            <a:rect l="l" t="t" r="r" b="b"/>
            <a:pathLst>
              <a:path w="7874" h="93853">
                <a:moveTo>
                  <a:pt x="0" y="93853"/>
                </a:moveTo>
                <a:lnTo>
                  <a:pt x="2031" y="91440"/>
                </a:lnTo>
                <a:lnTo>
                  <a:pt x="4699" y="89916"/>
                </a:lnTo>
                <a:lnTo>
                  <a:pt x="7874" y="89281"/>
                </a:lnTo>
                <a:lnTo>
                  <a:pt x="6984" y="0"/>
                </a:lnTo>
                <a:lnTo>
                  <a:pt x="4153" y="4494"/>
                </a:lnTo>
                <a:lnTo>
                  <a:pt x="0" y="93853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7" name="object 167"/>
          <p:cNvSpPr/>
          <p:nvPr/>
        </p:nvSpPr>
        <p:spPr>
          <a:xfrm>
            <a:off x="3118658" y="1287300"/>
            <a:ext cx="255223" cy="387829"/>
          </a:xfrm>
          <a:custGeom>
            <a:avLst/>
            <a:gdLst/>
            <a:ahLst/>
            <a:cxnLst/>
            <a:rect l="l" t="t" r="r" b="b"/>
            <a:pathLst>
              <a:path w="255223" h="387829">
                <a:moveTo>
                  <a:pt x="52638" y="90867"/>
                </a:moveTo>
                <a:lnTo>
                  <a:pt x="57595" y="80323"/>
                </a:lnTo>
                <a:lnTo>
                  <a:pt x="61919" y="70515"/>
                </a:lnTo>
                <a:lnTo>
                  <a:pt x="65612" y="61439"/>
                </a:lnTo>
                <a:lnTo>
                  <a:pt x="68748" y="53068"/>
                </a:lnTo>
                <a:lnTo>
                  <a:pt x="73515" y="38366"/>
                </a:lnTo>
                <a:lnTo>
                  <a:pt x="76026" y="27024"/>
                </a:lnTo>
                <a:lnTo>
                  <a:pt x="76280" y="19021"/>
                </a:lnTo>
                <a:lnTo>
                  <a:pt x="75264" y="11782"/>
                </a:lnTo>
                <a:lnTo>
                  <a:pt x="71835" y="6448"/>
                </a:lnTo>
                <a:lnTo>
                  <a:pt x="66247" y="3273"/>
                </a:lnTo>
                <a:lnTo>
                  <a:pt x="65535" y="2830"/>
                </a:lnTo>
                <a:lnTo>
                  <a:pt x="55677" y="0"/>
                </a:lnTo>
                <a:lnTo>
                  <a:pt x="44611" y="2560"/>
                </a:lnTo>
                <a:lnTo>
                  <a:pt x="32338" y="10512"/>
                </a:lnTo>
                <a:lnTo>
                  <a:pt x="22592" y="19327"/>
                </a:lnTo>
                <a:lnTo>
                  <a:pt x="13885" y="28524"/>
                </a:lnTo>
                <a:lnTo>
                  <a:pt x="5881" y="38401"/>
                </a:lnTo>
                <a:lnTo>
                  <a:pt x="0" y="110666"/>
                </a:lnTo>
                <a:lnTo>
                  <a:pt x="2239" y="96491"/>
                </a:lnTo>
                <a:lnTo>
                  <a:pt x="4539" y="88334"/>
                </a:lnTo>
                <a:lnTo>
                  <a:pt x="9356" y="76662"/>
                </a:lnTo>
                <a:lnTo>
                  <a:pt x="15955" y="65122"/>
                </a:lnTo>
                <a:lnTo>
                  <a:pt x="19979" y="59023"/>
                </a:lnTo>
                <a:lnTo>
                  <a:pt x="27792" y="48505"/>
                </a:lnTo>
                <a:lnTo>
                  <a:pt x="35386" y="39849"/>
                </a:lnTo>
                <a:lnTo>
                  <a:pt x="41736" y="33245"/>
                </a:lnTo>
                <a:lnTo>
                  <a:pt x="47324" y="28673"/>
                </a:lnTo>
                <a:lnTo>
                  <a:pt x="52150" y="25752"/>
                </a:lnTo>
                <a:lnTo>
                  <a:pt x="52103" y="26162"/>
                </a:lnTo>
                <a:lnTo>
                  <a:pt x="50862" y="32902"/>
                </a:lnTo>
                <a:lnTo>
                  <a:pt x="48619" y="40857"/>
                </a:lnTo>
                <a:lnTo>
                  <a:pt x="45370" y="50028"/>
                </a:lnTo>
                <a:lnTo>
                  <a:pt x="41113" y="60416"/>
                </a:lnTo>
                <a:lnTo>
                  <a:pt x="35848" y="72023"/>
                </a:lnTo>
                <a:lnTo>
                  <a:pt x="29571" y="84850"/>
                </a:lnTo>
                <a:lnTo>
                  <a:pt x="22281" y="98896"/>
                </a:lnTo>
                <a:lnTo>
                  <a:pt x="13975" y="114164"/>
                </a:lnTo>
                <a:lnTo>
                  <a:pt x="12907" y="147672"/>
                </a:lnTo>
                <a:lnTo>
                  <a:pt x="12399" y="144497"/>
                </a:lnTo>
                <a:lnTo>
                  <a:pt x="10875" y="141957"/>
                </a:lnTo>
                <a:lnTo>
                  <a:pt x="13975" y="114164"/>
                </a:lnTo>
                <a:lnTo>
                  <a:pt x="5668" y="138274"/>
                </a:lnTo>
                <a:lnTo>
                  <a:pt x="8335" y="140052"/>
                </a:lnTo>
                <a:lnTo>
                  <a:pt x="11002" y="156181"/>
                </a:lnTo>
                <a:lnTo>
                  <a:pt x="12653" y="153768"/>
                </a:lnTo>
                <a:lnTo>
                  <a:pt x="13288" y="150974"/>
                </a:lnTo>
                <a:lnTo>
                  <a:pt x="12902" y="164949"/>
                </a:lnTo>
                <a:lnTo>
                  <a:pt x="25353" y="167230"/>
                </a:lnTo>
                <a:lnTo>
                  <a:pt x="28726" y="167272"/>
                </a:lnTo>
                <a:lnTo>
                  <a:pt x="40940" y="165804"/>
                </a:lnTo>
                <a:lnTo>
                  <a:pt x="53674" y="161769"/>
                </a:lnTo>
                <a:lnTo>
                  <a:pt x="67478" y="155792"/>
                </a:lnTo>
                <a:lnTo>
                  <a:pt x="77423" y="150720"/>
                </a:lnTo>
                <a:lnTo>
                  <a:pt x="87863" y="144575"/>
                </a:lnTo>
                <a:lnTo>
                  <a:pt x="99775" y="136750"/>
                </a:lnTo>
                <a:lnTo>
                  <a:pt x="101553" y="136115"/>
                </a:lnTo>
                <a:lnTo>
                  <a:pt x="95654" y="154552"/>
                </a:lnTo>
                <a:lnTo>
                  <a:pt x="90967" y="169603"/>
                </a:lnTo>
                <a:lnTo>
                  <a:pt x="86560" y="184145"/>
                </a:lnTo>
                <a:lnTo>
                  <a:pt x="82432" y="198179"/>
                </a:lnTo>
                <a:lnTo>
                  <a:pt x="78583" y="211704"/>
                </a:lnTo>
                <a:lnTo>
                  <a:pt x="75014" y="224720"/>
                </a:lnTo>
                <a:lnTo>
                  <a:pt x="71723" y="237226"/>
                </a:lnTo>
                <a:lnTo>
                  <a:pt x="68710" y="249223"/>
                </a:lnTo>
                <a:lnTo>
                  <a:pt x="65976" y="260710"/>
                </a:lnTo>
                <a:lnTo>
                  <a:pt x="63520" y="271686"/>
                </a:lnTo>
                <a:lnTo>
                  <a:pt x="61341" y="282153"/>
                </a:lnTo>
                <a:lnTo>
                  <a:pt x="59440" y="292108"/>
                </a:lnTo>
                <a:lnTo>
                  <a:pt x="57816" y="301553"/>
                </a:lnTo>
                <a:lnTo>
                  <a:pt x="56468" y="310486"/>
                </a:lnTo>
                <a:lnTo>
                  <a:pt x="54117" y="335877"/>
                </a:lnTo>
                <a:lnTo>
                  <a:pt x="54355" y="351475"/>
                </a:lnTo>
                <a:lnTo>
                  <a:pt x="56291" y="364297"/>
                </a:lnTo>
                <a:lnTo>
                  <a:pt x="59931" y="374338"/>
                </a:lnTo>
                <a:lnTo>
                  <a:pt x="65279" y="381591"/>
                </a:lnTo>
                <a:lnTo>
                  <a:pt x="74756" y="387321"/>
                </a:lnTo>
                <a:lnTo>
                  <a:pt x="77423" y="387829"/>
                </a:lnTo>
                <a:lnTo>
                  <a:pt x="80217" y="387829"/>
                </a:lnTo>
                <a:lnTo>
                  <a:pt x="97844" y="382544"/>
                </a:lnTo>
                <a:lnTo>
                  <a:pt x="109209" y="374875"/>
                </a:lnTo>
                <a:lnTo>
                  <a:pt x="121619" y="363826"/>
                </a:lnTo>
                <a:lnTo>
                  <a:pt x="131350" y="353641"/>
                </a:lnTo>
                <a:lnTo>
                  <a:pt x="139195" y="344660"/>
                </a:lnTo>
                <a:lnTo>
                  <a:pt x="147059" y="334968"/>
                </a:lnTo>
                <a:lnTo>
                  <a:pt x="154942" y="324562"/>
                </a:lnTo>
                <a:lnTo>
                  <a:pt x="162846" y="313439"/>
                </a:lnTo>
                <a:lnTo>
                  <a:pt x="170768" y="301596"/>
                </a:lnTo>
                <a:lnTo>
                  <a:pt x="177283" y="291420"/>
                </a:lnTo>
                <a:lnTo>
                  <a:pt x="184169" y="280483"/>
                </a:lnTo>
                <a:lnTo>
                  <a:pt x="190904" y="269584"/>
                </a:lnTo>
                <a:lnTo>
                  <a:pt x="197483" y="258719"/>
                </a:lnTo>
                <a:lnTo>
                  <a:pt x="203900" y="247884"/>
                </a:lnTo>
                <a:lnTo>
                  <a:pt x="210152" y="237075"/>
                </a:lnTo>
                <a:lnTo>
                  <a:pt x="216234" y="226285"/>
                </a:lnTo>
                <a:lnTo>
                  <a:pt x="225114" y="210004"/>
                </a:lnTo>
                <a:lnTo>
                  <a:pt x="231165" y="198591"/>
                </a:lnTo>
                <a:lnTo>
                  <a:pt x="237017" y="187264"/>
                </a:lnTo>
                <a:lnTo>
                  <a:pt x="242663" y="176020"/>
                </a:lnTo>
                <a:lnTo>
                  <a:pt x="248099" y="164856"/>
                </a:lnTo>
                <a:lnTo>
                  <a:pt x="253318" y="153768"/>
                </a:lnTo>
                <a:lnTo>
                  <a:pt x="254969" y="150974"/>
                </a:lnTo>
                <a:lnTo>
                  <a:pt x="255223" y="148053"/>
                </a:lnTo>
                <a:lnTo>
                  <a:pt x="253953" y="145005"/>
                </a:lnTo>
                <a:lnTo>
                  <a:pt x="252810" y="141957"/>
                </a:lnTo>
                <a:lnTo>
                  <a:pt x="250778" y="139671"/>
                </a:lnTo>
                <a:lnTo>
                  <a:pt x="247857" y="138274"/>
                </a:lnTo>
                <a:lnTo>
                  <a:pt x="245063" y="136877"/>
                </a:lnTo>
                <a:lnTo>
                  <a:pt x="242015" y="136623"/>
                </a:lnTo>
                <a:lnTo>
                  <a:pt x="238967" y="137639"/>
                </a:lnTo>
                <a:lnTo>
                  <a:pt x="235919" y="138655"/>
                </a:lnTo>
                <a:lnTo>
                  <a:pt x="233633" y="140814"/>
                </a:lnTo>
                <a:lnTo>
                  <a:pt x="231982" y="143989"/>
                </a:lnTo>
                <a:lnTo>
                  <a:pt x="226360" y="155999"/>
                </a:lnTo>
                <a:lnTo>
                  <a:pt x="220719" y="167710"/>
                </a:lnTo>
                <a:lnTo>
                  <a:pt x="215011" y="179219"/>
                </a:lnTo>
                <a:lnTo>
                  <a:pt x="209234" y="190526"/>
                </a:lnTo>
                <a:lnTo>
                  <a:pt x="203386" y="201631"/>
                </a:lnTo>
                <a:lnTo>
                  <a:pt x="197465" y="212535"/>
                </a:lnTo>
                <a:lnTo>
                  <a:pt x="191469" y="223237"/>
                </a:lnTo>
                <a:lnTo>
                  <a:pt x="185763" y="233291"/>
                </a:lnTo>
                <a:lnTo>
                  <a:pt x="178804" y="245238"/>
                </a:lnTo>
                <a:lnTo>
                  <a:pt x="172055" y="256481"/>
                </a:lnTo>
                <a:lnTo>
                  <a:pt x="165522" y="267031"/>
                </a:lnTo>
                <a:lnTo>
                  <a:pt x="159207" y="276901"/>
                </a:lnTo>
                <a:lnTo>
                  <a:pt x="153115" y="286102"/>
                </a:lnTo>
                <a:lnTo>
                  <a:pt x="142840" y="300800"/>
                </a:lnTo>
                <a:lnTo>
                  <a:pt x="135215" y="311293"/>
                </a:lnTo>
                <a:lnTo>
                  <a:pt x="127855" y="320998"/>
                </a:lnTo>
                <a:lnTo>
                  <a:pt x="120730" y="329917"/>
                </a:lnTo>
                <a:lnTo>
                  <a:pt x="112037" y="340254"/>
                </a:lnTo>
                <a:lnTo>
                  <a:pt x="103330" y="349720"/>
                </a:lnTo>
                <a:lnTo>
                  <a:pt x="95838" y="356841"/>
                </a:lnTo>
                <a:lnTo>
                  <a:pt x="89107" y="362429"/>
                </a:lnTo>
                <a:lnTo>
                  <a:pt x="84154" y="365096"/>
                </a:lnTo>
                <a:lnTo>
                  <a:pt x="80852" y="364715"/>
                </a:lnTo>
                <a:lnTo>
                  <a:pt x="80471" y="363953"/>
                </a:lnTo>
                <a:lnTo>
                  <a:pt x="78947" y="361032"/>
                </a:lnTo>
                <a:lnTo>
                  <a:pt x="78027" y="357495"/>
                </a:lnTo>
                <a:lnTo>
                  <a:pt x="77199" y="352140"/>
                </a:lnTo>
                <a:lnTo>
                  <a:pt x="76790" y="345938"/>
                </a:lnTo>
                <a:lnTo>
                  <a:pt x="76800" y="338891"/>
                </a:lnTo>
                <a:lnTo>
                  <a:pt x="77230" y="330999"/>
                </a:lnTo>
                <a:lnTo>
                  <a:pt x="78079" y="322261"/>
                </a:lnTo>
                <a:lnTo>
                  <a:pt x="79347" y="312678"/>
                </a:lnTo>
                <a:lnTo>
                  <a:pt x="81034" y="302250"/>
                </a:lnTo>
                <a:lnTo>
                  <a:pt x="83140" y="290977"/>
                </a:lnTo>
                <a:lnTo>
                  <a:pt x="85665" y="278859"/>
                </a:lnTo>
                <a:lnTo>
                  <a:pt x="88608" y="265897"/>
                </a:lnTo>
                <a:lnTo>
                  <a:pt x="91969" y="252089"/>
                </a:lnTo>
                <a:lnTo>
                  <a:pt x="95749" y="237437"/>
                </a:lnTo>
                <a:lnTo>
                  <a:pt x="99947" y="221941"/>
                </a:lnTo>
                <a:lnTo>
                  <a:pt x="104564" y="205600"/>
                </a:lnTo>
                <a:lnTo>
                  <a:pt x="109598" y="188416"/>
                </a:lnTo>
                <a:lnTo>
                  <a:pt x="115050" y="170387"/>
                </a:lnTo>
                <a:lnTo>
                  <a:pt x="120920" y="151514"/>
                </a:lnTo>
                <a:lnTo>
                  <a:pt x="127207" y="131797"/>
                </a:lnTo>
                <a:lnTo>
                  <a:pt x="128167" y="128647"/>
                </a:lnTo>
                <a:lnTo>
                  <a:pt x="129329" y="115164"/>
                </a:lnTo>
                <a:lnTo>
                  <a:pt x="124159" y="106270"/>
                </a:lnTo>
                <a:lnTo>
                  <a:pt x="121619" y="104619"/>
                </a:lnTo>
                <a:lnTo>
                  <a:pt x="119206" y="103603"/>
                </a:lnTo>
                <a:lnTo>
                  <a:pt x="114380" y="102841"/>
                </a:lnTo>
                <a:lnTo>
                  <a:pt x="111459" y="103349"/>
                </a:lnTo>
                <a:lnTo>
                  <a:pt x="108030" y="105000"/>
                </a:lnTo>
                <a:lnTo>
                  <a:pt x="104474" y="106651"/>
                </a:lnTo>
                <a:lnTo>
                  <a:pt x="101426" y="108175"/>
                </a:lnTo>
                <a:lnTo>
                  <a:pt x="98886" y="109572"/>
                </a:lnTo>
                <a:lnTo>
                  <a:pt x="96219" y="110969"/>
                </a:lnTo>
                <a:lnTo>
                  <a:pt x="92282" y="113509"/>
                </a:lnTo>
                <a:lnTo>
                  <a:pt x="86948" y="117192"/>
                </a:lnTo>
                <a:lnTo>
                  <a:pt x="80430" y="121436"/>
                </a:lnTo>
                <a:lnTo>
                  <a:pt x="65970" y="130086"/>
                </a:lnTo>
                <a:lnTo>
                  <a:pt x="53159" y="136601"/>
                </a:lnTo>
                <a:lnTo>
                  <a:pt x="42007" y="140996"/>
                </a:lnTo>
                <a:lnTo>
                  <a:pt x="32523" y="143284"/>
                </a:lnTo>
                <a:lnTo>
                  <a:pt x="24718" y="143481"/>
                </a:lnTo>
                <a:lnTo>
                  <a:pt x="26441" y="140438"/>
                </a:lnTo>
                <a:lnTo>
                  <a:pt x="33950" y="126932"/>
                </a:lnTo>
                <a:lnTo>
                  <a:pt x="40818" y="114170"/>
                </a:lnTo>
                <a:lnTo>
                  <a:pt x="47047" y="102149"/>
                </a:lnTo>
                <a:lnTo>
                  <a:pt x="52638" y="90867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8" name="object 168"/>
          <p:cNvSpPr/>
          <p:nvPr/>
        </p:nvSpPr>
        <p:spPr>
          <a:xfrm>
            <a:off x="3560064" y="1335785"/>
            <a:ext cx="127607" cy="213001"/>
          </a:xfrm>
          <a:custGeom>
            <a:avLst/>
            <a:gdLst/>
            <a:ahLst/>
            <a:cxnLst/>
            <a:rect l="l" t="t" r="r" b="b"/>
            <a:pathLst>
              <a:path w="127607" h="213001">
                <a:moveTo>
                  <a:pt x="99366" y="83246"/>
                </a:moveTo>
                <a:lnTo>
                  <a:pt x="95167" y="94657"/>
                </a:lnTo>
                <a:lnTo>
                  <a:pt x="89805" y="105855"/>
                </a:lnTo>
                <a:lnTo>
                  <a:pt x="83287" y="116841"/>
                </a:lnTo>
                <a:lnTo>
                  <a:pt x="75618" y="127614"/>
                </a:lnTo>
                <a:lnTo>
                  <a:pt x="66801" y="138175"/>
                </a:lnTo>
                <a:lnTo>
                  <a:pt x="69621" y="168588"/>
                </a:lnTo>
                <a:lnTo>
                  <a:pt x="79519" y="158753"/>
                </a:lnTo>
                <a:lnTo>
                  <a:pt x="88502" y="148749"/>
                </a:lnTo>
                <a:lnTo>
                  <a:pt x="96570" y="138576"/>
                </a:lnTo>
                <a:lnTo>
                  <a:pt x="103723" y="128236"/>
                </a:lnTo>
                <a:lnTo>
                  <a:pt x="109962" y="117729"/>
                </a:lnTo>
                <a:lnTo>
                  <a:pt x="115286" y="107056"/>
                </a:lnTo>
                <a:lnTo>
                  <a:pt x="119695" y="96218"/>
                </a:lnTo>
                <a:lnTo>
                  <a:pt x="123189" y="85217"/>
                </a:lnTo>
                <a:lnTo>
                  <a:pt x="126735" y="66465"/>
                </a:lnTo>
                <a:lnTo>
                  <a:pt x="127607" y="53705"/>
                </a:lnTo>
                <a:lnTo>
                  <a:pt x="127021" y="41746"/>
                </a:lnTo>
                <a:lnTo>
                  <a:pt x="124968" y="30606"/>
                </a:lnTo>
                <a:lnTo>
                  <a:pt x="119636" y="17126"/>
                </a:lnTo>
                <a:lnTo>
                  <a:pt x="111482" y="7373"/>
                </a:lnTo>
                <a:lnTo>
                  <a:pt x="100584" y="1650"/>
                </a:lnTo>
                <a:lnTo>
                  <a:pt x="92328" y="126"/>
                </a:lnTo>
                <a:lnTo>
                  <a:pt x="89281" y="0"/>
                </a:lnTo>
                <a:lnTo>
                  <a:pt x="85725" y="507"/>
                </a:lnTo>
                <a:lnTo>
                  <a:pt x="81407" y="2031"/>
                </a:lnTo>
                <a:lnTo>
                  <a:pt x="77088" y="3428"/>
                </a:lnTo>
                <a:lnTo>
                  <a:pt x="72771" y="5588"/>
                </a:lnTo>
                <a:lnTo>
                  <a:pt x="68325" y="8636"/>
                </a:lnTo>
                <a:lnTo>
                  <a:pt x="63753" y="11683"/>
                </a:lnTo>
                <a:lnTo>
                  <a:pt x="58674" y="16255"/>
                </a:lnTo>
                <a:lnTo>
                  <a:pt x="53086" y="22351"/>
                </a:lnTo>
                <a:lnTo>
                  <a:pt x="43792" y="33722"/>
                </a:lnTo>
                <a:lnTo>
                  <a:pt x="36322" y="44957"/>
                </a:lnTo>
                <a:lnTo>
                  <a:pt x="30515" y="54916"/>
                </a:lnTo>
                <a:lnTo>
                  <a:pt x="24667" y="66218"/>
                </a:lnTo>
                <a:lnTo>
                  <a:pt x="18541" y="79121"/>
                </a:lnTo>
                <a:lnTo>
                  <a:pt x="14121" y="89217"/>
                </a:lnTo>
                <a:lnTo>
                  <a:pt x="9385" y="100655"/>
                </a:lnTo>
                <a:lnTo>
                  <a:pt x="4674" y="112733"/>
                </a:lnTo>
                <a:lnTo>
                  <a:pt x="0" y="125475"/>
                </a:lnTo>
                <a:lnTo>
                  <a:pt x="9383" y="213001"/>
                </a:lnTo>
                <a:lnTo>
                  <a:pt x="17809" y="180437"/>
                </a:lnTo>
                <a:lnTo>
                  <a:pt x="6731" y="187578"/>
                </a:lnTo>
                <a:lnTo>
                  <a:pt x="7506" y="184607"/>
                </a:lnTo>
                <a:lnTo>
                  <a:pt x="11390" y="170046"/>
                </a:lnTo>
                <a:lnTo>
                  <a:pt x="14983" y="157164"/>
                </a:lnTo>
                <a:lnTo>
                  <a:pt x="18294" y="145951"/>
                </a:lnTo>
                <a:lnTo>
                  <a:pt x="21336" y="136398"/>
                </a:lnTo>
                <a:lnTo>
                  <a:pt x="25981" y="123210"/>
                </a:lnTo>
                <a:lnTo>
                  <a:pt x="30593" y="110989"/>
                </a:lnTo>
                <a:lnTo>
                  <a:pt x="35230" y="99548"/>
                </a:lnTo>
                <a:lnTo>
                  <a:pt x="39877" y="88900"/>
                </a:lnTo>
                <a:lnTo>
                  <a:pt x="45619" y="76833"/>
                </a:lnTo>
                <a:lnTo>
                  <a:pt x="51547" y="65477"/>
                </a:lnTo>
                <a:lnTo>
                  <a:pt x="57023" y="56261"/>
                </a:lnTo>
                <a:lnTo>
                  <a:pt x="62102" y="48259"/>
                </a:lnTo>
                <a:lnTo>
                  <a:pt x="67056" y="41782"/>
                </a:lnTo>
                <a:lnTo>
                  <a:pt x="71882" y="36702"/>
                </a:lnTo>
                <a:lnTo>
                  <a:pt x="76835" y="31623"/>
                </a:lnTo>
                <a:lnTo>
                  <a:pt x="83820" y="26416"/>
                </a:lnTo>
                <a:lnTo>
                  <a:pt x="86868" y="24511"/>
                </a:lnTo>
                <a:lnTo>
                  <a:pt x="89662" y="23622"/>
                </a:lnTo>
                <a:lnTo>
                  <a:pt x="93852" y="24256"/>
                </a:lnTo>
                <a:lnTo>
                  <a:pt x="98298" y="25400"/>
                </a:lnTo>
                <a:lnTo>
                  <a:pt x="101473" y="30988"/>
                </a:lnTo>
                <a:lnTo>
                  <a:pt x="103377" y="40640"/>
                </a:lnTo>
                <a:lnTo>
                  <a:pt x="103497" y="41322"/>
                </a:lnTo>
                <a:lnTo>
                  <a:pt x="104259" y="51983"/>
                </a:lnTo>
                <a:lnTo>
                  <a:pt x="103297" y="64582"/>
                </a:lnTo>
                <a:lnTo>
                  <a:pt x="100584" y="79121"/>
                </a:lnTo>
                <a:lnTo>
                  <a:pt x="99366" y="83246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9" name="object 169"/>
          <p:cNvSpPr/>
          <p:nvPr/>
        </p:nvSpPr>
        <p:spPr>
          <a:xfrm>
            <a:off x="3569447" y="1473961"/>
            <a:ext cx="60238" cy="74825"/>
          </a:xfrm>
          <a:custGeom>
            <a:avLst/>
            <a:gdLst/>
            <a:ahLst/>
            <a:cxnLst/>
            <a:rect l="l" t="t" r="r" b="b"/>
            <a:pathLst>
              <a:path w="60238" h="74825">
                <a:moveTo>
                  <a:pt x="8425" y="42261"/>
                </a:moveTo>
                <a:lnTo>
                  <a:pt x="0" y="74825"/>
                </a:lnTo>
                <a:lnTo>
                  <a:pt x="11058" y="68322"/>
                </a:lnTo>
                <a:lnTo>
                  <a:pt x="21702" y="61417"/>
                </a:lnTo>
                <a:lnTo>
                  <a:pt x="31944" y="54099"/>
                </a:lnTo>
                <a:lnTo>
                  <a:pt x="41797" y="46354"/>
                </a:lnTo>
                <a:lnTo>
                  <a:pt x="49425" y="40076"/>
                </a:lnTo>
                <a:lnTo>
                  <a:pt x="60238" y="30412"/>
                </a:lnTo>
                <a:lnTo>
                  <a:pt x="57418" y="0"/>
                </a:lnTo>
                <a:lnTo>
                  <a:pt x="56387" y="1139"/>
                </a:lnTo>
                <a:lnTo>
                  <a:pt x="47796" y="10108"/>
                </a:lnTo>
                <a:lnTo>
                  <a:pt x="38702" y="18697"/>
                </a:lnTo>
                <a:lnTo>
                  <a:pt x="29106" y="26915"/>
                </a:lnTo>
                <a:lnTo>
                  <a:pt x="19013" y="34767"/>
                </a:lnTo>
                <a:lnTo>
                  <a:pt x="8425" y="42261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0" name="object 170"/>
          <p:cNvSpPr/>
          <p:nvPr/>
        </p:nvSpPr>
        <p:spPr>
          <a:xfrm>
            <a:off x="3520084" y="1283969"/>
            <a:ext cx="68681" cy="436663"/>
          </a:xfrm>
          <a:custGeom>
            <a:avLst/>
            <a:gdLst/>
            <a:ahLst/>
            <a:cxnLst/>
            <a:rect l="l" t="t" r="r" b="b"/>
            <a:pathLst>
              <a:path w="68681" h="436663">
                <a:moveTo>
                  <a:pt x="16664" y="174789"/>
                </a:moveTo>
                <a:lnTo>
                  <a:pt x="12547" y="197993"/>
                </a:lnTo>
                <a:lnTo>
                  <a:pt x="12342" y="199188"/>
                </a:lnTo>
                <a:lnTo>
                  <a:pt x="9608" y="214858"/>
                </a:lnTo>
                <a:lnTo>
                  <a:pt x="7095" y="228904"/>
                </a:lnTo>
                <a:lnTo>
                  <a:pt x="4813" y="241334"/>
                </a:lnTo>
                <a:lnTo>
                  <a:pt x="2774" y="252152"/>
                </a:lnTo>
                <a:lnTo>
                  <a:pt x="990" y="261366"/>
                </a:lnTo>
                <a:lnTo>
                  <a:pt x="0" y="261791"/>
                </a:lnTo>
                <a:lnTo>
                  <a:pt x="1425" y="436663"/>
                </a:lnTo>
                <a:lnTo>
                  <a:pt x="4303" y="423037"/>
                </a:lnTo>
                <a:lnTo>
                  <a:pt x="7147" y="409680"/>
                </a:lnTo>
                <a:lnTo>
                  <a:pt x="9957" y="396594"/>
                </a:lnTo>
                <a:lnTo>
                  <a:pt x="12734" y="383778"/>
                </a:lnTo>
                <a:lnTo>
                  <a:pt x="15477" y="371232"/>
                </a:lnTo>
                <a:lnTo>
                  <a:pt x="18187" y="358957"/>
                </a:lnTo>
                <a:lnTo>
                  <a:pt x="20865" y="346953"/>
                </a:lnTo>
                <a:lnTo>
                  <a:pt x="23509" y="335219"/>
                </a:lnTo>
                <a:lnTo>
                  <a:pt x="26122" y="323756"/>
                </a:lnTo>
                <a:lnTo>
                  <a:pt x="28702" y="312564"/>
                </a:lnTo>
                <a:lnTo>
                  <a:pt x="31251" y="301643"/>
                </a:lnTo>
                <a:lnTo>
                  <a:pt x="33768" y="290994"/>
                </a:lnTo>
                <a:lnTo>
                  <a:pt x="36254" y="280616"/>
                </a:lnTo>
                <a:lnTo>
                  <a:pt x="38709" y="270510"/>
                </a:lnTo>
                <a:lnTo>
                  <a:pt x="49363" y="264817"/>
                </a:lnTo>
                <a:lnTo>
                  <a:pt x="39979" y="177292"/>
                </a:lnTo>
                <a:lnTo>
                  <a:pt x="41065" y="171177"/>
                </a:lnTo>
                <a:lnTo>
                  <a:pt x="45134" y="148228"/>
                </a:lnTo>
                <a:lnTo>
                  <a:pt x="48882" y="127056"/>
                </a:lnTo>
                <a:lnTo>
                  <a:pt x="52307" y="107663"/>
                </a:lnTo>
                <a:lnTo>
                  <a:pt x="55410" y="90047"/>
                </a:lnTo>
                <a:lnTo>
                  <a:pt x="58188" y="74208"/>
                </a:lnTo>
                <a:lnTo>
                  <a:pt x="60642" y="60145"/>
                </a:lnTo>
                <a:lnTo>
                  <a:pt x="62771" y="47859"/>
                </a:lnTo>
                <a:lnTo>
                  <a:pt x="64574" y="37350"/>
                </a:lnTo>
                <a:lnTo>
                  <a:pt x="66051" y="28615"/>
                </a:lnTo>
                <a:lnTo>
                  <a:pt x="67201" y="21657"/>
                </a:lnTo>
                <a:lnTo>
                  <a:pt x="68517" y="13064"/>
                </a:lnTo>
                <a:lnTo>
                  <a:pt x="68681" y="11430"/>
                </a:lnTo>
                <a:lnTo>
                  <a:pt x="68173" y="8128"/>
                </a:lnTo>
                <a:lnTo>
                  <a:pt x="66776" y="5461"/>
                </a:lnTo>
                <a:lnTo>
                  <a:pt x="61950" y="1016"/>
                </a:lnTo>
                <a:lnTo>
                  <a:pt x="59029" y="0"/>
                </a:lnTo>
                <a:lnTo>
                  <a:pt x="55854" y="508"/>
                </a:lnTo>
                <a:lnTo>
                  <a:pt x="53060" y="508"/>
                </a:lnTo>
                <a:lnTo>
                  <a:pt x="50393" y="1524"/>
                </a:lnTo>
                <a:lnTo>
                  <a:pt x="45948" y="6096"/>
                </a:lnTo>
                <a:lnTo>
                  <a:pt x="44805" y="8763"/>
                </a:lnTo>
                <a:lnTo>
                  <a:pt x="44805" y="12065"/>
                </a:lnTo>
                <a:lnTo>
                  <a:pt x="44635" y="13536"/>
                </a:lnTo>
                <a:lnTo>
                  <a:pt x="43430" y="21374"/>
                </a:lnTo>
                <a:lnTo>
                  <a:pt x="42404" y="27607"/>
                </a:lnTo>
                <a:lnTo>
                  <a:pt x="41095" y="35383"/>
                </a:lnTo>
                <a:lnTo>
                  <a:pt x="39505" y="44701"/>
                </a:lnTo>
                <a:lnTo>
                  <a:pt x="37634" y="55562"/>
                </a:lnTo>
                <a:lnTo>
                  <a:pt x="35480" y="67966"/>
                </a:lnTo>
                <a:lnTo>
                  <a:pt x="33046" y="81913"/>
                </a:lnTo>
                <a:lnTo>
                  <a:pt x="30330" y="97403"/>
                </a:lnTo>
                <a:lnTo>
                  <a:pt x="27334" y="114435"/>
                </a:lnTo>
                <a:lnTo>
                  <a:pt x="24058" y="133010"/>
                </a:lnTo>
                <a:lnTo>
                  <a:pt x="20501" y="153128"/>
                </a:lnTo>
                <a:lnTo>
                  <a:pt x="16664" y="174789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1" name="object 171"/>
          <p:cNvSpPr/>
          <p:nvPr/>
        </p:nvSpPr>
        <p:spPr>
          <a:xfrm>
            <a:off x="3446653" y="1545761"/>
            <a:ext cx="74856" cy="451948"/>
          </a:xfrm>
          <a:custGeom>
            <a:avLst/>
            <a:gdLst/>
            <a:ahLst/>
            <a:cxnLst/>
            <a:rect l="l" t="t" r="r" b="b"/>
            <a:pathLst>
              <a:path w="74856" h="451948">
                <a:moveTo>
                  <a:pt x="59964" y="247074"/>
                </a:moveTo>
                <a:lnTo>
                  <a:pt x="63119" y="231476"/>
                </a:lnTo>
                <a:lnTo>
                  <a:pt x="66014" y="217369"/>
                </a:lnTo>
                <a:lnTo>
                  <a:pt x="68996" y="202934"/>
                </a:lnTo>
                <a:lnTo>
                  <a:pt x="71943" y="188768"/>
                </a:lnTo>
                <a:lnTo>
                  <a:pt x="74856" y="174872"/>
                </a:lnTo>
                <a:lnTo>
                  <a:pt x="73431" y="0"/>
                </a:lnTo>
                <a:lnTo>
                  <a:pt x="61283" y="4612"/>
                </a:lnTo>
                <a:lnTo>
                  <a:pt x="49402" y="8083"/>
                </a:lnTo>
                <a:lnTo>
                  <a:pt x="46100" y="8972"/>
                </a:lnTo>
                <a:lnTo>
                  <a:pt x="43687" y="10750"/>
                </a:lnTo>
                <a:lnTo>
                  <a:pt x="42163" y="13544"/>
                </a:lnTo>
                <a:lnTo>
                  <a:pt x="40512" y="16465"/>
                </a:lnTo>
                <a:lnTo>
                  <a:pt x="40005" y="19513"/>
                </a:lnTo>
                <a:lnTo>
                  <a:pt x="40894" y="22688"/>
                </a:lnTo>
                <a:lnTo>
                  <a:pt x="41656" y="25990"/>
                </a:lnTo>
                <a:lnTo>
                  <a:pt x="43561" y="28403"/>
                </a:lnTo>
                <a:lnTo>
                  <a:pt x="46355" y="30054"/>
                </a:lnTo>
                <a:lnTo>
                  <a:pt x="49275" y="31705"/>
                </a:lnTo>
                <a:lnTo>
                  <a:pt x="52324" y="31832"/>
                </a:lnTo>
                <a:lnTo>
                  <a:pt x="55499" y="30689"/>
                </a:lnTo>
                <a:lnTo>
                  <a:pt x="60325" y="29419"/>
                </a:lnTo>
                <a:lnTo>
                  <a:pt x="65277" y="28022"/>
                </a:lnTo>
                <a:lnTo>
                  <a:pt x="70104" y="26371"/>
                </a:lnTo>
                <a:lnTo>
                  <a:pt x="64770" y="56412"/>
                </a:lnTo>
                <a:lnTo>
                  <a:pt x="59630" y="85461"/>
                </a:lnTo>
                <a:lnTo>
                  <a:pt x="54682" y="113516"/>
                </a:lnTo>
                <a:lnTo>
                  <a:pt x="49926" y="140579"/>
                </a:lnTo>
                <a:lnTo>
                  <a:pt x="45362" y="166649"/>
                </a:lnTo>
                <a:lnTo>
                  <a:pt x="40991" y="191726"/>
                </a:lnTo>
                <a:lnTo>
                  <a:pt x="36813" y="215810"/>
                </a:lnTo>
                <a:lnTo>
                  <a:pt x="32826" y="238900"/>
                </a:lnTo>
                <a:lnTo>
                  <a:pt x="29173" y="260178"/>
                </a:lnTo>
                <a:lnTo>
                  <a:pt x="57330" y="260178"/>
                </a:lnTo>
                <a:lnTo>
                  <a:pt x="59964" y="247074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2" name="object 172"/>
          <p:cNvSpPr/>
          <p:nvPr/>
        </p:nvSpPr>
        <p:spPr>
          <a:xfrm>
            <a:off x="3816645" y="1049317"/>
            <a:ext cx="54769" cy="179577"/>
          </a:xfrm>
          <a:custGeom>
            <a:avLst/>
            <a:gdLst/>
            <a:ahLst/>
            <a:cxnLst/>
            <a:rect l="l" t="t" r="r" b="b"/>
            <a:pathLst>
              <a:path w="54769" h="179577">
                <a:moveTo>
                  <a:pt x="0" y="179577"/>
                </a:moveTo>
                <a:lnTo>
                  <a:pt x="6560" y="167016"/>
                </a:lnTo>
                <a:lnTo>
                  <a:pt x="12879" y="154714"/>
                </a:lnTo>
                <a:lnTo>
                  <a:pt x="18958" y="142672"/>
                </a:lnTo>
                <a:lnTo>
                  <a:pt x="24796" y="130887"/>
                </a:lnTo>
                <a:lnTo>
                  <a:pt x="30393" y="119361"/>
                </a:lnTo>
                <a:lnTo>
                  <a:pt x="35750" y="108093"/>
                </a:lnTo>
                <a:lnTo>
                  <a:pt x="40865" y="97082"/>
                </a:lnTo>
                <a:lnTo>
                  <a:pt x="45741" y="86329"/>
                </a:lnTo>
                <a:lnTo>
                  <a:pt x="50375" y="75832"/>
                </a:lnTo>
                <a:lnTo>
                  <a:pt x="54769" y="65592"/>
                </a:lnTo>
                <a:lnTo>
                  <a:pt x="54291" y="0"/>
                </a:lnTo>
                <a:lnTo>
                  <a:pt x="50986" y="10079"/>
                </a:lnTo>
                <a:lnTo>
                  <a:pt x="47191" y="20787"/>
                </a:lnTo>
                <a:lnTo>
                  <a:pt x="42905" y="32122"/>
                </a:lnTo>
                <a:lnTo>
                  <a:pt x="38128" y="44085"/>
                </a:lnTo>
                <a:lnTo>
                  <a:pt x="32862" y="56673"/>
                </a:lnTo>
                <a:lnTo>
                  <a:pt x="27107" y="69887"/>
                </a:lnTo>
                <a:lnTo>
                  <a:pt x="20862" y="83727"/>
                </a:lnTo>
                <a:lnTo>
                  <a:pt x="14129" y="98190"/>
                </a:lnTo>
                <a:lnTo>
                  <a:pt x="6906" y="113278"/>
                </a:lnTo>
                <a:lnTo>
                  <a:pt x="0" y="179577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3" name="object 173"/>
          <p:cNvSpPr/>
          <p:nvPr/>
        </p:nvSpPr>
        <p:spPr>
          <a:xfrm>
            <a:off x="3975227" y="1422018"/>
            <a:ext cx="22957" cy="34036"/>
          </a:xfrm>
          <a:custGeom>
            <a:avLst/>
            <a:gdLst/>
            <a:ahLst/>
            <a:cxnLst/>
            <a:rect l="l" t="t" r="r" b="b"/>
            <a:pathLst>
              <a:path w="22957" h="34036">
                <a:moveTo>
                  <a:pt x="21491" y="1199"/>
                </a:moveTo>
                <a:lnTo>
                  <a:pt x="22957" y="62"/>
                </a:lnTo>
                <a:lnTo>
                  <a:pt x="22478" y="0"/>
                </a:lnTo>
                <a:lnTo>
                  <a:pt x="19176" y="762"/>
                </a:lnTo>
                <a:lnTo>
                  <a:pt x="15875" y="1650"/>
                </a:lnTo>
                <a:lnTo>
                  <a:pt x="13462" y="3175"/>
                </a:lnTo>
                <a:lnTo>
                  <a:pt x="11811" y="5715"/>
                </a:lnTo>
                <a:lnTo>
                  <a:pt x="8728" y="10699"/>
                </a:lnTo>
                <a:lnTo>
                  <a:pt x="1267" y="22548"/>
                </a:lnTo>
                <a:lnTo>
                  <a:pt x="0" y="34036"/>
                </a:lnTo>
                <a:lnTo>
                  <a:pt x="5972" y="21255"/>
                </a:lnTo>
                <a:lnTo>
                  <a:pt x="13140" y="10322"/>
                </a:lnTo>
                <a:lnTo>
                  <a:pt x="21491" y="1199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4" name="object 174"/>
          <p:cNvSpPr/>
          <p:nvPr/>
        </p:nvSpPr>
        <p:spPr>
          <a:xfrm>
            <a:off x="3720719" y="1413636"/>
            <a:ext cx="291808" cy="218316"/>
          </a:xfrm>
          <a:custGeom>
            <a:avLst/>
            <a:gdLst/>
            <a:ahLst/>
            <a:cxnLst/>
            <a:rect l="l" t="t" r="r" b="b"/>
            <a:pathLst>
              <a:path w="291808" h="218316">
                <a:moveTo>
                  <a:pt x="8254" y="207264"/>
                </a:moveTo>
                <a:lnTo>
                  <a:pt x="10483" y="202125"/>
                </a:lnTo>
                <a:lnTo>
                  <a:pt x="16293" y="189070"/>
                </a:lnTo>
                <a:lnTo>
                  <a:pt x="21932" y="176892"/>
                </a:lnTo>
                <a:lnTo>
                  <a:pt x="27389" y="165596"/>
                </a:lnTo>
                <a:lnTo>
                  <a:pt x="32654" y="155187"/>
                </a:lnTo>
                <a:lnTo>
                  <a:pt x="37718" y="145669"/>
                </a:lnTo>
                <a:lnTo>
                  <a:pt x="43538" y="135408"/>
                </a:lnTo>
                <a:lnTo>
                  <a:pt x="50327" y="124050"/>
                </a:lnTo>
                <a:lnTo>
                  <a:pt x="56934" y="113678"/>
                </a:lnTo>
                <a:lnTo>
                  <a:pt x="63372" y="104267"/>
                </a:lnTo>
                <a:lnTo>
                  <a:pt x="68342" y="97479"/>
                </a:lnTo>
                <a:lnTo>
                  <a:pt x="76765" y="87083"/>
                </a:lnTo>
                <a:lnTo>
                  <a:pt x="84073" y="79628"/>
                </a:lnTo>
                <a:lnTo>
                  <a:pt x="89788" y="74549"/>
                </a:lnTo>
                <a:lnTo>
                  <a:pt x="94233" y="72008"/>
                </a:lnTo>
                <a:lnTo>
                  <a:pt x="97535" y="72008"/>
                </a:lnTo>
                <a:lnTo>
                  <a:pt x="102361" y="76580"/>
                </a:lnTo>
                <a:lnTo>
                  <a:pt x="105409" y="86232"/>
                </a:lnTo>
                <a:lnTo>
                  <a:pt x="107060" y="92201"/>
                </a:lnTo>
                <a:lnTo>
                  <a:pt x="108076" y="99441"/>
                </a:lnTo>
                <a:lnTo>
                  <a:pt x="108457" y="107950"/>
                </a:lnTo>
                <a:lnTo>
                  <a:pt x="109785" y="121865"/>
                </a:lnTo>
                <a:lnTo>
                  <a:pt x="112932" y="138288"/>
                </a:lnTo>
                <a:lnTo>
                  <a:pt x="117611" y="151623"/>
                </a:lnTo>
                <a:lnTo>
                  <a:pt x="123823" y="161870"/>
                </a:lnTo>
                <a:lnTo>
                  <a:pt x="131566" y="169029"/>
                </a:lnTo>
                <a:lnTo>
                  <a:pt x="140842" y="173100"/>
                </a:lnTo>
                <a:lnTo>
                  <a:pt x="145414" y="173863"/>
                </a:lnTo>
                <a:lnTo>
                  <a:pt x="149097" y="174244"/>
                </a:lnTo>
                <a:lnTo>
                  <a:pt x="152400" y="173863"/>
                </a:lnTo>
                <a:lnTo>
                  <a:pt x="157225" y="172847"/>
                </a:lnTo>
                <a:lnTo>
                  <a:pt x="162178" y="171830"/>
                </a:lnTo>
                <a:lnTo>
                  <a:pt x="167004" y="169799"/>
                </a:lnTo>
                <a:lnTo>
                  <a:pt x="171830" y="166750"/>
                </a:lnTo>
                <a:lnTo>
                  <a:pt x="176783" y="163702"/>
                </a:lnTo>
                <a:lnTo>
                  <a:pt x="183260" y="158623"/>
                </a:lnTo>
                <a:lnTo>
                  <a:pt x="191388" y="151511"/>
                </a:lnTo>
                <a:lnTo>
                  <a:pt x="198819" y="144625"/>
                </a:lnTo>
                <a:lnTo>
                  <a:pt x="207617" y="135560"/>
                </a:lnTo>
                <a:lnTo>
                  <a:pt x="216661" y="125349"/>
                </a:lnTo>
                <a:lnTo>
                  <a:pt x="223856" y="116552"/>
                </a:lnTo>
                <a:lnTo>
                  <a:pt x="231285" y="107037"/>
                </a:lnTo>
                <a:lnTo>
                  <a:pt x="239340" y="96341"/>
                </a:lnTo>
                <a:lnTo>
                  <a:pt x="248030" y="84454"/>
                </a:lnTo>
                <a:lnTo>
                  <a:pt x="248968" y="83146"/>
                </a:lnTo>
                <a:lnTo>
                  <a:pt x="248389" y="73996"/>
                </a:lnTo>
                <a:lnTo>
                  <a:pt x="249329" y="61670"/>
                </a:lnTo>
                <a:lnTo>
                  <a:pt x="252014" y="49618"/>
                </a:lnTo>
                <a:lnTo>
                  <a:pt x="257938" y="70425"/>
                </a:lnTo>
                <a:lnTo>
                  <a:pt x="264890" y="60230"/>
                </a:lnTo>
                <a:lnTo>
                  <a:pt x="271969" y="49564"/>
                </a:lnTo>
                <a:lnTo>
                  <a:pt x="269113" y="128904"/>
                </a:lnTo>
                <a:lnTo>
                  <a:pt x="271869" y="72124"/>
                </a:lnTo>
                <a:lnTo>
                  <a:pt x="273938" y="58547"/>
                </a:lnTo>
                <a:lnTo>
                  <a:pt x="277114" y="48219"/>
                </a:lnTo>
                <a:lnTo>
                  <a:pt x="282924" y="36810"/>
                </a:lnTo>
                <a:lnTo>
                  <a:pt x="279176" y="38421"/>
                </a:lnTo>
                <a:lnTo>
                  <a:pt x="279907" y="8763"/>
                </a:lnTo>
                <a:lnTo>
                  <a:pt x="282575" y="10414"/>
                </a:lnTo>
                <a:lnTo>
                  <a:pt x="286511" y="26797"/>
                </a:lnTo>
                <a:lnTo>
                  <a:pt x="290702" y="27431"/>
                </a:lnTo>
                <a:lnTo>
                  <a:pt x="291808" y="36868"/>
                </a:lnTo>
                <a:lnTo>
                  <a:pt x="291338" y="0"/>
                </a:lnTo>
                <a:lnTo>
                  <a:pt x="288163" y="380"/>
                </a:lnTo>
                <a:lnTo>
                  <a:pt x="288543" y="20954"/>
                </a:lnTo>
                <a:lnTo>
                  <a:pt x="288163" y="24002"/>
                </a:lnTo>
                <a:lnTo>
                  <a:pt x="286892" y="14477"/>
                </a:lnTo>
                <a:lnTo>
                  <a:pt x="285241" y="2413"/>
                </a:lnTo>
                <a:lnTo>
                  <a:pt x="277465" y="8444"/>
                </a:lnTo>
                <a:lnTo>
                  <a:pt x="275999" y="9581"/>
                </a:lnTo>
                <a:lnTo>
                  <a:pt x="267648" y="18704"/>
                </a:lnTo>
                <a:lnTo>
                  <a:pt x="260480" y="29637"/>
                </a:lnTo>
                <a:lnTo>
                  <a:pt x="254507" y="42418"/>
                </a:lnTo>
                <a:lnTo>
                  <a:pt x="255775" y="30930"/>
                </a:lnTo>
                <a:lnTo>
                  <a:pt x="248482" y="42207"/>
                </a:lnTo>
                <a:lnTo>
                  <a:pt x="241356" y="52916"/>
                </a:lnTo>
                <a:lnTo>
                  <a:pt x="234397" y="63059"/>
                </a:lnTo>
                <a:lnTo>
                  <a:pt x="227605" y="72640"/>
                </a:lnTo>
                <a:lnTo>
                  <a:pt x="220979" y="81661"/>
                </a:lnTo>
                <a:lnTo>
                  <a:pt x="209851" y="96255"/>
                </a:lnTo>
                <a:lnTo>
                  <a:pt x="201442" y="106862"/>
                </a:lnTo>
                <a:lnTo>
                  <a:pt x="194064" y="115713"/>
                </a:lnTo>
                <a:lnTo>
                  <a:pt x="187705" y="122808"/>
                </a:lnTo>
                <a:lnTo>
                  <a:pt x="184036" y="126662"/>
                </a:lnTo>
                <a:lnTo>
                  <a:pt x="174289" y="135805"/>
                </a:lnTo>
                <a:lnTo>
                  <a:pt x="165226" y="142621"/>
                </a:lnTo>
                <a:lnTo>
                  <a:pt x="158241" y="147193"/>
                </a:lnTo>
                <a:lnTo>
                  <a:pt x="153669" y="149605"/>
                </a:lnTo>
                <a:lnTo>
                  <a:pt x="149225" y="150368"/>
                </a:lnTo>
                <a:lnTo>
                  <a:pt x="146303" y="149987"/>
                </a:lnTo>
                <a:lnTo>
                  <a:pt x="142460" y="147721"/>
                </a:lnTo>
                <a:lnTo>
                  <a:pt x="137585" y="139535"/>
                </a:lnTo>
                <a:lnTo>
                  <a:pt x="134004" y="125648"/>
                </a:lnTo>
                <a:lnTo>
                  <a:pt x="131698" y="106045"/>
                </a:lnTo>
                <a:lnTo>
                  <a:pt x="131558" y="103786"/>
                </a:lnTo>
                <a:lnTo>
                  <a:pt x="129227" y="85144"/>
                </a:lnTo>
                <a:lnTo>
                  <a:pt x="125027" y="70309"/>
                </a:lnTo>
                <a:lnTo>
                  <a:pt x="118960" y="59294"/>
                </a:lnTo>
                <a:lnTo>
                  <a:pt x="111023" y="52109"/>
                </a:lnTo>
                <a:lnTo>
                  <a:pt x="101218" y="48768"/>
                </a:lnTo>
                <a:lnTo>
                  <a:pt x="94909" y="48632"/>
                </a:lnTo>
                <a:lnTo>
                  <a:pt x="85026" y="51199"/>
                </a:lnTo>
                <a:lnTo>
                  <a:pt x="74735" y="57110"/>
                </a:lnTo>
                <a:lnTo>
                  <a:pt x="64043" y="66372"/>
                </a:lnTo>
                <a:lnTo>
                  <a:pt x="52958" y="78994"/>
                </a:lnTo>
                <a:lnTo>
                  <a:pt x="45212" y="89329"/>
                </a:lnTo>
                <a:lnTo>
                  <a:pt x="38821" y="98598"/>
                </a:lnTo>
                <a:lnTo>
                  <a:pt x="32407" y="108567"/>
                </a:lnTo>
                <a:lnTo>
                  <a:pt x="25971" y="119236"/>
                </a:lnTo>
                <a:lnTo>
                  <a:pt x="19512" y="130605"/>
                </a:lnTo>
                <a:lnTo>
                  <a:pt x="13030" y="142673"/>
                </a:lnTo>
                <a:lnTo>
                  <a:pt x="6526" y="155442"/>
                </a:lnTo>
                <a:lnTo>
                  <a:pt x="0" y="168910"/>
                </a:lnTo>
                <a:lnTo>
                  <a:pt x="3514" y="218316"/>
                </a:lnTo>
                <a:lnTo>
                  <a:pt x="8254" y="207264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5" name="object 175"/>
          <p:cNvSpPr/>
          <p:nvPr/>
        </p:nvSpPr>
        <p:spPr>
          <a:xfrm>
            <a:off x="3674745" y="983868"/>
            <a:ext cx="228025" cy="725424"/>
          </a:xfrm>
          <a:custGeom>
            <a:avLst/>
            <a:gdLst/>
            <a:ahLst/>
            <a:cxnLst/>
            <a:rect l="l" t="t" r="r" b="b"/>
            <a:pathLst>
              <a:path w="228025" h="725424">
                <a:moveTo>
                  <a:pt x="1650" y="720217"/>
                </a:moveTo>
                <a:lnTo>
                  <a:pt x="4190" y="723011"/>
                </a:lnTo>
                <a:lnTo>
                  <a:pt x="7365" y="725043"/>
                </a:lnTo>
                <a:lnTo>
                  <a:pt x="11810" y="725424"/>
                </a:lnTo>
                <a:lnTo>
                  <a:pt x="17525" y="725424"/>
                </a:lnTo>
                <a:lnTo>
                  <a:pt x="21208" y="722757"/>
                </a:lnTo>
                <a:lnTo>
                  <a:pt x="22732" y="717550"/>
                </a:lnTo>
                <a:lnTo>
                  <a:pt x="26365" y="707368"/>
                </a:lnTo>
                <a:lnTo>
                  <a:pt x="30905" y="694991"/>
                </a:lnTo>
                <a:lnTo>
                  <a:pt x="35489" y="682869"/>
                </a:lnTo>
                <a:lnTo>
                  <a:pt x="40116" y="671007"/>
                </a:lnTo>
                <a:lnTo>
                  <a:pt x="44783" y="659411"/>
                </a:lnTo>
                <a:lnTo>
                  <a:pt x="49488" y="648084"/>
                </a:lnTo>
                <a:lnTo>
                  <a:pt x="45974" y="598678"/>
                </a:lnTo>
                <a:lnTo>
                  <a:pt x="48580" y="586772"/>
                </a:lnTo>
                <a:lnTo>
                  <a:pt x="51296" y="574488"/>
                </a:lnTo>
                <a:lnTo>
                  <a:pt x="54119" y="561824"/>
                </a:lnTo>
                <a:lnTo>
                  <a:pt x="57051" y="548781"/>
                </a:lnTo>
                <a:lnTo>
                  <a:pt x="60090" y="535358"/>
                </a:lnTo>
                <a:lnTo>
                  <a:pt x="63237" y="521556"/>
                </a:lnTo>
                <a:lnTo>
                  <a:pt x="66492" y="507374"/>
                </a:lnTo>
                <a:lnTo>
                  <a:pt x="69854" y="492812"/>
                </a:lnTo>
                <a:lnTo>
                  <a:pt x="73322" y="477871"/>
                </a:lnTo>
                <a:lnTo>
                  <a:pt x="76898" y="462549"/>
                </a:lnTo>
                <a:lnTo>
                  <a:pt x="80580" y="446848"/>
                </a:lnTo>
                <a:lnTo>
                  <a:pt x="84369" y="430766"/>
                </a:lnTo>
                <a:lnTo>
                  <a:pt x="88264" y="414304"/>
                </a:lnTo>
                <a:lnTo>
                  <a:pt x="92266" y="397462"/>
                </a:lnTo>
                <a:lnTo>
                  <a:pt x="96373" y="380239"/>
                </a:lnTo>
                <a:lnTo>
                  <a:pt x="100586" y="362636"/>
                </a:lnTo>
                <a:lnTo>
                  <a:pt x="104904" y="344653"/>
                </a:lnTo>
                <a:lnTo>
                  <a:pt x="109328" y="326288"/>
                </a:lnTo>
                <a:lnTo>
                  <a:pt x="113857" y="307543"/>
                </a:lnTo>
                <a:lnTo>
                  <a:pt x="118490" y="288417"/>
                </a:lnTo>
                <a:lnTo>
                  <a:pt x="120775" y="284267"/>
                </a:lnTo>
                <a:lnTo>
                  <a:pt x="128058" y="270926"/>
                </a:lnTo>
                <a:lnTo>
                  <a:pt x="135099" y="257846"/>
                </a:lnTo>
                <a:lnTo>
                  <a:pt x="141900" y="245025"/>
                </a:lnTo>
                <a:lnTo>
                  <a:pt x="148807" y="178726"/>
                </a:lnTo>
                <a:lnTo>
                  <a:pt x="141096" y="194437"/>
                </a:lnTo>
                <a:lnTo>
                  <a:pt x="143091" y="186942"/>
                </a:lnTo>
                <a:lnTo>
                  <a:pt x="147471" y="171129"/>
                </a:lnTo>
                <a:lnTo>
                  <a:pt x="151900" y="156007"/>
                </a:lnTo>
                <a:lnTo>
                  <a:pt x="156379" y="141576"/>
                </a:lnTo>
                <a:lnTo>
                  <a:pt x="160907" y="127837"/>
                </a:lnTo>
                <a:lnTo>
                  <a:pt x="165485" y="114791"/>
                </a:lnTo>
                <a:lnTo>
                  <a:pt x="170111" y="102438"/>
                </a:lnTo>
                <a:lnTo>
                  <a:pt x="174786" y="90780"/>
                </a:lnTo>
                <a:lnTo>
                  <a:pt x="179509" y="79815"/>
                </a:lnTo>
                <a:lnTo>
                  <a:pt x="184280" y="69546"/>
                </a:lnTo>
                <a:lnTo>
                  <a:pt x="189098" y="59972"/>
                </a:lnTo>
                <a:lnTo>
                  <a:pt x="193963" y="51095"/>
                </a:lnTo>
                <a:lnTo>
                  <a:pt x="198876" y="42915"/>
                </a:lnTo>
                <a:lnTo>
                  <a:pt x="203834" y="35433"/>
                </a:lnTo>
                <a:lnTo>
                  <a:pt x="203158" y="38984"/>
                </a:lnTo>
                <a:lnTo>
                  <a:pt x="201328" y="47175"/>
                </a:lnTo>
                <a:lnTo>
                  <a:pt x="199005" y="55997"/>
                </a:lnTo>
                <a:lnTo>
                  <a:pt x="196191" y="65448"/>
                </a:lnTo>
                <a:lnTo>
                  <a:pt x="196669" y="131040"/>
                </a:lnTo>
                <a:lnTo>
                  <a:pt x="200822" y="121055"/>
                </a:lnTo>
                <a:lnTo>
                  <a:pt x="204735" y="111327"/>
                </a:lnTo>
                <a:lnTo>
                  <a:pt x="208406" y="101854"/>
                </a:lnTo>
                <a:lnTo>
                  <a:pt x="214425" y="85329"/>
                </a:lnTo>
                <a:lnTo>
                  <a:pt x="219867" y="68616"/>
                </a:lnTo>
                <a:lnTo>
                  <a:pt x="223948" y="53761"/>
                </a:lnTo>
                <a:lnTo>
                  <a:pt x="226668" y="40765"/>
                </a:lnTo>
                <a:lnTo>
                  <a:pt x="228025" y="29628"/>
                </a:lnTo>
                <a:lnTo>
                  <a:pt x="228017" y="20349"/>
                </a:lnTo>
                <a:lnTo>
                  <a:pt x="226643" y="12928"/>
                </a:lnTo>
                <a:lnTo>
                  <a:pt x="223900" y="7366"/>
                </a:lnTo>
                <a:lnTo>
                  <a:pt x="220344" y="2032"/>
                </a:lnTo>
                <a:lnTo>
                  <a:pt x="215010" y="0"/>
                </a:lnTo>
                <a:lnTo>
                  <a:pt x="208152" y="1270"/>
                </a:lnTo>
                <a:lnTo>
                  <a:pt x="200371" y="4708"/>
                </a:lnTo>
                <a:lnTo>
                  <a:pt x="193378" y="10807"/>
                </a:lnTo>
                <a:lnTo>
                  <a:pt x="185993" y="19827"/>
                </a:lnTo>
                <a:lnTo>
                  <a:pt x="178209" y="31767"/>
                </a:lnTo>
                <a:lnTo>
                  <a:pt x="170019" y="46621"/>
                </a:lnTo>
                <a:lnTo>
                  <a:pt x="161416" y="64389"/>
                </a:lnTo>
                <a:lnTo>
                  <a:pt x="157322" y="73605"/>
                </a:lnTo>
                <a:lnTo>
                  <a:pt x="152901" y="84072"/>
                </a:lnTo>
                <a:lnTo>
                  <a:pt x="148568" y="94885"/>
                </a:lnTo>
                <a:lnTo>
                  <a:pt x="144323" y="106044"/>
                </a:lnTo>
                <a:lnTo>
                  <a:pt x="140168" y="117551"/>
                </a:lnTo>
                <a:lnTo>
                  <a:pt x="136104" y="129405"/>
                </a:lnTo>
                <a:lnTo>
                  <a:pt x="132130" y="141609"/>
                </a:lnTo>
                <a:lnTo>
                  <a:pt x="128249" y="154163"/>
                </a:lnTo>
                <a:lnTo>
                  <a:pt x="124461" y="167068"/>
                </a:lnTo>
                <a:lnTo>
                  <a:pt x="120767" y="180325"/>
                </a:lnTo>
                <a:lnTo>
                  <a:pt x="117168" y="193935"/>
                </a:lnTo>
                <a:lnTo>
                  <a:pt x="113664" y="207899"/>
                </a:lnTo>
                <a:lnTo>
                  <a:pt x="113116" y="210077"/>
                </a:lnTo>
                <a:lnTo>
                  <a:pt x="108387" y="229024"/>
                </a:lnTo>
                <a:lnTo>
                  <a:pt x="102992" y="250929"/>
                </a:lnTo>
                <a:lnTo>
                  <a:pt x="96929" y="275791"/>
                </a:lnTo>
                <a:lnTo>
                  <a:pt x="90200" y="303612"/>
                </a:lnTo>
                <a:lnTo>
                  <a:pt x="82803" y="334391"/>
                </a:lnTo>
                <a:lnTo>
                  <a:pt x="76644" y="360272"/>
                </a:lnTo>
                <a:lnTo>
                  <a:pt x="71648" y="381487"/>
                </a:lnTo>
                <a:lnTo>
                  <a:pt x="66372" y="404060"/>
                </a:lnTo>
                <a:lnTo>
                  <a:pt x="60814" y="427992"/>
                </a:lnTo>
                <a:lnTo>
                  <a:pt x="54972" y="453287"/>
                </a:lnTo>
                <a:lnTo>
                  <a:pt x="48844" y="479946"/>
                </a:lnTo>
                <a:lnTo>
                  <a:pt x="42428" y="507971"/>
                </a:lnTo>
                <a:lnTo>
                  <a:pt x="35721" y="537365"/>
                </a:lnTo>
                <a:lnTo>
                  <a:pt x="28102" y="570938"/>
                </a:lnTo>
                <a:lnTo>
                  <a:pt x="23816" y="590111"/>
                </a:lnTo>
                <a:lnTo>
                  <a:pt x="19888" y="607956"/>
                </a:lnTo>
                <a:lnTo>
                  <a:pt x="16317" y="624471"/>
                </a:lnTo>
                <a:lnTo>
                  <a:pt x="10247" y="653512"/>
                </a:lnTo>
                <a:lnTo>
                  <a:pt x="5605" y="677231"/>
                </a:lnTo>
                <a:lnTo>
                  <a:pt x="2393" y="695627"/>
                </a:lnTo>
                <a:lnTo>
                  <a:pt x="253" y="713232"/>
                </a:lnTo>
                <a:lnTo>
                  <a:pt x="0" y="716661"/>
                </a:lnTo>
                <a:lnTo>
                  <a:pt x="1650" y="720217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6" name="object 176"/>
          <p:cNvSpPr/>
          <p:nvPr/>
        </p:nvSpPr>
        <p:spPr>
          <a:xfrm>
            <a:off x="3999895" y="1422400"/>
            <a:ext cx="11526" cy="29658"/>
          </a:xfrm>
          <a:custGeom>
            <a:avLst/>
            <a:gdLst/>
            <a:ahLst/>
            <a:cxnLst/>
            <a:rect l="l" t="t" r="r" b="b"/>
            <a:pathLst>
              <a:path w="11526" h="29658">
                <a:moveTo>
                  <a:pt x="7335" y="18033"/>
                </a:moveTo>
                <a:lnTo>
                  <a:pt x="3398" y="1650"/>
                </a:lnTo>
                <a:lnTo>
                  <a:pt x="731" y="0"/>
                </a:lnTo>
                <a:lnTo>
                  <a:pt x="0" y="29658"/>
                </a:lnTo>
                <a:lnTo>
                  <a:pt x="3748" y="28047"/>
                </a:lnTo>
                <a:lnTo>
                  <a:pt x="11526" y="18668"/>
                </a:lnTo>
                <a:lnTo>
                  <a:pt x="7335" y="18033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7" name="object 177"/>
          <p:cNvSpPr/>
          <p:nvPr/>
        </p:nvSpPr>
        <p:spPr>
          <a:xfrm>
            <a:off x="3969687" y="1463201"/>
            <a:ext cx="23000" cy="79340"/>
          </a:xfrm>
          <a:custGeom>
            <a:avLst/>
            <a:gdLst/>
            <a:ahLst/>
            <a:cxnLst/>
            <a:rect l="l" t="t" r="r" b="b"/>
            <a:pathLst>
              <a:path w="23000" h="79340">
                <a:moveTo>
                  <a:pt x="2745" y="49876"/>
                </a:moveTo>
                <a:lnTo>
                  <a:pt x="5801" y="59042"/>
                </a:lnTo>
                <a:lnTo>
                  <a:pt x="11956" y="70313"/>
                </a:lnTo>
                <a:lnTo>
                  <a:pt x="20144" y="79340"/>
                </a:lnTo>
                <a:lnTo>
                  <a:pt x="23000" y="0"/>
                </a:lnTo>
                <a:lnTo>
                  <a:pt x="15921" y="10666"/>
                </a:lnTo>
                <a:lnTo>
                  <a:pt x="8969" y="20860"/>
                </a:lnTo>
                <a:lnTo>
                  <a:pt x="3045" y="54"/>
                </a:lnTo>
                <a:lnTo>
                  <a:pt x="360" y="12105"/>
                </a:lnTo>
                <a:lnTo>
                  <a:pt x="0" y="33582"/>
                </a:lnTo>
                <a:lnTo>
                  <a:pt x="217" y="37024"/>
                </a:lnTo>
                <a:lnTo>
                  <a:pt x="2745" y="49876"/>
                </a:lnTo>
                <a:lnTo>
                  <a:pt x="2146" y="30588"/>
                </a:lnTo>
                <a:lnTo>
                  <a:pt x="2745" y="49876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8" name="object 178"/>
          <p:cNvSpPr/>
          <p:nvPr/>
        </p:nvSpPr>
        <p:spPr>
          <a:xfrm>
            <a:off x="4005961" y="1414017"/>
            <a:ext cx="3301" cy="23622"/>
          </a:xfrm>
          <a:custGeom>
            <a:avLst/>
            <a:gdLst/>
            <a:ahLst/>
            <a:cxnLst/>
            <a:rect l="l" t="t" r="r" b="b"/>
            <a:pathLst>
              <a:path w="3301" h="23622">
                <a:moveTo>
                  <a:pt x="2412" y="17272"/>
                </a:moveTo>
                <a:lnTo>
                  <a:pt x="2921" y="23622"/>
                </a:lnTo>
                <a:lnTo>
                  <a:pt x="3301" y="20574"/>
                </a:lnTo>
                <a:lnTo>
                  <a:pt x="2921" y="0"/>
                </a:lnTo>
                <a:lnTo>
                  <a:pt x="0" y="2032"/>
                </a:lnTo>
                <a:lnTo>
                  <a:pt x="1650" y="14097"/>
                </a:lnTo>
                <a:lnTo>
                  <a:pt x="2921" y="23622"/>
                </a:lnTo>
                <a:lnTo>
                  <a:pt x="2412" y="17272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9" name="object 179"/>
          <p:cNvSpPr/>
          <p:nvPr/>
        </p:nvSpPr>
        <p:spPr>
          <a:xfrm>
            <a:off x="4036441" y="1387475"/>
            <a:ext cx="8636" cy="38988"/>
          </a:xfrm>
          <a:custGeom>
            <a:avLst/>
            <a:gdLst/>
            <a:ahLst/>
            <a:cxnLst/>
            <a:rect l="l" t="t" r="r" b="b"/>
            <a:pathLst>
              <a:path w="8636" h="38988">
                <a:moveTo>
                  <a:pt x="0" y="38988"/>
                </a:moveTo>
                <a:lnTo>
                  <a:pt x="1270" y="34543"/>
                </a:lnTo>
                <a:lnTo>
                  <a:pt x="3048" y="30987"/>
                </a:lnTo>
                <a:lnTo>
                  <a:pt x="5587" y="28320"/>
                </a:lnTo>
                <a:lnTo>
                  <a:pt x="8636" y="0"/>
                </a:lnTo>
                <a:lnTo>
                  <a:pt x="1524" y="1777"/>
                </a:lnTo>
                <a:lnTo>
                  <a:pt x="0" y="38988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0" name="object 180"/>
          <p:cNvSpPr/>
          <p:nvPr/>
        </p:nvSpPr>
        <p:spPr>
          <a:xfrm>
            <a:off x="4067048" y="1396491"/>
            <a:ext cx="23757" cy="125051"/>
          </a:xfrm>
          <a:custGeom>
            <a:avLst/>
            <a:gdLst/>
            <a:ahLst/>
            <a:cxnLst/>
            <a:rect l="l" t="t" r="r" b="b"/>
            <a:pathLst>
              <a:path w="23757" h="125051">
                <a:moveTo>
                  <a:pt x="11200" y="19775"/>
                </a:moveTo>
                <a:lnTo>
                  <a:pt x="6985" y="9906"/>
                </a:lnTo>
                <a:lnTo>
                  <a:pt x="3428" y="4191"/>
                </a:lnTo>
                <a:lnTo>
                  <a:pt x="0" y="0"/>
                </a:lnTo>
                <a:lnTo>
                  <a:pt x="1817" y="125051"/>
                </a:lnTo>
                <a:lnTo>
                  <a:pt x="7874" y="112902"/>
                </a:lnTo>
                <a:lnTo>
                  <a:pt x="12165" y="113715"/>
                </a:lnTo>
                <a:lnTo>
                  <a:pt x="23757" y="114691"/>
                </a:lnTo>
                <a:lnTo>
                  <a:pt x="13969" y="90297"/>
                </a:lnTo>
                <a:lnTo>
                  <a:pt x="14731" y="86233"/>
                </a:lnTo>
                <a:lnTo>
                  <a:pt x="15366" y="82169"/>
                </a:lnTo>
                <a:lnTo>
                  <a:pt x="15748" y="78105"/>
                </a:lnTo>
                <a:lnTo>
                  <a:pt x="15934" y="73511"/>
                </a:lnTo>
                <a:lnTo>
                  <a:pt x="16115" y="59817"/>
                </a:lnTo>
                <a:lnTo>
                  <a:pt x="15671" y="47343"/>
                </a:lnTo>
                <a:lnTo>
                  <a:pt x="14604" y="36068"/>
                </a:lnTo>
                <a:lnTo>
                  <a:pt x="14256" y="33705"/>
                </a:lnTo>
                <a:lnTo>
                  <a:pt x="11200" y="19775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1" name="object 181"/>
          <p:cNvSpPr/>
          <p:nvPr/>
        </p:nvSpPr>
        <p:spPr>
          <a:xfrm>
            <a:off x="3989832" y="1387475"/>
            <a:ext cx="79033" cy="166369"/>
          </a:xfrm>
          <a:custGeom>
            <a:avLst/>
            <a:gdLst/>
            <a:ahLst/>
            <a:cxnLst/>
            <a:rect l="l" t="t" r="r" b="b"/>
            <a:pathLst>
              <a:path w="79033" h="166369">
                <a:moveTo>
                  <a:pt x="4725" y="158636"/>
                </a:moveTo>
                <a:lnTo>
                  <a:pt x="16204" y="164194"/>
                </a:lnTo>
                <a:lnTo>
                  <a:pt x="28955" y="166369"/>
                </a:lnTo>
                <a:lnTo>
                  <a:pt x="29590" y="166369"/>
                </a:lnTo>
                <a:lnTo>
                  <a:pt x="37632" y="165646"/>
                </a:lnTo>
                <a:lnTo>
                  <a:pt x="49584" y="161774"/>
                </a:lnTo>
                <a:lnTo>
                  <a:pt x="61213" y="154558"/>
                </a:lnTo>
                <a:lnTo>
                  <a:pt x="71647" y="144459"/>
                </a:lnTo>
                <a:lnTo>
                  <a:pt x="79033" y="134068"/>
                </a:lnTo>
                <a:lnTo>
                  <a:pt x="77215" y="9016"/>
                </a:lnTo>
                <a:lnTo>
                  <a:pt x="73787" y="6350"/>
                </a:lnTo>
                <a:lnTo>
                  <a:pt x="70357" y="3682"/>
                </a:lnTo>
                <a:lnTo>
                  <a:pt x="66547" y="2031"/>
                </a:lnTo>
                <a:lnTo>
                  <a:pt x="62483" y="1142"/>
                </a:lnTo>
                <a:lnTo>
                  <a:pt x="55244" y="0"/>
                </a:lnTo>
                <a:lnTo>
                  <a:pt x="52196" y="28320"/>
                </a:lnTo>
                <a:lnTo>
                  <a:pt x="54609" y="25653"/>
                </a:lnTo>
                <a:lnTo>
                  <a:pt x="58165" y="24383"/>
                </a:lnTo>
                <a:lnTo>
                  <a:pt x="60959" y="26161"/>
                </a:lnTo>
                <a:lnTo>
                  <a:pt x="63118" y="29463"/>
                </a:lnTo>
                <a:lnTo>
                  <a:pt x="64262" y="32257"/>
                </a:lnTo>
                <a:lnTo>
                  <a:pt x="65531" y="35178"/>
                </a:lnTo>
                <a:lnTo>
                  <a:pt x="66547" y="38734"/>
                </a:lnTo>
                <a:lnTo>
                  <a:pt x="67309" y="43306"/>
                </a:lnTo>
                <a:lnTo>
                  <a:pt x="68198" y="47751"/>
                </a:lnTo>
                <a:lnTo>
                  <a:pt x="68833" y="53466"/>
                </a:lnTo>
                <a:lnTo>
                  <a:pt x="69468" y="60578"/>
                </a:lnTo>
                <a:lnTo>
                  <a:pt x="69865" y="72301"/>
                </a:lnTo>
                <a:lnTo>
                  <a:pt x="69214" y="85978"/>
                </a:lnTo>
                <a:lnTo>
                  <a:pt x="69214" y="89534"/>
                </a:lnTo>
                <a:lnTo>
                  <a:pt x="62668" y="84718"/>
                </a:lnTo>
                <a:lnTo>
                  <a:pt x="53517" y="75344"/>
                </a:lnTo>
                <a:lnTo>
                  <a:pt x="47878" y="65150"/>
                </a:lnTo>
                <a:lnTo>
                  <a:pt x="45073" y="51214"/>
                </a:lnTo>
                <a:lnTo>
                  <a:pt x="46608" y="38988"/>
                </a:lnTo>
                <a:lnTo>
                  <a:pt x="48132" y="1777"/>
                </a:lnTo>
                <a:lnTo>
                  <a:pt x="41528" y="6730"/>
                </a:lnTo>
                <a:lnTo>
                  <a:pt x="41115" y="7031"/>
                </a:lnTo>
                <a:lnTo>
                  <a:pt x="32415" y="15723"/>
                </a:lnTo>
                <a:lnTo>
                  <a:pt x="25907" y="27431"/>
                </a:lnTo>
                <a:lnTo>
                  <a:pt x="22225" y="26161"/>
                </a:lnTo>
                <a:lnTo>
                  <a:pt x="22695" y="63030"/>
                </a:lnTo>
                <a:lnTo>
                  <a:pt x="26191" y="75033"/>
                </a:lnTo>
                <a:lnTo>
                  <a:pt x="31981" y="86060"/>
                </a:lnTo>
                <a:lnTo>
                  <a:pt x="40065" y="96124"/>
                </a:lnTo>
                <a:lnTo>
                  <a:pt x="50445" y="105237"/>
                </a:lnTo>
                <a:lnTo>
                  <a:pt x="63118" y="113410"/>
                </a:lnTo>
                <a:lnTo>
                  <a:pt x="62632" y="114454"/>
                </a:lnTo>
                <a:lnTo>
                  <a:pt x="55856" y="125831"/>
                </a:lnTo>
                <a:lnTo>
                  <a:pt x="47497" y="134747"/>
                </a:lnTo>
                <a:lnTo>
                  <a:pt x="41275" y="139953"/>
                </a:lnTo>
                <a:lnTo>
                  <a:pt x="35305" y="142620"/>
                </a:lnTo>
                <a:lnTo>
                  <a:pt x="29590" y="142620"/>
                </a:lnTo>
                <a:lnTo>
                  <a:pt x="21310" y="141097"/>
                </a:lnTo>
                <a:lnTo>
                  <a:pt x="11720" y="133306"/>
                </a:lnTo>
                <a:lnTo>
                  <a:pt x="5206" y="118872"/>
                </a:lnTo>
                <a:lnTo>
                  <a:pt x="3229" y="110607"/>
                </a:lnTo>
                <a:lnTo>
                  <a:pt x="2756" y="98286"/>
                </a:lnTo>
                <a:lnTo>
                  <a:pt x="0" y="155066"/>
                </a:lnTo>
                <a:lnTo>
                  <a:pt x="4725" y="158636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2" name="object 182"/>
          <p:cNvSpPr/>
          <p:nvPr/>
        </p:nvSpPr>
        <p:spPr>
          <a:xfrm>
            <a:off x="4081017" y="1430147"/>
            <a:ext cx="101981" cy="81036"/>
          </a:xfrm>
          <a:custGeom>
            <a:avLst/>
            <a:gdLst/>
            <a:ahLst/>
            <a:cxnLst/>
            <a:rect l="l" t="t" r="r" b="b"/>
            <a:pathLst>
              <a:path w="101981" h="81036">
                <a:moveTo>
                  <a:pt x="62270" y="38261"/>
                </a:moveTo>
                <a:lnTo>
                  <a:pt x="51435" y="45084"/>
                </a:lnTo>
                <a:lnTo>
                  <a:pt x="47560" y="47236"/>
                </a:lnTo>
                <a:lnTo>
                  <a:pt x="34802" y="53052"/>
                </a:lnTo>
                <a:lnTo>
                  <a:pt x="22623" y="56571"/>
                </a:lnTo>
                <a:lnTo>
                  <a:pt x="11022" y="57774"/>
                </a:lnTo>
                <a:lnTo>
                  <a:pt x="0" y="56641"/>
                </a:lnTo>
                <a:lnTo>
                  <a:pt x="9787" y="81036"/>
                </a:lnTo>
                <a:lnTo>
                  <a:pt x="21669" y="80292"/>
                </a:lnTo>
                <a:lnTo>
                  <a:pt x="33841" y="77823"/>
                </a:lnTo>
                <a:lnTo>
                  <a:pt x="46303" y="73624"/>
                </a:lnTo>
                <a:lnTo>
                  <a:pt x="59055" y="67690"/>
                </a:lnTo>
                <a:lnTo>
                  <a:pt x="71933" y="60232"/>
                </a:lnTo>
                <a:lnTo>
                  <a:pt x="82339" y="53069"/>
                </a:lnTo>
                <a:lnTo>
                  <a:pt x="92226" y="45166"/>
                </a:lnTo>
                <a:lnTo>
                  <a:pt x="96711" y="41033"/>
                </a:lnTo>
                <a:lnTo>
                  <a:pt x="99963" y="25961"/>
                </a:lnTo>
                <a:lnTo>
                  <a:pt x="101981" y="0"/>
                </a:lnTo>
                <a:lnTo>
                  <a:pt x="99252" y="3313"/>
                </a:lnTo>
                <a:lnTo>
                  <a:pt x="90949" y="13198"/>
                </a:lnTo>
                <a:lnTo>
                  <a:pt x="82022" y="22318"/>
                </a:lnTo>
                <a:lnTo>
                  <a:pt x="72464" y="30672"/>
                </a:lnTo>
                <a:lnTo>
                  <a:pt x="62270" y="38261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3" name="object 183"/>
          <p:cNvSpPr/>
          <p:nvPr/>
        </p:nvSpPr>
        <p:spPr>
          <a:xfrm>
            <a:off x="4005326" y="1048892"/>
            <a:ext cx="683768" cy="415804"/>
          </a:xfrm>
          <a:custGeom>
            <a:avLst/>
            <a:gdLst/>
            <a:ahLst/>
            <a:cxnLst/>
            <a:rect l="l" t="t" r="r" b="b"/>
            <a:pathLst>
              <a:path w="683768" h="415804">
                <a:moveTo>
                  <a:pt x="264226" y="31418"/>
                </a:moveTo>
                <a:lnTo>
                  <a:pt x="261300" y="42555"/>
                </a:lnTo>
                <a:lnTo>
                  <a:pt x="258304" y="54091"/>
                </a:lnTo>
                <a:lnTo>
                  <a:pt x="255238" y="66025"/>
                </a:lnTo>
                <a:lnTo>
                  <a:pt x="252100" y="78356"/>
                </a:lnTo>
                <a:lnTo>
                  <a:pt x="248892" y="91083"/>
                </a:lnTo>
                <a:lnTo>
                  <a:pt x="245611" y="104204"/>
                </a:lnTo>
                <a:lnTo>
                  <a:pt x="242257" y="117718"/>
                </a:lnTo>
                <a:lnTo>
                  <a:pt x="238831" y="131625"/>
                </a:lnTo>
                <a:lnTo>
                  <a:pt x="235331" y="145923"/>
                </a:lnTo>
                <a:lnTo>
                  <a:pt x="227938" y="146094"/>
                </a:lnTo>
                <a:lnTo>
                  <a:pt x="216182" y="146369"/>
                </a:lnTo>
                <a:lnTo>
                  <a:pt x="204129" y="146650"/>
                </a:lnTo>
                <a:lnTo>
                  <a:pt x="191781" y="146935"/>
                </a:lnTo>
                <a:lnTo>
                  <a:pt x="179137" y="147221"/>
                </a:lnTo>
                <a:lnTo>
                  <a:pt x="166197" y="147507"/>
                </a:lnTo>
                <a:lnTo>
                  <a:pt x="152962" y="147789"/>
                </a:lnTo>
                <a:lnTo>
                  <a:pt x="139430" y="148066"/>
                </a:lnTo>
                <a:lnTo>
                  <a:pt x="125602" y="148336"/>
                </a:lnTo>
                <a:lnTo>
                  <a:pt x="105511" y="148961"/>
                </a:lnTo>
                <a:lnTo>
                  <a:pt x="86826" y="149529"/>
                </a:lnTo>
                <a:lnTo>
                  <a:pt x="70130" y="150021"/>
                </a:lnTo>
                <a:lnTo>
                  <a:pt x="55420" y="150437"/>
                </a:lnTo>
                <a:lnTo>
                  <a:pt x="42698" y="150778"/>
                </a:lnTo>
                <a:lnTo>
                  <a:pt x="31963" y="151043"/>
                </a:lnTo>
                <a:lnTo>
                  <a:pt x="23216" y="151232"/>
                </a:lnTo>
                <a:lnTo>
                  <a:pt x="11684" y="151384"/>
                </a:lnTo>
                <a:lnTo>
                  <a:pt x="9651" y="151384"/>
                </a:lnTo>
                <a:lnTo>
                  <a:pt x="5841" y="152908"/>
                </a:lnTo>
                <a:lnTo>
                  <a:pt x="2539" y="155321"/>
                </a:lnTo>
                <a:lnTo>
                  <a:pt x="508" y="159004"/>
                </a:lnTo>
                <a:lnTo>
                  <a:pt x="0" y="162941"/>
                </a:lnTo>
                <a:lnTo>
                  <a:pt x="0" y="166243"/>
                </a:lnTo>
                <a:lnTo>
                  <a:pt x="1143" y="169037"/>
                </a:lnTo>
                <a:lnTo>
                  <a:pt x="5587" y="173482"/>
                </a:lnTo>
                <a:lnTo>
                  <a:pt x="8382" y="174625"/>
                </a:lnTo>
                <a:lnTo>
                  <a:pt x="23340" y="174492"/>
                </a:lnTo>
                <a:lnTo>
                  <a:pt x="32101" y="174330"/>
                </a:lnTo>
                <a:lnTo>
                  <a:pt x="42843" y="174106"/>
                </a:lnTo>
                <a:lnTo>
                  <a:pt x="55565" y="173820"/>
                </a:lnTo>
                <a:lnTo>
                  <a:pt x="70267" y="173474"/>
                </a:lnTo>
                <a:lnTo>
                  <a:pt x="86947" y="173069"/>
                </a:lnTo>
                <a:lnTo>
                  <a:pt x="105604" y="172605"/>
                </a:lnTo>
                <a:lnTo>
                  <a:pt x="126237" y="172085"/>
                </a:lnTo>
                <a:lnTo>
                  <a:pt x="127936" y="172037"/>
                </a:lnTo>
                <a:lnTo>
                  <a:pt x="142737" y="171629"/>
                </a:lnTo>
                <a:lnTo>
                  <a:pt x="156932" y="171248"/>
                </a:lnTo>
                <a:lnTo>
                  <a:pt x="170520" y="170895"/>
                </a:lnTo>
                <a:lnTo>
                  <a:pt x="183496" y="170575"/>
                </a:lnTo>
                <a:lnTo>
                  <a:pt x="195859" y="170290"/>
                </a:lnTo>
                <a:lnTo>
                  <a:pt x="207604" y="170042"/>
                </a:lnTo>
                <a:lnTo>
                  <a:pt x="218731" y="169835"/>
                </a:lnTo>
                <a:lnTo>
                  <a:pt x="229235" y="169672"/>
                </a:lnTo>
                <a:lnTo>
                  <a:pt x="225102" y="187290"/>
                </a:lnTo>
                <a:lnTo>
                  <a:pt x="220971" y="205017"/>
                </a:lnTo>
                <a:lnTo>
                  <a:pt x="216842" y="222853"/>
                </a:lnTo>
                <a:lnTo>
                  <a:pt x="212714" y="240798"/>
                </a:lnTo>
                <a:lnTo>
                  <a:pt x="208589" y="258851"/>
                </a:lnTo>
                <a:lnTo>
                  <a:pt x="204466" y="277014"/>
                </a:lnTo>
                <a:lnTo>
                  <a:pt x="200344" y="295286"/>
                </a:lnTo>
                <a:lnTo>
                  <a:pt x="197358" y="393065"/>
                </a:lnTo>
                <a:lnTo>
                  <a:pt x="196976" y="389763"/>
                </a:lnTo>
                <a:lnTo>
                  <a:pt x="200344" y="295286"/>
                </a:lnTo>
                <a:lnTo>
                  <a:pt x="196225" y="313667"/>
                </a:lnTo>
                <a:lnTo>
                  <a:pt x="192404" y="381889"/>
                </a:lnTo>
                <a:lnTo>
                  <a:pt x="189737" y="379857"/>
                </a:lnTo>
                <a:lnTo>
                  <a:pt x="187991" y="350758"/>
                </a:lnTo>
                <a:lnTo>
                  <a:pt x="186816" y="378968"/>
                </a:lnTo>
                <a:lnTo>
                  <a:pt x="194563" y="398272"/>
                </a:lnTo>
                <a:lnTo>
                  <a:pt x="195072" y="383921"/>
                </a:lnTo>
                <a:lnTo>
                  <a:pt x="196596" y="386461"/>
                </a:lnTo>
                <a:lnTo>
                  <a:pt x="196596" y="395859"/>
                </a:lnTo>
                <a:lnTo>
                  <a:pt x="197585" y="415804"/>
                </a:lnTo>
                <a:lnTo>
                  <a:pt x="201624" y="397268"/>
                </a:lnTo>
                <a:lnTo>
                  <a:pt x="205658" y="378873"/>
                </a:lnTo>
                <a:lnTo>
                  <a:pt x="209686" y="360618"/>
                </a:lnTo>
                <a:lnTo>
                  <a:pt x="213709" y="342503"/>
                </a:lnTo>
                <a:lnTo>
                  <a:pt x="217725" y="324528"/>
                </a:lnTo>
                <a:lnTo>
                  <a:pt x="221736" y="306692"/>
                </a:lnTo>
                <a:lnTo>
                  <a:pt x="225742" y="288997"/>
                </a:lnTo>
                <a:lnTo>
                  <a:pt x="229741" y="271441"/>
                </a:lnTo>
                <a:lnTo>
                  <a:pt x="233735" y="254025"/>
                </a:lnTo>
                <a:lnTo>
                  <a:pt x="237723" y="236749"/>
                </a:lnTo>
                <a:lnTo>
                  <a:pt x="241706" y="219612"/>
                </a:lnTo>
                <a:lnTo>
                  <a:pt x="245682" y="202614"/>
                </a:lnTo>
                <a:lnTo>
                  <a:pt x="249653" y="185756"/>
                </a:lnTo>
                <a:lnTo>
                  <a:pt x="253619" y="169037"/>
                </a:lnTo>
                <a:lnTo>
                  <a:pt x="290896" y="168244"/>
                </a:lnTo>
                <a:lnTo>
                  <a:pt x="326412" y="167543"/>
                </a:lnTo>
                <a:lnTo>
                  <a:pt x="360168" y="166935"/>
                </a:lnTo>
                <a:lnTo>
                  <a:pt x="392163" y="166418"/>
                </a:lnTo>
                <a:lnTo>
                  <a:pt x="422398" y="165994"/>
                </a:lnTo>
                <a:lnTo>
                  <a:pt x="450871" y="165664"/>
                </a:lnTo>
                <a:lnTo>
                  <a:pt x="477582" y="165426"/>
                </a:lnTo>
                <a:lnTo>
                  <a:pt x="502532" y="165281"/>
                </a:lnTo>
                <a:lnTo>
                  <a:pt x="547147" y="165274"/>
                </a:lnTo>
                <a:lnTo>
                  <a:pt x="566812" y="165412"/>
                </a:lnTo>
                <a:lnTo>
                  <a:pt x="584714" y="165644"/>
                </a:lnTo>
                <a:lnTo>
                  <a:pt x="600853" y="165971"/>
                </a:lnTo>
                <a:lnTo>
                  <a:pt x="627844" y="166911"/>
                </a:lnTo>
                <a:lnTo>
                  <a:pt x="647782" y="168234"/>
                </a:lnTo>
                <a:lnTo>
                  <a:pt x="664463" y="170942"/>
                </a:lnTo>
                <a:lnTo>
                  <a:pt x="669036" y="174625"/>
                </a:lnTo>
                <a:lnTo>
                  <a:pt x="673608" y="174751"/>
                </a:lnTo>
                <a:lnTo>
                  <a:pt x="678561" y="171576"/>
                </a:lnTo>
                <a:lnTo>
                  <a:pt x="681354" y="169545"/>
                </a:lnTo>
                <a:lnTo>
                  <a:pt x="683006" y="166877"/>
                </a:lnTo>
                <a:lnTo>
                  <a:pt x="683387" y="163575"/>
                </a:lnTo>
                <a:lnTo>
                  <a:pt x="683768" y="160400"/>
                </a:lnTo>
                <a:lnTo>
                  <a:pt x="669545" y="148688"/>
                </a:lnTo>
                <a:lnTo>
                  <a:pt x="652652" y="145669"/>
                </a:lnTo>
                <a:lnTo>
                  <a:pt x="636832" y="144389"/>
                </a:lnTo>
                <a:lnTo>
                  <a:pt x="615892" y="143421"/>
                </a:lnTo>
                <a:lnTo>
                  <a:pt x="588497" y="142599"/>
                </a:lnTo>
                <a:lnTo>
                  <a:pt x="572380" y="142237"/>
                </a:lnTo>
                <a:lnTo>
                  <a:pt x="554649" y="141907"/>
                </a:lnTo>
                <a:lnTo>
                  <a:pt x="535304" y="141605"/>
                </a:lnTo>
                <a:lnTo>
                  <a:pt x="515740" y="141437"/>
                </a:lnTo>
                <a:lnTo>
                  <a:pt x="446303" y="141657"/>
                </a:lnTo>
                <a:lnTo>
                  <a:pt x="419576" y="141970"/>
                </a:lnTo>
                <a:lnTo>
                  <a:pt x="391058" y="142400"/>
                </a:lnTo>
                <a:lnTo>
                  <a:pt x="376127" y="142659"/>
                </a:lnTo>
                <a:lnTo>
                  <a:pt x="360749" y="142948"/>
                </a:lnTo>
                <a:lnTo>
                  <a:pt x="344924" y="143265"/>
                </a:lnTo>
                <a:lnTo>
                  <a:pt x="328650" y="143612"/>
                </a:lnTo>
                <a:lnTo>
                  <a:pt x="311929" y="143988"/>
                </a:lnTo>
                <a:lnTo>
                  <a:pt x="294760" y="144392"/>
                </a:lnTo>
                <a:lnTo>
                  <a:pt x="277144" y="144826"/>
                </a:lnTo>
                <a:lnTo>
                  <a:pt x="259079" y="145288"/>
                </a:lnTo>
                <a:lnTo>
                  <a:pt x="261072" y="137388"/>
                </a:lnTo>
                <a:lnTo>
                  <a:pt x="264595" y="123469"/>
                </a:lnTo>
                <a:lnTo>
                  <a:pt x="268036" y="109938"/>
                </a:lnTo>
                <a:lnTo>
                  <a:pt x="271394" y="96793"/>
                </a:lnTo>
                <a:lnTo>
                  <a:pt x="274671" y="84033"/>
                </a:lnTo>
                <a:lnTo>
                  <a:pt x="277866" y="71658"/>
                </a:lnTo>
                <a:lnTo>
                  <a:pt x="280978" y="59665"/>
                </a:lnTo>
                <a:lnTo>
                  <a:pt x="284009" y="48053"/>
                </a:lnTo>
                <a:lnTo>
                  <a:pt x="286957" y="36822"/>
                </a:lnTo>
                <a:lnTo>
                  <a:pt x="289823" y="25969"/>
                </a:lnTo>
                <a:lnTo>
                  <a:pt x="292608" y="15494"/>
                </a:lnTo>
                <a:lnTo>
                  <a:pt x="293497" y="12192"/>
                </a:lnTo>
                <a:lnTo>
                  <a:pt x="293115" y="9144"/>
                </a:lnTo>
                <a:lnTo>
                  <a:pt x="291464" y="6350"/>
                </a:lnTo>
                <a:lnTo>
                  <a:pt x="289813" y="3429"/>
                </a:lnTo>
                <a:lnTo>
                  <a:pt x="287527" y="1650"/>
                </a:lnTo>
                <a:lnTo>
                  <a:pt x="284479" y="889"/>
                </a:lnTo>
                <a:lnTo>
                  <a:pt x="281432" y="0"/>
                </a:lnTo>
                <a:lnTo>
                  <a:pt x="278511" y="381"/>
                </a:lnTo>
                <a:lnTo>
                  <a:pt x="275589" y="2032"/>
                </a:lnTo>
                <a:lnTo>
                  <a:pt x="272796" y="3683"/>
                </a:lnTo>
                <a:lnTo>
                  <a:pt x="270890" y="6096"/>
                </a:lnTo>
                <a:lnTo>
                  <a:pt x="270128" y="9398"/>
                </a:lnTo>
                <a:lnTo>
                  <a:pt x="269871" y="10345"/>
                </a:lnTo>
                <a:lnTo>
                  <a:pt x="267083" y="20681"/>
                </a:lnTo>
                <a:lnTo>
                  <a:pt x="264226" y="31418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4" name="object 184"/>
          <p:cNvSpPr/>
          <p:nvPr/>
        </p:nvSpPr>
        <p:spPr>
          <a:xfrm>
            <a:off x="4193317" y="1362560"/>
            <a:ext cx="8233" cy="68221"/>
          </a:xfrm>
          <a:custGeom>
            <a:avLst/>
            <a:gdLst/>
            <a:ahLst/>
            <a:cxnLst/>
            <a:rect l="l" t="t" r="r" b="b"/>
            <a:pathLst>
              <a:path w="8233" h="68221">
                <a:moveTo>
                  <a:pt x="4115" y="18490"/>
                </a:moveTo>
                <a:lnTo>
                  <a:pt x="0" y="37090"/>
                </a:lnTo>
                <a:lnTo>
                  <a:pt x="1746" y="66189"/>
                </a:lnTo>
                <a:lnTo>
                  <a:pt x="4413" y="68221"/>
                </a:lnTo>
                <a:lnTo>
                  <a:pt x="8233" y="0"/>
                </a:lnTo>
                <a:lnTo>
                  <a:pt x="4115" y="18490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5" name="object 185"/>
          <p:cNvSpPr/>
          <p:nvPr/>
        </p:nvSpPr>
        <p:spPr>
          <a:xfrm>
            <a:off x="4178554" y="1437179"/>
            <a:ext cx="16261" cy="141684"/>
          </a:xfrm>
          <a:custGeom>
            <a:avLst/>
            <a:gdLst/>
            <a:ahLst/>
            <a:cxnLst/>
            <a:rect l="l" t="t" r="r" b="b"/>
            <a:pathLst>
              <a:path w="16261" h="141684">
                <a:moveTo>
                  <a:pt x="12947" y="20107"/>
                </a:moveTo>
                <a:lnTo>
                  <a:pt x="6537" y="0"/>
                </a:lnTo>
                <a:lnTo>
                  <a:pt x="4068" y="29490"/>
                </a:lnTo>
                <a:lnTo>
                  <a:pt x="0" y="141684"/>
                </a:lnTo>
                <a:lnTo>
                  <a:pt x="4073" y="122304"/>
                </a:lnTo>
                <a:lnTo>
                  <a:pt x="8141" y="103065"/>
                </a:lnTo>
                <a:lnTo>
                  <a:pt x="12204" y="83968"/>
                </a:lnTo>
                <a:lnTo>
                  <a:pt x="16261" y="65010"/>
                </a:lnTo>
                <a:lnTo>
                  <a:pt x="12947" y="20107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6" name="object 186"/>
          <p:cNvSpPr/>
          <p:nvPr/>
        </p:nvSpPr>
        <p:spPr>
          <a:xfrm>
            <a:off x="4093654" y="1399651"/>
            <a:ext cx="109257" cy="544972"/>
          </a:xfrm>
          <a:custGeom>
            <a:avLst/>
            <a:gdLst/>
            <a:ahLst/>
            <a:cxnLst/>
            <a:rect l="l" t="t" r="r" b="b"/>
            <a:pathLst>
              <a:path w="109257" h="544972">
                <a:moveTo>
                  <a:pt x="42874" y="392912"/>
                </a:moveTo>
                <a:lnTo>
                  <a:pt x="45736" y="377158"/>
                </a:lnTo>
                <a:lnTo>
                  <a:pt x="48789" y="360669"/>
                </a:lnTo>
                <a:lnTo>
                  <a:pt x="52034" y="343447"/>
                </a:lnTo>
                <a:lnTo>
                  <a:pt x="55470" y="325489"/>
                </a:lnTo>
                <a:lnTo>
                  <a:pt x="59098" y="306797"/>
                </a:lnTo>
                <a:lnTo>
                  <a:pt x="62918" y="287371"/>
                </a:lnTo>
                <a:lnTo>
                  <a:pt x="66930" y="267209"/>
                </a:lnTo>
                <a:lnTo>
                  <a:pt x="71134" y="246313"/>
                </a:lnTo>
                <a:lnTo>
                  <a:pt x="75530" y="224681"/>
                </a:lnTo>
                <a:lnTo>
                  <a:pt x="80119" y="202314"/>
                </a:lnTo>
                <a:lnTo>
                  <a:pt x="84899" y="179212"/>
                </a:lnTo>
                <a:lnTo>
                  <a:pt x="88968" y="67019"/>
                </a:lnTo>
                <a:lnTo>
                  <a:pt x="91437" y="37528"/>
                </a:lnTo>
                <a:lnTo>
                  <a:pt x="97846" y="57636"/>
                </a:lnTo>
                <a:lnTo>
                  <a:pt x="101160" y="102539"/>
                </a:lnTo>
                <a:lnTo>
                  <a:pt x="105211" y="83722"/>
                </a:lnTo>
                <a:lnTo>
                  <a:pt x="109257" y="65046"/>
                </a:lnTo>
                <a:lnTo>
                  <a:pt x="108267" y="45100"/>
                </a:lnTo>
                <a:lnTo>
                  <a:pt x="106743" y="33162"/>
                </a:lnTo>
                <a:lnTo>
                  <a:pt x="106235" y="47513"/>
                </a:lnTo>
                <a:lnTo>
                  <a:pt x="98488" y="28209"/>
                </a:lnTo>
                <a:lnTo>
                  <a:pt x="99663" y="0"/>
                </a:lnTo>
                <a:lnTo>
                  <a:pt x="95549" y="18709"/>
                </a:lnTo>
                <a:lnTo>
                  <a:pt x="95186" y="28590"/>
                </a:lnTo>
                <a:lnTo>
                  <a:pt x="93325" y="28888"/>
                </a:lnTo>
                <a:lnTo>
                  <a:pt x="92011" y="29098"/>
                </a:lnTo>
                <a:lnTo>
                  <a:pt x="89344" y="30495"/>
                </a:lnTo>
                <a:lnTo>
                  <a:pt x="87327" y="56457"/>
                </a:lnTo>
                <a:lnTo>
                  <a:pt x="84075" y="71528"/>
                </a:lnTo>
                <a:lnTo>
                  <a:pt x="83219" y="75496"/>
                </a:lnTo>
                <a:lnTo>
                  <a:pt x="79113" y="94644"/>
                </a:lnTo>
                <a:lnTo>
                  <a:pt x="75009" y="113903"/>
                </a:lnTo>
                <a:lnTo>
                  <a:pt x="70906" y="133272"/>
                </a:lnTo>
                <a:lnTo>
                  <a:pt x="66806" y="152751"/>
                </a:lnTo>
                <a:lnTo>
                  <a:pt x="62707" y="172340"/>
                </a:lnTo>
                <a:lnTo>
                  <a:pt x="58610" y="192039"/>
                </a:lnTo>
                <a:lnTo>
                  <a:pt x="58409" y="193006"/>
                </a:lnTo>
                <a:lnTo>
                  <a:pt x="55258" y="208185"/>
                </a:lnTo>
                <a:lnTo>
                  <a:pt x="52192" y="223063"/>
                </a:lnTo>
                <a:lnTo>
                  <a:pt x="49209" y="237639"/>
                </a:lnTo>
                <a:lnTo>
                  <a:pt x="46310" y="251912"/>
                </a:lnTo>
                <a:lnTo>
                  <a:pt x="43495" y="265884"/>
                </a:lnTo>
                <a:lnTo>
                  <a:pt x="40764" y="279554"/>
                </a:lnTo>
                <a:lnTo>
                  <a:pt x="38116" y="292922"/>
                </a:lnTo>
                <a:lnTo>
                  <a:pt x="35553" y="305988"/>
                </a:lnTo>
                <a:lnTo>
                  <a:pt x="33073" y="318751"/>
                </a:lnTo>
                <a:lnTo>
                  <a:pt x="30677" y="331213"/>
                </a:lnTo>
                <a:lnTo>
                  <a:pt x="28366" y="343373"/>
                </a:lnTo>
                <a:lnTo>
                  <a:pt x="26138" y="355231"/>
                </a:lnTo>
                <a:lnTo>
                  <a:pt x="23993" y="366788"/>
                </a:lnTo>
                <a:lnTo>
                  <a:pt x="21933" y="378042"/>
                </a:lnTo>
                <a:lnTo>
                  <a:pt x="19957" y="388994"/>
                </a:lnTo>
                <a:lnTo>
                  <a:pt x="18064" y="399644"/>
                </a:lnTo>
                <a:lnTo>
                  <a:pt x="16903" y="406288"/>
                </a:lnTo>
                <a:lnTo>
                  <a:pt x="40496" y="406288"/>
                </a:lnTo>
                <a:lnTo>
                  <a:pt x="42874" y="392912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7" name="object 187"/>
          <p:cNvSpPr/>
          <p:nvPr/>
        </p:nvSpPr>
        <p:spPr>
          <a:xfrm>
            <a:off x="4312285" y="1387475"/>
            <a:ext cx="8636" cy="38988"/>
          </a:xfrm>
          <a:custGeom>
            <a:avLst/>
            <a:gdLst/>
            <a:ahLst/>
            <a:cxnLst/>
            <a:rect l="l" t="t" r="r" b="b"/>
            <a:pathLst>
              <a:path w="8636" h="38988">
                <a:moveTo>
                  <a:pt x="0" y="38988"/>
                </a:moveTo>
                <a:lnTo>
                  <a:pt x="1269" y="34543"/>
                </a:lnTo>
                <a:lnTo>
                  <a:pt x="3048" y="30987"/>
                </a:lnTo>
                <a:lnTo>
                  <a:pt x="5587" y="28320"/>
                </a:lnTo>
                <a:lnTo>
                  <a:pt x="8636" y="0"/>
                </a:lnTo>
                <a:lnTo>
                  <a:pt x="1524" y="1777"/>
                </a:lnTo>
                <a:lnTo>
                  <a:pt x="0" y="38988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8" name="object 188"/>
          <p:cNvSpPr/>
          <p:nvPr/>
        </p:nvSpPr>
        <p:spPr>
          <a:xfrm>
            <a:off x="4244952" y="1387475"/>
            <a:ext cx="99756" cy="166369"/>
          </a:xfrm>
          <a:custGeom>
            <a:avLst/>
            <a:gdLst/>
            <a:ahLst/>
            <a:cxnLst/>
            <a:rect l="l" t="t" r="r" b="b"/>
            <a:pathLst>
              <a:path w="99756" h="166369">
                <a:moveTo>
                  <a:pt x="58355" y="165646"/>
                </a:moveTo>
                <a:lnTo>
                  <a:pt x="70308" y="161774"/>
                </a:lnTo>
                <a:lnTo>
                  <a:pt x="81937" y="154558"/>
                </a:lnTo>
                <a:lnTo>
                  <a:pt x="92370" y="144459"/>
                </a:lnTo>
                <a:lnTo>
                  <a:pt x="99756" y="134068"/>
                </a:lnTo>
                <a:lnTo>
                  <a:pt x="97939" y="9016"/>
                </a:lnTo>
                <a:lnTo>
                  <a:pt x="94510" y="6350"/>
                </a:lnTo>
                <a:lnTo>
                  <a:pt x="91081" y="3682"/>
                </a:lnTo>
                <a:lnTo>
                  <a:pt x="87271" y="2031"/>
                </a:lnTo>
                <a:lnTo>
                  <a:pt x="83207" y="1142"/>
                </a:lnTo>
                <a:lnTo>
                  <a:pt x="75968" y="0"/>
                </a:lnTo>
                <a:lnTo>
                  <a:pt x="72920" y="28320"/>
                </a:lnTo>
                <a:lnTo>
                  <a:pt x="75333" y="25653"/>
                </a:lnTo>
                <a:lnTo>
                  <a:pt x="78889" y="24383"/>
                </a:lnTo>
                <a:lnTo>
                  <a:pt x="81683" y="26161"/>
                </a:lnTo>
                <a:lnTo>
                  <a:pt x="83842" y="29463"/>
                </a:lnTo>
                <a:lnTo>
                  <a:pt x="84985" y="32257"/>
                </a:lnTo>
                <a:lnTo>
                  <a:pt x="86255" y="35178"/>
                </a:lnTo>
                <a:lnTo>
                  <a:pt x="87271" y="38734"/>
                </a:lnTo>
                <a:lnTo>
                  <a:pt x="88033" y="43306"/>
                </a:lnTo>
                <a:lnTo>
                  <a:pt x="88922" y="47751"/>
                </a:lnTo>
                <a:lnTo>
                  <a:pt x="89557" y="53466"/>
                </a:lnTo>
                <a:lnTo>
                  <a:pt x="90192" y="60578"/>
                </a:lnTo>
                <a:lnTo>
                  <a:pt x="90589" y="72301"/>
                </a:lnTo>
                <a:lnTo>
                  <a:pt x="89938" y="85978"/>
                </a:lnTo>
                <a:lnTo>
                  <a:pt x="89938" y="89534"/>
                </a:lnTo>
                <a:lnTo>
                  <a:pt x="83392" y="84718"/>
                </a:lnTo>
                <a:lnTo>
                  <a:pt x="74241" y="75344"/>
                </a:lnTo>
                <a:lnTo>
                  <a:pt x="68602" y="65150"/>
                </a:lnTo>
                <a:lnTo>
                  <a:pt x="65797" y="51214"/>
                </a:lnTo>
                <a:lnTo>
                  <a:pt x="67332" y="38988"/>
                </a:lnTo>
                <a:lnTo>
                  <a:pt x="68856" y="1777"/>
                </a:lnTo>
                <a:lnTo>
                  <a:pt x="62252" y="6730"/>
                </a:lnTo>
                <a:lnTo>
                  <a:pt x="61839" y="7031"/>
                </a:lnTo>
                <a:lnTo>
                  <a:pt x="53138" y="15723"/>
                </a:lnTo>
                <a:lnTo>
                  <a:pt x="46631" y="27431"/>
                </a:lnTo>
                <a:lnTo>
                  <a:pt x="42948" y="26161"/>
                </a:lnTo>
                <a:lnTo>
                  <a:pt x="39773" y="26542"/>
                </a:lnTo>
                <a:lnTo>
                  <a:pt x="27610" y="35743"/>
                </a:lnTo>
                <a:lnTo>
                  <a:pt x="19259" y="44866"/>
                </a:lnTo>
                <a:lnTo>
                  <a:pt x="12091" y="55799"/>
                </a:lnTo>
                <a:lnTo>
                  <a:pt x="6118" y="68579"/>
                </a:lnTo>
                <a:lnTo>
                  <a:pt x="3625" y="75780"/>
                </a:lnTo>
                <a:lnTo>
                  <a:pt x="940" y="87832"/>
                </a:lnTo>
                <a:lnTo>
                  <a:pt x="0" y="100158"/>
                </a:lnTo>
                <a:lnTo>
                  <a:pt x="797" y="112751"/>
                </a:lnTo>
                <a:lnTo>
                  <a:pt x="3324" y="125602"/>
                </a:lnTo>
                <a:lnTo>
                  <a:pt x="6381" y="134768"/>
                </a:lnTo>
                <a:lnTo>
                  <a:pt x="12535" y="146039"/>
                </a:lnTo>
                <a:lnTo>
                  <a:pt x="20723" y="155066"/>
                </a:lnTo>
                <a:lnTo>
                  <a:pt x="23480" y="98286"/>
                </a:lnTo>
                <a:lnTo>
                  <a:pt x="25549" y="84708"/>
                </a:lnTo>
                <a:lnTo>
                  <a:pt x="28725" y="74381"/>
                </a:lnTo>
                <a:lnTo>
                  <a:pt x="34535" y="62972"/>
                </a:lnTo>
                <a:lnTo>
                  <a:pt x="42313" y="53593"/>
                </a:lnTo>
                <a:lnTo>
                  <a:pt x="43418" y="63030"/>
                </a:lnTo>
                <a:lnTo>
                  <a:pt x="46914" y="75033"/>
                </a:lnTo>
                <a:lnTo>
                  <a:pt x="52704" y="86060"/>
                </a:lnTo>
                <a:lnTo>
                  <a:pt x="60789" y="96124"/>
                </a:lnTo>
                <a:lnTo>
                  <a:pt x="71168" y="105237"/>
                </a:lnTo>
                <a:lnTo>
                  <a:pt x="83842" y="113410"/>
                </a:lnTo>
                <a:lnTo>
                  <a:pt x="83356" y="114454"/>
                </a:lnTo>
                <a:lnTo>
                  <a:pt x="76579" y="125831"/>
                </a:lnTo>
                <a:lnTo>
                  <a:pt x="68221" y="134747"/>
                </a:lnTo>
                <a:lnTo>
                  <a:pt x="61998" y="139953"/>
                </a:lnTo>
                <a:lnTo>
                  <a:pt x="56029" y="142620"/>
                </a:lnTo>
                <a:lnTo>
                  <a:pt x="50314" y="142620"/>
                </a:lnTo>
                <a:lnTo>
                  <a:pt x="42033" y="141097"/>
                </a:lnTo>
                <a:lnTo>
                  <a:pt x="32444" y="133306"/>
                </a:lnTo>
                <a:lnTo>
                  <a:pt x="25930" y="118872"/>
                </a:lnTo>
                <a:lnTo>
                  <a:pt x="36928" y="164194"/>
                </a:lnTo>
                <a:lnTo>
                  <a:pt x="49679" y="166369"/>
                </a:lnTo>
                <a:lnTo>
                  <a:pt x="50314" y="166369"/>
                </a:lnTo>
                <a:lnTo>
                  <a:pt x="58355" y="165646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9" name="object 189"/>
          <p:cNvSpPr/>
          <p:nvPr/>
        </p:nvSpPr>
        <p:spPr>
          <a:xfrm>
            <a:off x="4265676" y="1485761"/>
            <a:ext cx="16204" cy="65907"/>
          </a:xfrm>
          <a:custGeom>
            <a:avLst/>
            <a:gdLst/>
            <a:ahLst/>
            <a:cxnLst/>
            <a:rect l="l" t="t" r="r" b="b"/>
            <a:pathLst>
              <a:path w="16204" h="65907">
                <a:moveTo>
                  <a:pt x="4725" y="60349"/>
                </a:moveTo>
                <a:lnTo>
                  <a:pt x="16204" y="65907"/>
                </a:lnTo>
                <a:lnTo>
                  <a:pt x="5207" y="20585"/>
                </a:lnTo>
                <a:lnTo>
                  <a:pt x="3229" y="12320"/>
                </a:lnTo>
                <a:lnTo>
                  <a:pt x="2756" y="0"/>
                </a:lnTo>
                <a:lnTo>
                  <a:pt x="0" y="56780"/>
                </a:lnTo>
                <a:lnTo>
                  <a:pt x="4725" y="60349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0" name="object 190"/>
          <p:cNvSpPr/>
          <p:nvPr/>
        </p:nvSpPr>
        <p:spPr>
          <a:xfrm>
            <a:off x="4454652" y="1430147"/>
            <a:ext cx="4190" cy="16128"/>
          </a:xfrm>
          <a:custGeom>
            <a:avLst/>
            <a:gdLst/>
            <a:ahLst/>
            <a:cxnLst/>
            <a:rect l="l" t="t" r="r" b="b"/>
            <a:pathLst>
              <a:path w="4190" h="16128">
                <a:moveTo>
                  <a:pt x="1462" y="3313"/>
                </a:moveTo>
                <a:lnTo>
                  <a:pt x="0" y="16128"/>
                </a:lnTo>
                <a:lnTo>
                  <a:pt x="3216" y="4221"/>
                </a:lnTo>
                <a:lnTo>
                  <a:pt x="4190" y="0"/>
                </a:lnTo>
                <a:lnTo>
                  <a:pt x="1462" y="3313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1" name="object 191"/>
          <p:cNvSpPr/>
          <p:nvPr/>
        </p:nvSpPr>
        <p:spPr>
          <a:xfrm>
            <a:off x="4447966" y="1452281"/>
            <a:ext cx="10500" cy="69679"/>
          </a:xfrm>
          <a:custGeom>
            <a:avLst/>
            <a:gdLst/>
            <a:ahLst/>
            <a:cxnLst/>
            <a:rect l="l" t="t" r="r" b="b"/>
            <a:pathLst>
              <a:path w="10500" h="69679">
                <a:moveTo>
                  <a:pt x="1306" y="22862"/>
                </a:moveTo>
                <a:lnTo>
                  <a:pt x="719" y="27151"/>
                </a:lnTo>
                <a:lnTo>
                  <a:pt x="0" y="38771"/>
                </a:lnTo>
                <a:lnTo>
                  <a:pt x="335" y="49112"/>
                </a:lnTo>
                <a:lnTo>
                  <a:pt x="1776" y="57532"/>
                </a:lnTo>
                <a:lnTo>
                  <a:pt x="7602" y="69679"/>
                </a:lnTo>
                <a:lnTo>
                  <a:pt x="10500" y="14389"/>
                </a:lnTo>
                <a:lnTo>
                  <a:pt x="5290" y="0"/>
                </a:lnTo>
                <a:lnTo>
                  <a:pt x="2486" y="14233"/>
                </a:lnTo>
                <a:lnTo>
                  <a:pt x="1122" y="23032"/>
                </a:lnTo>
                <a:lnTo>
                  <a:pt x="1306" y="22862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2" name="object 192"/>
          <p:cNvSpPr/>
          <p:nvPr/>
        </p:nvSpPr>
        <p:spPr>
          <a:xfrm>
            <a:off x="4342892" y="1379474"/>
            <a:ext cx="138937" cy="148843"/>
          </a:xfrm>
          <a:custGeom>
            <a:avLst/>
            <a:gdLst/>
            <a:ahLst/>
            <a:cxnLst/>
            <a:rect l="l" t="t" r="r" b="b"/>
            <a:pathLst>
              <a:path w="138937" h="148843">
                <a:moveTo>
                  <a:pt x="13970" y="107314"/>
                </a:moveTo>
                <a:lnTo>
                  <a:pt x="15367" y="99186"/>
                </a:lnTo>
                <a:lnTo>
                  <a:pt x="15934" y="90529"/>
                </a:lnTo>
                <a:lnTo>
                  <a:pt x="16115" y="76835"/>
                </a:lnTo>
                <a:lnTo>
                  <a:pt x="15671" y="64361"/>
                </a:lnTo>
                <a:lnTo>
                  <a:pt x="14605" y="53085"/>
                </a:lnTo>
                <a:lnTo>
                  <a:pt x="11200" y="36793"/>
                </a:lnTo>
                <a:lnTo>
                  <a:pt x="6985" y="26924"/>
                </a:lnTo>
                <a:lnTo>
                  <a:pt x="3429" y="21208"/>
                </a:lnTo>
                <a:lnTo>
                  <a:pt x="0" y="17017"/>
                </a:lnTo>
                <a:lnTo>
                  <a:pt x="1817" y="142069"/>
                </a:lnTo>
                <a:lnTo>
                  <a:pt x="7874" y="129920"/>
                </a:lnTo>
                <a:lnTo>
                  <a:pt x="12165" y="130733"/>
                </a:lnTo>
                <a:lnTo>
                  <a:pt x="23757" y="131709"/>
                </a:lnTo>
                <a:lnTo>
                  <a:pt x="35639" y="130965"/>
                </a:lnTo>
                <a:lnTo>
                  <a:pt x="47811" y="128496"/>
                </a:lnTo>
                <a:lnTo>
                  <a:pt x="60273" y="124297"/>
                </a:lnTo>
                <a:lnTo>
                  <a:pt x="73025" y="118363"/>
                </a:lnTo>
                <a:lnTo>
                  <a:pt x="85903" y="110905"/>
                </a:lnTo>
                <a:lnTo>
                  <a:pt x="96309" y="103742"/>
                </a:lnTo>
                <a:lnTo>
                  <a:pt x="106196" y="95839"/>
                </a:lnTo>
                <a:lnTo>
                  <a:pt x="107560" y="87040"/>
                </a:lnTo>
                <a:lnTo>
                  <a:pt x="110364" y="72807"/>
                </a:lnTo>
                <a:lnTo>
                  <a:pt x="115574" y="87196"/>
                </a:lnTo>
                <a:lnTo>
                  <a:pt x="112676" y="142486"/>
                </a:lnTo>
                <a:lnTo>
                  <a:pt x="122428" y="148843"/>
                </a:lnTo>
                <a:lnTo>
                  <a:pt x="124453" y="77813"/>
                </a:lnTo>
                <a:lnTo>
                  <a:pt x="118618" y="49275"/>
                </a:lnTo>
                <a:lnTo>
                  <a:pt x="121793" y="48767"/>
                </a:lnTo>
                <a:lnTo>
                  <a:pt x="125095" y="48386"/>
                </a:lnTo>
                <a:lnTo>
                  <a:pt x="128016" y="49275"/>
                </a:lnTo>
                <a:lnTo>
                  <a:pt x="132842" y="67690"/>
                </a:lnTo>
                <a:lnTo>
                  <a:pt x="134874" y="65277"/>
                </a:lnTo>
                <a:lnTo>
                  <a:pt x="135636" y="62483"/>
                </a:lnTo>
                <a:lnTo>
                  <a:pt x="138937" y="0"/>
                </a:lnTo>
                <a:lnTo>
                  <a:pt x="134542" y="7888"/>
                </a:lnTo>
                <a:lnTo>
                  <a:pt x="130683" y="51307"/>
                </a:lnTo>
                <a:lnTo>
                  <a:pt x="133350" y="53339"/>
                </a:lnTo>
                <a:lnTo>
                  <a:pt x="134874" y="55879"/>
                </a:lnTo>
                <a:lnTo>
                  <a:pt x="135255" y="59181"/>
                </a:lnTo>
                <a:lnTo>
                  <a:pt x="134874" y="55879"/>
                </a:lnTo>
                <a:lnTo>
                  <a:pt x="133350" y="53339"/>
                </a:lnTo>
                <a:lnTo>
                  <a:pt x="130683" y="51307"/>
                </a:lnTo>
                <a:lnTo>
                  <a:pt x="128637" y="19554"/>
                </a:lnTo>
                <a:lnTo>
                  <a:pt x="123411" y="31274"/>
                </a:lnTo>
                <a:lnTo>
                  <a:pt x="118858" y="43053"/>
                </a:lnTo>
                <a:lnTo>
                  <a:pt x="116445" y="50413"/>
                </a:lnTo>
                <a:lnTo>
                  <a:pt x="115950" y="50673"/>
                </a:lnTo>
                <a:lnTo>
                  <a:pt x="114976" y="54894"/>
                </a:lnTo>
                <a:lnTo>
                  <a:pt x="111760" y="66801"/>
                </a:lnTo>
                <a:lnTo>
                  <a:pt x="113222" y="53986"/>
                </a:lnTo>
                <a:lnTo>
                  <a:pt x="104919" y="63871"/>
                </a:lnTo>
                <a:lnTo>
                  <a:pt x="95992" y="72991"/>
                </a:lnTo>
                <a:lnTo>
                  <a:pt x="86434" y="81345"/>
                </a:lnTo>
                <a:lnTo>
                  <a:pt x="76240" y="88934"/>
                </a:lnTo>
                <a:lnTo>
                  <a:pt x="65405" y="95757"/>
                </a:lnTo>
                <a:lnTo>
                  <a:pt x="61530" y="97909"/>
                </a:lnTo>
                <a:lnTo>
                  <a:pt x="48772" y="103725"/>
                </a:lnTo>
                <a:lnTo>
                  <a:pt x="36593" y="107244"/>
                </a:lnTo>
                <a:lnTo>
                  <a:pt x="24992" y="108447"/>
                </a:lnTo>
                <a:lnTo>
                  <a:pt x="13970" y="107314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3" name="object 193"/>
          <p:cNvSpPr/>
          <p:nvPr/>
        </p:nvSpPr>
        <p:spPr>
          <a:xfrm>
            <a:off x="4461510" y="1329694"/>
            <a:ext cx="126237" cy="199297"/>
          </a:xfrm>
          <a:custGeom>
            <a:avLst/>
            <a:gdLst/>
            <a:ahLst/>
            <a:cxnLst/>
            <a:rect l="l" t="t" r="r" b="b"/>
            <a:pathLst>
              <a:path w="126237" h="199297">
                <a:moveTo>
                  <a:pt x="10391" y="152631"/>
                </a:moveTo>
                <a:lnTo>
                  <a:pt x="12475" y="139793"/>
                </a:lnTo>
                <a:lnTo>
                  <a:pt x="15952" y="124726"/>
                </a:lnTo>
                <a:lnTo>
                  <a:pt x="20827" y="107437"/>
                </a:lnTo>
                <a:lnTo>
                  <a:pt x="23759" y="98301"/>
                </a:lnTo>
                <a:lnTo>
                  <a:pt x="28907" y="84481"/>
                </a:lnTo>
                <a:lnTo>
                  <a:pt x="34533" y="71900"/>
                </a:lnTo>
                <a:lnTo>
                  <a:pt x="40633" y="60562"/>
                </a:lnTo>
                <a:lnTo>
                  <a:pt x="47201" y="50470"/>
                </a:lnTo>
                <a:lnTo>
                  <a:pt x="54232" y="41625"/>
                </a:lnTo>
                <a:lnTo>
                  <a:pt x="61722" y="34031"/>
                </a:lnTo>
                <a:lnTo>
                  <a:pt x="73744" y="26130"/>
                </a:lnTo>
                <a:lnTo>
                  <a:pt x="84636" y="23940"/>
                </a:lnTo>
                <a:lnTo>
                  <a:pt x="95438" y="26574"/>
                </a:lnTo>
                <a:lnTo>
                  <a:pt x="106172" y="34031"/>
                </a:lnTo>
                <a:lnTo>
                  <a:pt x="108712" y="36063"/>
                </a:lnTo>
                <a:lnTo>
                  <a:pt x="111505" y="36952"/>
                </a:lnTo>
                <a:lnTo>
                  <a:pt x="114807" y="36698"/>
                </a:lnTo>
                <a:lnTo>
                  <a:pt x="117982" y="36571"/>
                </a:lnTo>
                <a:lnTo>
                  <a:pt x="120776" y="35174"/>
                </a:lnTo>
                <a:lnTo>
                  <a:pt x="125222" y="30348"/>
                </a:lnTo>
                <a:lnTo>
                  <a:pt x="126237" y="27554"/>
                </a:lnTo>
                <a:lnTo>
                  <a:pt x="125984" y="24506"/>
                </a:lnTo>
                <a:lnTo>
                  <a:pt x="125856" y="21458"/>
                </a:lnTo>
                <a:lnTo>
                  <a:pt x="122047" y="16251"/>
                </a:lnTo>
                <a:lnTo>
                  <a:pt x="118184" y="12985"/>
                </a:lnTo>
                <a:lnTo>
                  <a:pt x="107164" y="5732"/>
                </a:lnTo>
                <a:lnTo>
                  <a:pt x="95998" y="1404"/>
                </a:lnTo>
                <a:lnTo>
                  <a:pt x="84695" y="0"/>
                </a:lnTo>
                <a:lnTo>
                  <a:pt x="73266" y="1520"/>
                </a:lnTo>
                <a:lnTo>
                  <a:pt x="61722" y="5964"/>
                </a:lnTo>
                <a:lnTo>
                  <a:pt x="54735" y="9935"/>
                </a:lnTo>
                <a:lnTo>
                  <a:pt x="45649" y="16980"/>
                </a:lnTo>
                <a:lnTo>
                  <a:pt x="36880" y="25983"/>
                </a:lnTo>
                <a:lnTo>
                  <a:pt x="28434" y="36924"/>
                </a:lnTo>
                <a:lnTo>
                  <a:pt x="20319" y="49779"/>
                </a:lnTo>
                <a:lnTo>
                  <a:pt x="17017" y="112263"/>
                </a:lnTo>
                <a:lnTo>
                  <a:pt x="16255" y="115057"/>
                </a:lnTo>
                <a:lnTo>
                  <a:pt x="14224" y="117470"/>
                </a:lnTo>
                <a:lnTo>
                  <a:pt x="6476" y="98166"/>
                </a:lnTo>
                <a:lnTo>
                  <a:pt x="3175" y="98547"/>
                </a:lnTo>
                <a:lnTo>
                  <a:pt x="0" y="99055"/>
                </a:lnTo>
                <a:lnTo>
                  <a:pt x="5835" y="127593"/>
                </a:lnTo>
                <a:lnTo>
                  <a:pt x="3810" y="198623"/>
                </a:lnTo>
                <a:lnTo>
                  <a:pt x="7445" y="199297"/>
                </a:lnTo>
                <a:lnTo>
                  <a:pt x="9695" y="163238"/>
                </a:lnTo>
                <a:lnTo>
                  <a:pt x="10391" y="152631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4" name="object 194"/>
          <p:cNvSpPr/>
          <p:nvPr/>
        </p:nvSpPr>
        <p:spPr>
          <a:xfrm>
            <a:off x="4553077" y="1385951"/>
            <a:ext cx="22733" cy="178797"/>
          </a:xfrm>
          <a:custGeom>
            <a:avLst/>
            <a:gdLst/>
            <a:ahLst/>
            <a:cxnLst/>
            <a:rect l="l" t="t" r="r" b="b"/>
            <a:pathLst>
              <a:path w="22733" h="178797">
                <a:moveTo>
                  <a:pt x="4877" y="140539"/>
                </a:moveTo>
                <a:lnTo>
                  <a:pt x="6677" y="128403"/>
                </a:lnTo>
                <a:lnTo>
                  <a:pt x="8457" y="116160"/>
                </a:lnTo>
                <a:lnTo>
                  <a:pt x="10217" y="103809"/>
                </a:lnTo>
                <a:lnTo>
                  <a:pt x="11956" y="91352"/>
                </a:lnTo>
                <a:lnTo>
                  <a:pt x="13675" y="78786"/>
                </a:lnTo>
                <a:lnTo>
                  <a:pt x="15375" y="66114"/>
                </a:lnTo>
                <a:lnTo>
                  <a:pt x="17054" y="53334"/>
                </a:lnTo>
                <a:lnTo>
                  <a:pt x="18713" y="40447"/>
                </a:lnTo>
                <a:lnTo>
                  <a:pt x="20352" y="27452"/>
                </a:lnTo>
                <a:lnTo>
                  <a:pt x="21971" y="14350"/>
                </a:lnTo>
                <a:lnTo>
                  <a:pt x="22733" y="7747"/>
                </a:lnTo>
                <a:lnTo>
                  <a:pt x="20193" y="3682"/>
                </a:lnTo>
                <a:lnTo>
                  <a:pt x="14097" y="1777"/>
                </a:lnTo>
                <a:lnTo>
                  <a:pt x="8000" y="0"/>
                </a:lnTo>
                <a:lnTo>
                  <a:pt x="3301" y="1650"/>
                </a:lnTo>
                <a:lnTo>
                  <a:pt x="0" y="6984"/>
                </a:lnTo>
                <a:lnTo>
                  <a:pt x="4079" y="178797"/>
                </a:lnTo>
                <a:lnTo>
                  <a:pt x="11497" y="142141"/>
                </a:lnTo>
                <a:lnTo>
                  <a:pt x="3683" y="148462"/>
                </a:lnTo>
                <a:lnTo>
                  <a:pt x="4877" y="140539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5" name="object 195"/>
          <p:cNvSpPr/>
          <p:nvPr/>
        </p:nvSpPr>
        <p:spPr>
          <a:xfrm>
            <a:off x="4564574" y="1429684"/>
            <a:ext cx="146271" cy="128499"/>
          </a:xfrm>
          <a:custGeom>
            <a:avLst/>
            <a:gdLst/>
            <a:ahLst/>
            <a:cxnLst/>
            <a:rect l="l" t="t" r="r" b="b"/>
            <a:pathLst>
              <a:path w="146271" h="128499">
                <a:moveTo>
                  <a:pt x="75762" y="71492"/>
                </a:moveTo>
                <a:lnTo>
                  <a:pt x="86679" y="63805"/>
                </a:lnTo>
                <a:lnTo>
                  <a:pt x="97929" y="55994"/>
                </a:lnTo>
                <a:lnTo>
                  <a:pt x="109514" y="48058"/>
                </a:lnTo>
                <a:lnTo>
                  <a:pt x="121433" y="39997"/>
                </a:lnTo>
                <a:lnTo>
                  <a:pt x="133685" y="31812"/>
                </a:lnTo>
                <a:lnTo>
                  <a:pt x="146271" y="23502"/>
                </a:lnTo>
                <a:lnTo>
                  <a:pt x="144601" y="7403"/>
                </a:lnTo>
                <a:lnTo>
                  <a:pt x="139429" y="0"/>
                </a:lnTo>
                <a:lnTo>
                  <a:pt x="135001" y="2867"/>
                </a:lnTo>
                <a:lnTo>
                  <a:pt x="122401" y="11110"/>
                </a:lnTo>
                <a:lnTo>
                  <a:pt x="110172" y="19202"/>
                </a:lnTo>
                <a:lnTo>
                  <a:pt x="98313" y="27144"/>
                </a:lnTo>
                <a:lnTo>
                  <a:pt x="86824" y="34936"/>
                </a:lnTo>
                <a:lnTo>
                  <a:pt x="75705" y="42580"/>
                </a:lnTo>
                <a:lnTo>
                  <a:pt x="64955" y="50074"/>
                </a:lnTo>
                <a:lnTo>
                  <a:pt x="54573" y="57420"/>
                </a:lnTo>
                <a:lnTo>
                  <a:pt x="44560" y="64618"/>
                </a:lnTo>
                <a:lnTo>
                  <a:pt x="34914" y="71669"/>
                </a:lnTo>
                <a:lnTo>
                  <a:pt x="25636" y="78573"/>
                </a:lnTo>
                <a:lnTo>
                  <a:pt x="16724" y="85331"/>
                </a:lnTo>
                <a:lnTo>
                  <a:pt x="8179" y="91942"/>
                </a:lnTo>
                <a:lnTo>
                  <a:pt x="0" y="98408"/>
                </a:lnTo>
                <a:lnTo>
                  <a:pt x="483" y="128499"/>
                </a:lnTo>
                <a:lnTo>
                  <a:pt x="8719" y="121809"/>
                </a:lnTo>
                <a:lnTo>
                  <a:pt x="17292" y="114995"/>
                </a:lnTo>
                <a:lnTo>
                  <a:pt x="26199" y="108056"/>
                </a:lnTo>
                <a:lnTo>
                  <a:pt x="35442" y="100992"/>
                </a:lnTo>
                <a:lnTo>
                  <a:pt x="45020" y="93804"/>
                </a:lnTo>
                <a:lnTo>
                  <a:pt x="54933" y="86491"/>
                </a:lnTo>
                <a:lnTo>
                  <a:pt x="65180" y="79054"/>
                </a:lnTo>
                <a:lnTo>
                  <a:pt x="75762" y="71492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6" name="object 196"/>
          <p:cNvSpPr/>
          <p:nvPr/>
        </p:nvSpPr>
        <p:spPr>
          <a:xfrm>
            <a:off x="4294876" y="1392935"/>
            <a:ext cx="262279" cy="665099"/>
          </a:xfrm>
          <a:custGeom>
            <a:avLst/>
            <a:gdLst/>
            <a:ahLst/>
            <a:cxnLst/>
            <a:rect l="l" t="t" r="r" b="b"/>
            <a:pathLst>
              <a:path w="262279" h="665099">
                <a:moveTo>
                  <a:pt x="210269" y="398037"/>
                </a:moveTo>
                <a:lnTo>
                  <a:pt x="214782" y="380698"/>
                </a:lnTo>
                <a:lnTo>
                  <a:pt x="219232" y="362804"/>
                </a:lnTo>
                <a:lnTo>
                  <a:pt x="223618" y="344354"/>
                </a:lnTo>
                <a:lnTo>
                  <a:pt x="227940" y="325350"/>
                </a:lnTo>
                <a:lnTo>
                  <a:pt x="232199" y="305790"/>
                </a:lnTo>
                <a:lnTo>
                  <a:pt x="236394" y="285676"/>
                </a:lnTo>
                <a:lnTo>
                  <a:pt x="240526" y="265007"/>
                </a:lnTo>
                <a:lnTo>
                  <a:pt x="244595" y="243783"/>
                </a:lnTo>
                <a:lnTo>
                  <a:pt x="248600" y="222004"/>
                </a:lnTo>
                <a:lnTo>
                  <a:pt x="252543" y="199671"/>
                </a:lnTo>
                <a:lnTo>
                  <a:pt x="256422" y="176783"/>
                </a:lnTo>
                <a:lnTo>
                  <a:pt x="262279" y="171812"/>
                </a:lnTo>
                <a:lnTo>
                  <a:pt x="258200" y="0"/>
                </a:lnTo>
                <a:lnTo>
                  <a:pt x="253501" y="8149"/>
                </a:lnTo>
                <a:lnTo>
                  <a:pt x="247605" y="17980"/>
                </a:lnTo>
                <a:lnTo>
                  <a:pt x="241325" y="28042"/>
                </a:lnTo>
                <a:lnTo>
                  <a:pt x="234659" y="38335"/>
                </a:lnTo>
                <a:lnTo>
                  <a:pt x="227604" y="48857"/>
                </a:lnTo>
                <a:lnTo>
                  <a:pt x="220160" y="59608"/>
                </a:lnTo>
                <a:lnTo>
                  <a:pt x="212323" y="70585"/>
                </a:lnTo>
                <a:lnTo>
                  <a:pt x="204091" y="81789"/>
                </a:lnTo>
                <a:lnTo>
                  <a:pt x="195462" y="93218"/>
                </a:lnTo>
                <a:lnTo>
                  <a:pt x="185534" y="104845"/>
                </a:lnTo>
                <a:lnTo>
                  <a:pt x="177809" y="111505"/>
                </a:lnTo>
                <a:lnTo>
                  <a:pt x="177016" y="108366"/>
                </a:lnTo>
                <a:lnTo>
                  <a:pt x="176328" y="99996"/>
                </a:lnTo>
                <a:lnTo>
                  <a:pt x="174079" y="136056"/>
                </a:lnTo>
                <a:lnTo>
                  <a:pt x="183023" y="134802"/>
                </a:lnTo>
                <a:lnTo>
                  <a:pt x="192716" y="129606"/>
                </a:lnTo>
                <a:lnTo>
                  <a:pt x="203167" y="120449"/>
                </a:lnTo>
                <a:lnTo>
                  <a:pt x="214385" y="107315"/>
                </a:lnTo>
                <a:lnTo>
                  <a:pt x="220644" y="98823"/>
                </a:lnTo>
                <a:lnTo>
                  <a:pt x="227663" y="89044"/>
                </a:lnTo>
                <a:lnTo>
                  <a:pt x="234945" y="78660"/>
                </a:lnTo>
                <a:lnTo>
                  <a:pt x="242498" y="67686"/>
                </a:lnTo>
                <a:lnTo>
                  <a:pt x="250326" y="56133"/>
                </a:lnTo>
                <a:lnTo>
                  <a:pt x="249260" y="64382"/>
                </a:lnTo>
                <a:lnTo>
                  <a:pt x="247537" y="77353"/>
                </a:lnTo>
                <a:lnTo>
                  <a:pt x="245775" y="90199"/>
                </a:lnTo>
                <a:lnTo>
                  <a:pt x="243975" y="102919"/>
                </a:lnTo>
                <a:lnTo>
                  <a:pt x="242139" y="115512"/>
                </a:lnTo>
                <a:lnTo>
                  <a:pt x="240267" y="127978"/>
                </a:lnTo>
                <a:lnTo>
                  <a:pt x="238361" y="140313"/>
                </a:lnTo>
                <a:lnTo>
                  <a:pt x="236422" y="152518"/>
                </a:lnTo>
                <a:lnTo>
                  <a:pt x="234451" y="164592"/>
                </a:lnTo>
                <a:lnTo>
                  <a:pt x="223125" y="174693"/>
                </a:lnTo>
                <a:lnTo>
                  <a:pt x="212045" y="184880"/>
                </a:lnTo>
                <a:lnTo>
                  <a:pt x="201210" y="195152"/>
                </a:lnTo>
                <a:lnTo>
                  <a:pt x="190621" y="205510"/>
                </a:lnTo>
                <a:lnTo>
                  <a:pt x="180278" y="215953"/>
                </a:lnTo>
                <a:lnTo>
                  <a:pt x="170180" y="226482"/>
                </a:lnTo>
                <a:lnTo>
                  <a:pt x="160329" y="237095"/>
                </a:lnTo>
                <a:lnTo>
                  <a:pt x="150723" y="247794"/>
                </a:lnTo>
                <a:lnTo>
                  <a:pt x="141363" y="258577"/>
                </a:lnTo>
                <a:lnTo>
                  <a:pt x="132248" y="269446"/>
                </a:lnTo>
                <a:lnTo>
                  <a:pt x="123379" y="280399"/>
                </a:lnTo>
                <a:lnTo>
                  <a:pt x="114756" y="291437"/>
                </a:lnTo>
                <a:lnTo>
                  <a:pt x="106379" y="302560"/>
                </a:lnTo>
                <a:lnTo>
                  <a:pt x="98248" y="313767"/>
                </a:lnTo>
                <a:lnTo>
                  <a:pt x="90362" y="325058"/>
                </a:lnTo>
                <a:lnTo>
                  <a:pt x="82722" y="336434"/>
                </a:lnTo>
                <a:lnTo>
                  <a:pt x="75328" y="347894"/>
                </a:lnTo>
                <a:lnTo>
                  <a:pt x="68179" y="359438"/>
                </a:lnTo>
                <a:lnTo>
                  <a:pt x="61276" y="371066"/>
                </a:lnTo>
                <a:lnTo>
                  <a:pt x="54619" y="382777"/>
                </a:lnTo>
                <a:lnTo>
                  <a:pt x="46495" y="398233"/>
                </a:lnTo>
                <a:lnTo>
                  <a:pt x="40493" y="410487"/>
                </a:lnTo>
                <a:lnTo>
                  <a:pt x="39341" y="413003"/>
                </a:lnTo>
                <a:lnTo>
                  <a:pt x="65552" y="413003"/>
                </a:lnTo>
                <a:lnTo>
                  <a:pt x="69099" y="405977"/>
                </a:lnTo>
                <a:lnTo>
                  <a:pt x="75320" y="394462"/>
                </a:lnTo>
                <a:lnTo>
                  <a:pt x="83343" y="380303"/>
                </a:lnTo>
                <a:lnTo>
                  <a:pt x="89601" y="369781"/>
                </a:lnTo>
                <a:lnTo>
                  <a:pt x="96069" y="359334"/>
                </a:lnTo>
                <a:lnTo>
                  <a:pt x="102748" y="348962"/>
                </a:lnTo>
                <a:lnTo>
                  <a:pt x="109638" y="338666"/>
                </a:lnTo>
                <a:lnTo>
                  <a:pt x="116739" y="328445"/>
                </a:lnTo>
                <a:lnTo>
                  <a:pt x="124051" y="318300"/>
                </a:lnTo>
                <a:lnTo>
                  <a:pt x="131575" y="308230"/>
                </a:lnTo>
                <a:lnTo>
                  <a:pt x="139310" y="298235"/>
                </a:lnTo>
                <a:lnTo>
                  <a:pt x="147258" y="288316"/>
                </a:lnTo>
                <a:lnTo>
                  <a:pt x="155417" y="278472"/>
                </a:lnTo>
                <a:lnTo>
                  <a:pt x="163789" y="268704"/>
                </a:lnTo>
                <a:lnTo>
                  <a:pt x="172373" y="259011"/>
                </a:lnTo>
                <a:lnTo>
                  <a:pt x="181171" y="249393"/>
                </a:lnTo>
                <a:lnTo>
                  <a:pt x="190181" y="239851"/>
                </a:lnTo>
                <a:lnTo>
                  <a:pt x="199404" y="230385"/>
                </a:lnTo>
                <a:lnTo>
                  <a:pt x="208841" y="220994"/>
                </a:lnTo>
                <a:lnTo>
                  <a:pt x="218491" y="211678"/>
                </a:lnTo>
                <a:lnTo>
                  <a:pt x="228355" y="202438"/>
                </a:lnTo>
                <a:lnTo>
                  <a:pt x="227933" y="204803"/>
                </a:lnTo>
                <a:lnTo>
                  <a:pt x="225418" y="218689"/>
                </a:lnTo>
                <a:lnTo>
                  <a:pt x="222875" y="232374"/>
                </a:lnTo>
                <a:lnTo>
                  <a:pt x="220306" y="245858"/>
                </a:lnTo>
                <a:lnTo>
                  <a:pt x="217708" y="259142"/>
                </a:lnTo>
                <a:lnTo>
                  <a:pt x="215082" y="272226"/>
                </a:lnTo>
                <a:lnTo>
                  <a:pt x="212427" y="285109"/>
                </a:lnTo>
                <a:lnTo>
                  <a:pt x="209742" y="297792"/>
                </a:lnTo>
                <a:lnTo>
                  <a:pt x="207027" y="310275"/>
                </a:lnTo>
                <a:lnTo>
                  <a:pt x="204281" y="322559"/>
                </a:lnTo>
                <a:lnTo>
                  <a:pt x="201505" y="334643"/>
                </a:lnTo>
                <a:lnTo>
                  <a:pt x="198696" y="346528"/>
                </a:lnTo>
                <a:lnTo>
                  <a:pt x="195856" y="358214"/>
                </a:lnTo>
                <a:lnTo>
                  <a:pt x="192982" y="369701"/>
                </a:lnTo>
                <a:lnTo>
                  <a:pt x="190075" y="380990"/>
                </a:lnTo>
                <a:lnTo>
                  <a:pt x="187134" y="392079"/>
                </a:lnTo>
                <a:lnTo>
                  <a:pt x="184159" y="402971"/>
                </a:lnTo>
                <a:lnTo>
                  <a:pt x="181343" y="413003"/>
                </a:lnTo>
                <a:lnTo>
                  <a:pt x="206187" y="413003"/>
                </a:lnTo>
                <a:lnTo>
                  <a:pt x="210269" y="398037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7" name="object 197"/>
          <p:cNvSpPr/>
          <p:nvPr/>
        </p:nvSpPr>
        <p:spPr>
          <a:xfrm>
            <a:off x="4707481" y="1340788"/>
            <a:ext cx="15394" cy="105829"/>
          </a:xfrm>
          <a:custGeom>
            <a:avLst/>
            <a:gdLst/>
            <a:ahLst/>
            <a:cxnLst/>
            <a:rect l="l" t="t" r="r" b="b"/>
            <a:pathLst>
              <a:path w="15394" h="105829">
                <a:moveTo>
                  <a:pt x="0" y="12648"/>
                </a:moveTo>
                <a:lnTo>
                  <a:pt x="3456" y="84405"/>
                </a:lnTo>
                <a:lnTo>
                  <a:pt x="6377" y="82373"/>
                </a:lnTo>
                <a:lnTo>
                  <a:pt x="11711" y="105233"/>
                </a:lnTo>
                <a:lnTo>
                  <a:pt x="12616" y="105829"/>
                </a:lnTo>
                <a:lnTo>
                  <a:pt x="15394" y="83389"/>
                </a:lnTo>
                <a:lnTo>
                  <a:pt x="12346" y="82627"/>
                </a:lnTo>
                <a:lnTo>
                  <a:pt x="9298" y="81865"/>
                </a:lnTo>
                <a:lnTo>
                  <a:pt x="7079" y="0"/>
                </a:lnTo>
                <a:lnTo>
                  <a:pt x="0" y="12648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8" name="object 198"/>
          <p:cNvSpPr/>
          <p:nvPr/>
        </p:nvSpPr>
        <p:spPr>
          <a:xfrm>
            <a:off x="4723511" y="1401464"/>
            <a:ext cx="9289" cy="32746"/>
          </a:xfrm>
          <a:custGeom>
            <a:avLst/>
            <a:gdLst/>
            <a:ahLst/>
            <a:cxnLst/>
            <a:rect l="l" t="t" r="r" b="b"/>
            <a:pathLst>
              <a:path w="9289" h="32746">
                <a:moveTo>
                  <a:pt x="9289" y="0"/>
                </a:moveTo>
                <a:lnTo>
                  <a:pt x="0" y="16490"/>
                </a:lnTo>
                <a:lnTo>
                  <a:pt x="1777" y="24491"/>
                </a:lnTo>
                <a:lnTo>
                  <a:pt x="3683" y="27158"/>
                </a:lnTo>
                <a:lnTo>
                  <a:pt x="5461" y="29825"/>
                </a:lnTo>
                <a:lnTo>
                  <a:pt x="6096" y="32746"/>
                </a:lnTo>
                <a:lnTo>
                  <a:pt x="9289" y="0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9" name="object 199"/>
          <p:cNvSpPr/>
          <p:nvPr/>
        </p:nvSpPr>
        <p:spPr>
          <a:xfrm>
            <a:off x="4717415" y="1287300"/>
            <a:ext cx="77724" cy="110666"/>
          </a:xfrm>
          <a:custGeom>
            <a:avLst/>
            <a:gdLst/>
            <a:ahLst/>
            <a:cxnLst/>
            <a:rect l="l" t="t" r="r" b="b"/>
            <a:pathLst>
              <a:path w="77724" h="110666">
                <a:moveTo>
                  <a:pt x="54082" y="90867"/>
                </a:moveTo>
                <a:lnTo>
                  <a:pt x="59039" y="80323"/>
                </a:lnTo>
                <a:lnTo>
                  <a:pt x="63363" y="70515"/>
                </a:lnTo>
                <a:lnTo>
                  <a:pt x="67056" y="61439"/>
                </a:lnTo>
                <a:lnTo>
                  <a:pt x="70191" y="53068"/>
                </a:lnTo>
                <a:lnTo>
                  <a:pt x="74958" y="38366"/>
                </a:lnTo>
                <a:lnTo>
                  <a:pt x="77469" y="27024"/>
                </a:lnTo>
                <a:lnTo>
                  <a:pt x="77724" y="19021"/>
                </a:lnTo>
                <a:lnTo>
                  <a:pt x="76708" y="11782"/>
                </a:lnTo>
                <a:lnTo>
                  <a:pt x="73279" y="6448"/>
                </a:lnTo>
                <a:lnTo>
                  <a:pt x="67690" y="3273"/>
                </a:lnTo>
                <a:lnTo>
                  <a:pt x="66979" y="2830"/>
                </a:lnTo>
                <a:lnTo>
                  <a:pt x="57120" y="0"/>
                </a:lnTo>
                <a:lnTo>
                  <a:pt x="46054" y="2560"/>
                </a:lnTo>
                <a:lnTo>
                  <a:pt x="33782" y="10512"/>
                </a:lnTo>
                <a:lnTo>
                  <a:pt x="24035" y="19327"/>
                </a:lnTo>
                <a:lnTo>
                  <a:pt x="15328" y="28524"/>
                </a:lnTo>
                <a:lnTo>
                  <a:pt x="7324" y="38401"/>
                </a:lnTo>
                <a:lnTo>
                  <a:pt x="0" y="48993"/>
                </a:lnTo>
                <a:lnTo>
                  <a:pt x="1443" y="110666"/>
                </a:lnTo>
                <a:lnTo>
                  <a:pt x="3683" y="96491"/>
                </a:lnTo>
                <a:lnTo>
                  <a:pt x="5982" y="88334"/>
                </a:lnTo>
                <a:lnTo>
                  <a:pt x="10799" y="76662"/>
                </a:lnTo>
                <a:lnTo>
                  <a:pt x="17399" y="65122"/>
                </a:lnTo>
                <a:lnTo>
                  <a:pt x="21422" y="59023"/>
                </a:lnTo>
                <a:lnTo>
                  <a:pt x="29235" y="48505"/>
                </a:lnTo>
                <a:lnTo>
                  <a:pt x="36830" y="39849"/>
                </a:lnTo>
                <a:lnTo>
                  <a:pt x="43180" y="33245"/>
                </a:lnTo>
                <a:lnTo>
                  <a:pt x="48768" y="28673"/>
                </a:lnTo>
                <a:lnTo>
                  <a:pt x="53594" y="25752"/>
                </a:lnTo>
                <a:lnTo>
                  <a:pt x="53546" y="26162"/>
                </a:lnTo>
                <a:lnTo>
                  <a:pt x="52301" y="32902"/>
                </a:lnTo>
                <a:lnTo>
                  <a:pt x="50046" y="40857"/>
                </a:lnTo>
                <a:lnTo>
                  <a:pt x="48490" y="102149"/>
                </a:lnTo>
                <a:lnTo>
                  <a:pt x="54082" y="90867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0" name="object 200"/>
          <p:cNvSpPr/>
          <p:nvPr/>
        </p:nvSpPr>
        <p:spPr>
          <a:xfrm>
            <a:off x="4720562" y="1437385"/>
            <a:ext cx="11198" cy="14863"/>
          </a:xfrm>
          <a:custGeom>
            <a:avLst/>
            <a:gdLst/>
            <a:ahLst/>
            <a:cxnLst/>
            <a:rect l="l" t="t" r="r" b="b"/>
            <a:pathLst>
              <a:path w="11198" h="14863">
                <a:moveTo>
                  <a:pt x="11198" y="14863"/>
                </a:moveTo>
                <a:lnTo>
                  <a:pt x="8409" y="0"/>
                </a:lnTo>
                <a:lnTo>
                  <a:pt x="7774" y="3301"/>
                </a:lnTo>
                <a:lnTo>
                  <a:pt x="6123" y="5715"/>
                </a:lnTo>
                <a:lnTo>
                  <a:pt x="3202" y="7366"/>
                </a:lnTo>
                <a:lnTo>
                  <a:pt x="0" y="9456"/>
                </a:lnTo>
                <a:lnTo>
                  <a:pt x="11198" y="14863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1" name="object 201"/>
          <p:cNvSpPr/>
          <p:nvPr/>
        </p:nvSpPr>
        <p:spPr>
          <a:xfrm>
            <a:off x="5140833" y="1442312"/>
            <a:ext cx="37519" cy="102148"/>
          </a:xfrm>
          <a:custGeom>
            <a:avLst/>
            <a:gdLst/>
            <a:ahLst/>
            <a:cxnLst/>
            <a:rect l="l" t="t" r="r" b="b"/>
            <a:pathLst>
              <a:path w="37519" h="102148">
                <a:moveTo>
                  <a:pt x="31156" y="12565"/>
                </a:moveTo>
                <a:lnTo>
                  <a:pt x="24840" y="24435"/>
                </a:lnTo>
                <a:lnTo>
                  <a:pt x="18569" y="35609"/>
                </a:lnTo>
                <a:lnTo>
                  <a:pt x="12340" y="46084"/>
                </a:lnTo>
                <a:lnTo>
                  <a:pt x="6151" y="55856"/>
                </a:lnTo>
                <a:lnTo>
                  <a:pt x="0" y="64923"/>
                </a:lnTo>
                <a:lnTo>
                  <a:pt x="1383" y="102148"/>
                </a:lnTo>
                <a:lnTo>
                  <a:pt x="9762" y="91841"/>
                </a:lnTo>
                <a:lnTo>
                  <a:pt x="18283" y="80163"/>
                </a:lnTo>
                <a:lnTo>
                  <a:pt x="26729" y="67435"/>
                </a:lnTo>
                <a:lnTo>
                  <a:pt x="28683" y="56515"/>
                </a:lnTo>
                <a:lnTo>
                  <a:pt x="31417" y="40846"/>
                </a:lnTo>
                <a:lnTo>
                  <a:pt x="37519" y="0"/>
                </a:lnTo>
                <a:lnTo>
                  <a:pt x="31156" y="12565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2" name="object 202"/>
          <p:cNvSpPr/>
          <p:nvPr/>
        </p:nvSpPr>
        <p:spPr>
          <a:xfrm>
            <a:off x="4929011" y="1481559"/>
            <a:ext cx="12685" cy="67459"/>
          </a:xfrm>
          <a:custGeom>
            <a:avLst/>
            <a:gdLst/>
            <a:ahLst/>
            <a:cxnLst/>
            <a:rect l="l" t="t" r="r" b="b"/>
            <a:pathLst>
              <a:path w="12685" h="67459">
                <a:moveTo>
                  <a:pt x="6081" y="32026"/>
                </a:moveTo>
                <a:lnTo>
                  <a:pt x="3665" y="0"/>
                </a:lnTo>
                <a:lnTo>
                  <a:pt x="902" y="12879"/>
                </a:lnTo>
                <a:lnTo>
                  <a:pt x="0" y="42816"/>
                </a:lnTo>
                <a:lnTo>
                  <a:pt x="4085" y="60736"/>
                </a:lnTo>
                <a:lnTo>
                  <a:pt x="12685" y="67459"/>
                </a:lnTo>
                <a:lnTo>
                  <a:pt x="6081" y="32026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3" name="object 203"/>
          <p:cNvSpPr/>
          <p:nvPr/>
        </p:nvSpPr>
        <p:spPr>
          <a:xfrm>
            <a:off x="4928257" y="1494438"/>
            <a:ext cx="4839" cy="47856"/>
          </a:xfrm>
          <a:custGeom>
            <a:avLst/>
            <a:gdLst/>
            <a:ahLst/>
            <a:cxnLst/>
            <a:rect l="l" t="t" r="r" b="b"/>
            <a:pathLst>
              <a:path w="4839" h="47856">
                <a:moveTo>
                  <a:pt x="753" y="29937"/>
                </a:moveTo>
                <a:lnTo>
                  <a:pt x="1655" y="0"/>
                </a:lnTo>
                <a:lnTo>
                  <a:pt x="12" y="11906"/>
                </a:lnTo>
                <a:lnTo>
                  <a:pt x="0" y="31240"/>
                </a:lnTo>
                <a:lnTo>
                  <a:pt x="279" y="35679"/>
                </a:lnTo>
                <a:lnTo>
                  <a:pt x="4839" y="47856"/>
                </a:lnTo>
                <a:lnTo>
                  <a:pt x="753" y="29937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4" name="object 204"/>
          <p:cNvSpPr/>
          <p:nvPr/>
        </p:nvSpPr>
        <p:spPr>
          <a:xfrm>
            <a:off x="5167777" y="1495000"/>
            <a:ext cx="10318" cy="185563"/>
          </a:xfrm>
          <a:custGeom>
            <a:avLst/>
            <a:gdLst/>
            <a:ahLst/>
            <a:cxnLst/>
            <a:rect l="l" t="t" r="r" b="b"/>
            <a:pathLst>
              <a:path w="10318" h="185563">
                <a:moveTo>
                  <a:pt x="8801" y="0"/>
                </a:moveTo>
                <a:lnTo>
                  <a:pt x="0" y="14424"/>
                </a:lnTo>
                <a:lnTo>
                  <a:pt x="2088" y="185563"/>
                </a:lnTo>
                <a:lnTo>
                  <a:pt x="4864" y="172747"/>
                </a:lnTo>
                <a:lnTo>
                  <a:pt x="7608" y="160202"/>
                </a:lnTo>
                <a:lnTo>
                  <a:pt x="10318" y="147927"/>
                </a:lnTo>
                <a:lnTo>
                  <a:pt x="8801" y="0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5" name="object 205"/>
          <p:cNvSpPr/>
          <p:nvPr/>
        </p:nvSpPr>
        <p:spPr>
          <a:xfrm>
            <a:off x="5185521" y="1283969"/>
            <a:ext cx="43068" cy="323756"/>
          </a:xfrm>
          <a:custGeom>
            <a:avLst/>
            <a:gdLst/>
            <a:ahLst/>
            <a:cxnLst/>
            <a:rect l="l" t="t" r="r" b="b"/>
            <a:pathLst>
              <a:path w="43068" h="323756">
                <a:moveTo>
                  <a:pt x="37201" y="47859"/>
                </a:moveTo>
                <a:lnTo>
                  <a:pt x="38995" y="37350"/>
                </a:lnTo>
                <a:lnTo>
                  <a:pt x="40462" y="28615"/>
                </a:lnTo>
                <a:lnTo>
                  <a:pt x="41603" y="21657"/>
                </a:lnTo>
                <a:lnTo>
                  <a:pt x="42417" y="16473"/>
                </a:lnTo>
                <a:lnTo>
                  <a:pt x="42906" y="13064"/>
                </a:lnTo>
                <a:lnTo>
                  <a:pt x="43068" y="11430"/>
                </a:lnTo>
                <a:lnTo>
                  <a:pt x="42687" y="8128"/>
                </a:lnTo>
                <a:lnTo>
                  <a:pt x="41163" y="5461"/>
                </a:lnTo>
                <a:lnTo>
                  <a:pt x="36337" y="1016"/>
                </a:lnTo>
                <a:lnTo>
                  <a:pt x="33543" y="0"/>
                </a:lnTo>
                <a:lnTo>
                  <a:pt x="30241" y="508"/>
                </a:lnTo>
                <a:lnTo>
                  <a:pt x="27447" y="508"/>
                </a:lnTo>
                <a:lnTo>
                  <a:pt x="24780" y="1524"/>
                </a:lnTo>
                <a:lnTo>
                  <a:pt x="20335" y="6096"/>
                </a:lnTo>
                <a:lnTo>
                  <a:pt x="19192" y="8763"/>
                </a:lnTo>
                <a:lnTo>
                  <a:pt x="19192" y="12065"/>
                </a:lnTo>
                <a:lnTo>
                  <a:pt x="19022" y="13536"/>
                </a:lnTo>
                <a:lnTo>
                  <a:pt x="18561" y="16684"/>
                </a:lnTo>
                <a:lnTo>
                  <a:pt x="18684" y="150749"/>
                </a:lnTo>
                <a:lnTo>
                  <a:pt x="17668" y="147700"/>
                </a:lnTo>
                <a:lnTo>
                  <a:pt x="15763" y="145415"/>
                </a:lnTo>
                <a:lnTo>
                  <a:pt x="15483" y="35383"/>
                </a:lnTo>
                <a:lnTo>
                  <a:pt x="13892" y="44701"/>
                </a:lnTo>
                <a:lnTo>
                  <a:pt x="12021" y="55562"/>
                </a:lnTo>
                <a:lnTo>
                  <a:pt x="12842" y="144018"/>
                </a:lnTo>
                <a:lnTo>
                  <a:pt x="10048" y="142621"/>
                </a:lnTo>
                <a:lnTo>
                  <a:pt x="7000" y="142367"/>
                </a:lnTo>
                <a:lnTo>
                  <a:pt x="3952" y="143383"/>
                </a:lnTo>
                <a:lnTo>
                  <a:pt x="904" y="144399"/>
                </a:lnTo>
                <a:lnTo>
                  <a:pt x="0" y="195232"/>
                </a:lnTo>
                <a:lnTo>
                  <a:pt x="509" y="323756"/>
                </a:lnTo>
                <a:lnTo>
                  <a:pt x="3089" y="312564"/>
                </a:lnTo>
                <a:lnTo>
                  <a:pt x="5638" y="301643"/>
                </a:lnTo>
                <a:lnTo>
                  <a:pt x="8155" y="290994"/>
                </a:lnTo>
                <a:lnTo>
                  <a:pt x="10641" y="280616"/>
                </a:lnTo>
                <a:lnTo>
                  <a:pt x="9082" y="178059"/>
                </a:lnTo>
                <a:lnTo>
                  <a:pt x="14366" y="177292"/>
                </a:lnTo>
                <a:lnTo>
                  <a:pt x="15459" y="171177"/>
                </a:lnTo>
                <a:lnTo>
                  <a:pt x="17111" y="161909"/>
                </a:lnTo>
                <a:lnTo>
                  <a:pt x="18303" y="159512"/>
                </a:lnTo>
                <a:lnTo>
                  <a:pt x="19573" y="156718"/>
                </a:lnTo>
                <a:lnTo>
                  <a:pt x="19700" y="153797"/>
                </a:lnTo>
                <a:lnTo>
                  <a:pt x="18956" y="151563"/>
                </a:lnTo>
                <a:lnTo>
                  <a:pt x="19551" y="148228"/>
                </a:lnTo>
                <a:lnTo>
                  <a:pt x="23314" y="127056"/>
                </a:lnTo>
                <a:lnTo>
                  <a:pt x="26748" y="107663"/>
                </a:lnTo>
                <a:lnTo>
                  <a:pt x="29853" y="90047"/>
                </a:lnTo>
                <a:lnTo>
                  <a:pt x="32630" y="74208"/>
                </a:lnTo>
                <a:lnTo>
                  <a:pt x="35079" y="60145"/>
                </a:lnTo>
                <a:lnTo>
                  <a:pt x="37201" y="47859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6" name="object 206"/>
          <p:cNvSpPr/>
          <p:nvPr/>
        </p:nvSpPr>
        <p:spPr>
          <a:xfrm>
            <a:off x="5201004" y="1300654"/>
            <a:ext cx="3201" cy="134064"/>
          </a:xfrm>
          <a:custGeom>
            <a:avLst/>
            <a:gdLst/>
            <a:ahLst/>
            <a:cxnLst/>
            <a:rect l="l" t="t" r="r" b="b"/>
            <a:pathLst>
              <a:path w="3201" h="134064">
                <a:moveTo>
                  <a:pt x="0" y="18699"/>
                </a:moveTo>
                <a:lnTo>
                  <a:pt x="280" y="128730"/>
                </a:lnTo>
                <a:lnTo>
                  <a:pt x="2185" y="131016"/>
                </a:lnTo>
                <a:lnTo>
                  <a:pt x="3201" y="134064"/>
                </a:lnTo>
                <a:lnTo>
                  <a:pt x="3078" y="0"/>
                </a:lnTo>
                <a:lnTo>
                  <a:pt x="2334" y="4690"/>
                </a:lnTo>
                <a:lnTo>
                  <a:pt x="1308" y="10923"/>
                </a:lnTo>
                <a:lnTo>
                  <a:pt x="0" y="18699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7" name="object 207"/>
          <p:cNvSpPr/>
          <p:nvPr/>
        </p:nvSpPr>
        <p:spPr>
          <a:xfrm>
            <a:off x="5180409" y="1398405"/>
            <a:ext cx="6833" cy="38693"/>
          </a:xfrm>
          <a:custGeom>
            <a:avLst/>
            <a:gdLst/>
            <a:ahLst/>
            <a:cxnLst/>
            <a:rect l="l" t="t" r="r" b="b"/>
            <a:pathLst>
              <a:path w="6833" h="38693">
                <a:moveTo>
                  <a:pt x="3556" y="18575"/>
                </a:moveTo>
                <a:lnTo>
                  <a:pt x="0" y="38693"/>
                </a:lnTo>
                <a:lnTo>
                  <a:pt x="2079" y="35424"/>
                </a:lnTo>
                <a:lnTo>
                  <a:pt x="3730" y="32122"/>
                </a:lnTo>
                <a:lnTo>
                  <a:pt x="6833" y="0"/>
                </a:lnTo>
                <a:lnTo>
                  <a:pt x="3556" y="18575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8" name="object 208"/>
          <p:cNvSpPr/>
          <p:nvPr/>
        </p:nvSpPr>
        <p:spPr>
          <a:xfrm>
            <a:off x="4922759" y="1339532"/>
            <a:ext cx="274783" cy="658177"/>
          </a:xfrm>
          <a:custGeom>
            <a:avLst/>
            <a:gdLst/>
            <a:ahLst/>
            <a:cxnLst/>
            <a:rect l="l" t="t" r="r" b="b"/>
            <a:pathLst>
              <a:path w="274783" h="658177">
                <a:moveTo>
                  <a:pt x="223682" y="453302"/>
                </a:moveTo>
                <a:lnTo>
                  <a:pt x="226836" y="437705"/>
                </a:lnTo>
                <a:lnTo>
                  <a:pt x="229732" y="423597"/>
                </a:lnTo>
                <a:lnTo>
                  <a:pt x="232714" y="409162"/>
                </a:lnTo>
                <a:lnTo>
                  <a:pt x="235661" y="394996"/>
                </a:lnTo>
                <a:lnTo>
                  <a:pt x="238574" y="381100"/>
                </a:lnTo>
                <a:lnTo>
                  <a:pt x="241452" y="367474"/>
                </a:lnTo>
                <a:lnTo>
                  <a:pt x="244296" y="354117"/>
                </a:lnTo>
                <a:lnTo>
                  <a:pt x="247106" y="341031"/>
                </a:lnTo>
                <a:lnTo>
                  <a:pt x="245018" y="169892"/>
                </a:lnTo>
                <a:lnTo>
                  <a:pt x="253820" y="155467"/>
                </a:lnTo>
                <a:lnTo>
                  <a:pt x="249696" y="142430"/>
                </a:lnTo>
                <a:lnTo>
                  <a:pt x="253813" y="119226"/>
                </a:lnTo>
                <a:lnTo>
                  <a:pt x="253820" y="155467"/>
                </a:lnTo>
                <a:lnTo>
                  <a:pt x="255336" y="303394"/>
                </a:lnTo>
                <a:lnTo>
                  <a:pt x="258014" y="291390"/>
                </a:lnTo>
                <a:lnTo>
                  <a:pt x="260658" y="279656"/>
                </a:lnTo>
                <a:lnTo>
                  <a:pt x="263271" y="268193"/>
                </a:lnTo>
                <a:lnTo>
                  <a:pt x="262762" y="139669"/>
                </a:lnTo>
                <a:lnTo>
                  <a:pt x="263666" y="88836"/>
                </a:lnTo>
                <a:lnTo>
                  <a:pt x="266714" y="87820"/>
                </a:lnTo>
                <a:lnTo>
                  <a:pt x="269762" y="86804"/>
                </a:lnTo>
                <a:lnTo>
                  <a:pt x="272810" y="87058"/>
                </a:lnTo>
                <a:lnTo>
                  <a:pt x="274783" y="0"/>
                </a:lnTo>
                <a:lnTo>
                  <a:pt x="272629" y="12404"/>
                </a:lnTo>
                <a:lnTo>
                  <a:pt x="270195" y="26350"/>
                </a:lnTo>
                <a:lnTo>
                  <a:pt x="267480" y="41840"/>
                </a:lnTo>
                <a:lnTo>
                  <a:pt x="264484" y="58872"/>
                </a:lnTo>
                <a:lnTo>
                  <a:pt x="261380" y="90995"/>
                </a:lnTo>
                <a:lnTo>
                  <a:pt x="259729" y="94297"/>
                </a:lnTo>
                <a:lnTo>
                  <a:pt x="257650" y="97565"/>
                </a:lnTo>
                <a:lnTo>
                  <a:pt x="257373" y="99130"/>
                </a:lnTo>
                <a:lnTo>
                  <a:pt x="255593" y="102779"/>
                </a:lnTo>
                <a:lnTo>
                  <a:pt x="249491" y="143625"/>
                </a:lnTo>
                <a:lnTo>
                  <a:pt x="246757" y="159295"/>
                </a:lnTo>
                <a:lnTo>
                  <a:pt x="244803" y="170215"/>
                </a:lnTo>
                <a:lnTo>
                  <a:pt x="244244" y="173341"/>
                </a:lnTo>
                <a:lnTo>
                  <a:pt x="241962" y="185771"/>
                </a:lnTo>
                <a:lnTo>
                  <a:pt x="239923" y="196589"/>
                </a:lnTo>
                <a:lnTo>
                  <a:pt x="238139" y="205803"/>
                </a:lnTo>
                <a:lnTo>
                  <a:pt x="225001" y="210840"/>
                </a:lnTo>
                <a:lnTo>
                  <a:pt x="213120" y="214312"/>
                </a:lnTo>
                <a:lnTo>
                  <a:pt x="209818" y="215201"/>
                </a:lnTo>
                <a:lnTo>
                  <a:pt x="209667" y="215312"/>
                </a:lnTo>
                <a:lnTo>
                  <a:pt x="211220" y="213862"/>
                </a:lnTo>
                <a:lnTo>
                  <a:pt x="219457" y="204927"/>
                </a:lnTo>
                <a:lnTo>
                  <a:pt x="218073" y="167703"/>
                </a:lnTo>
                <a:lnTo>
                  <a:pt x="217577" y="168401"/>
                </a:lnTo>
                <a:lnTo>
                  <a:pt x="207924" y="181430"/>
                </a:lnTo>
                <a:lnTo>
                  <a:pt x="199202" y="192147"/>
                </a:lnTo>
                <a:lnTo>
                  <a:pt x="191409" y="200564"/>
                </a:lnTo>
                <a:lnTo>
                  <a:pt x="184545" y="206692"/>
                </a:lnTo>
                <a:lnTo>
                  <a:pt x="175782" y="213423"/>
                </a:lnTo>
                <a:lnTo>
                  <a:pt x="168543" y="216217"/>
                </a:lnTo>
                <a:lnTo>
                  <a:pt x="162828" y="214947"/>
                </a:lnTo>
                <a:lnTo>
                  <a:pt x="158891" y="214185"/>
                </a:lnTo>
                <a:lnTo>
                  <a:pt x="155208" y="211391"/>
                </a:lnTo>
                <a:lnTo>
                  <a:pt x="152668" y="208089"/>
                </a:lnTo>
                <a:lnTo>
                  <a:pt x="149366" y="202755"/>
                </a:lnTo>
                <a:lnTo>
                  <a:pt x="146191" y="197421"/>
                </a:lnTo>
                <a:lnTo>
                  <a:pt x="143270" y="190817"/>
                </a:lnTo>
                <a:lnTo>
                  <a:pt x="140857" y="182943"/>
                </a:lnTo>
                <a:lnTo>
                  <a:pt x="138756" y="175121"/>
                </a:lnTo>
                <a:lnTo>
                  <a:pt x="136187" y="162945"/>
                </a:lnTo>
                <a:lnTo>
                  <a:pt x="133618" y="147891"/>
                </a:lnTo>
                <a:lnTo>
                  <a:pt x="131683" y="134094"/>
                </a:lnTo>
                <a:lnTo>
                  <a:pt x="130410" y="121759"/>
                </a:lnTo>
                <a:lnTo>
                  <a:pt x="129414" y="108666"/>
                </a:lnTo>
                <a:lnTo>
                  <a:pt x="128665" y="94805"/>
                </a:lnTo>
                <a:lnTo>
                  <a:pt x="128284" y="89217"/>
                </a:lnTo>
                <a:lnTo>
                  <a:pt x="125490" y="85661"/>
                </a:lnTo>
                <a:lnTo>
                  <a:pt x="120156" y="84137"/>
                </a:lnTo>
                <a:lnTo>
                  <a:pt x="114949" y="82740"/>
                </a:lnTo>
                <a:lnTo>
                  <a:pt x="110631" y="84137"/>
                </a:lnTo>
                <a:lnTo>
                  <a:pt x="107329" y="88201"/>
                </a:lnTo>
                <a:lnTo>
                  <a:pt x="105297" y="90995"/>
                </a:lnTo>
                <a:lnTo>
                  <a:pt x="101741" y="96075"/>
                </a:lnTo>
                <a:lnTo>
                  <a:pt x="96407" y="103441"/>
                </a:lnTo>
                <a:lnTo>
                  <a:pt x="91308" y="110418"/>
                </a:lnTo>
                <a:lnTo>
                  <a:pt x="82328" y="122498"/>
                </a:lnTo>
                <a:lnTo>
                  <a:pt x="73736" y="133781"/>
                </a:lnTo>
                <a:lnTo>
                  <a:pt x="65532" y="144271"/>
                </a:lnTo>
                <a:lnTo>
                  <a:pt x="57715" y="153972"/>
                </a:lnTo>
                <a:lnTo>
                  <a:pt x="50286" y="162886"/>
                </a:lnTo>
                <a:lnTo>
                  <a:pt x="43244" y="171018"/>
                </a:lnTo>
                <a:lnTo>
                  <a:pt x="36590" y="178371"/>
                </a:lnTo>
                <a:lnTo>
                  <a:pt x="33415" y="181673"/>
                </a:lnTo>
                <a:lnTo>
                  <a:pt x="30494" y="184213"/>
                </a:lnTo>
                <a:lnTo>
                  <a:pt x="28081" y="186245"/>
                </a:lnTo>
                <a:lnTo>
                  <a:pt x="27695" y="183594"/>
                </a:lnTo>
                <a:lnTo>
                  <a:pt x="27542" y="174746"/>
                </a:lnTo>
                <a:lnTo>
                  <a:pt x="28808" y="164034"/>
                </a:lnTo>
                <a:lnTo>
                  <a:pt x="27264" y="146359"/>
                </a:lnTo>
                <a:lnTo>
                  <a:pt x="21214" y="157771"/>
                </a:lnTo>
                <a:lnTo>
                  <a:pt x="23640" y="101969"/>
                </a:lnTo>
                <a:lnTo>
                  <a:pt x="18851" y="113555"/>
                </a:lnTo>
                <a:lnTo>
                  <a:pt x="14746" y="125285"/>
                </a:lnTo>
                <a:lnTo>
                  <a:pt x="14969" y="169273"/>
                </a:lnTo>
                <a:lnTo>
                  <a:pt x="13821" y="128184"/>
                </a:lnTo>
                <a:lnTo>
                  <a:pt x="16818" y="115477"/>
                </a:lnTo>
                <a:lnTo>
                  <a:pt x="11110" y="126986"/>
                </a:lnTo>
                <a:lnTo>
                  <a:pt x="5333" y="138293"/>
                </a:lnTo>
                <a:lnTo>
                  <a:pt x="4967" y="177736"/>
                </a:lnTo>
                <a:lnTo>
                  <a:pt x="0" y="195652"/>
                </a:lnTo>
                <a:lnTo>
                  <a:pt x="5498" y="186146"/>
                </a:lnTo>
                <a:lnTo>
                  <a:pt x="5511" y="166812"/>
                </a:lnTo>
                <a:lnTo>
                  <a:pt x="7154" y="154905"/>
                </a:lnTo>
                <a:lnTo>
                  <a:pt x="9917" y="142026"/>
                </a:lnTo>
                <a:lnTo>
                  <a:pt x="12333" y="174053"/>
                </a:lnTo>
                <a:lnTo>
                  <a:pt x="18937" y="209486"/>
                </a:lnTo>
                <a:lnTo>
                  <a:pt x="22277" y="210615"/>
                </a:lnTo>
                <a:lnTo>
                  <a:pt x="31905" y="210175"/>
                </a:lnTo>
                <a:lnTo>
                  <a:pt x="42602" y="204718"/>
                </a:lnTo>
                <a:lnTo>
                  <a:pt x="54370" y="194246"/>
                </a:lnTo>
                <a:lnTo>
                  <a:pt x="58992" y="189026"/>
                </a:lnTo>
                <a:lnTo>
                  <a:pt x="66274" y="180559"/>
                </a:lnTo>
                <a:lnTo>
                  <a:pt x="73867" y="171442"/>
                </a:lnTo>
                <a:lnTo>
                  <a:pt x="81768" y="161669"/>
                </a:lnTo>
                <a:lnTo>
                  <a:pt x="89979" y="151232"/>
                </a:lnTo>
                <a:lnTo>
                  <a:pt x="98500" y="140122"/>
                </a:lnTo>
                <a:lnTo>
                  <a:pt x="107329" y="128333"/>
                </a:lnTo>
                <a:lnTo>
                  <a:pt x="108477" y="139124"/>
                </a:lnTo>
                <a:lnTo>
                  <a:pt x="111220" y="158430"/>
                </a:lnTo>
                <a:lnTo>
                  <a:pt x="114653" y="175657"/>
                </a:lnTo>
                <a:lnTo>
                  <a:pt x="118776" y="190806"/>
                </a:lnTo>
                <a:lnTo>
                  <a:pt x="123589" y="203877"/>
                </a:lnTo>
                <a:lnTo>
                  <a:pt x="129092" y="214870"/>
                </a:lnTo>
                <a:lnTo>
                  <a:pt x="135285" y="223785"/>
                </a:lnTo>
                <a:lnTo>
                  <a:pt x="142167" y="230622"/>
                </a:lnTo>
                <a:lnTo>
                  <a:pt x="149740" y="235380"/>
                </a:lnTo>
                <a:lnTo>
                  <a:pt x="158002" y="238061"/>
                </a:lnTo>
                <a:lnTo>
                  <a:pt x="164779" y="238695"/>
                </a:lnTo>
                <a:lnTo>
                  <a:pt x="172162" y="237979"/>
                </a:lnTo>
                <a:lnTo>
                  <a:pt x="179689" y="235894"/>
                </a:lnTo>
                <a:lnTo>
                  <a:pt x="187358" y="232441"/>
                </a:lnTo>
                <a:lnTo>
                  <a:pt x="195170" y="227618"/>
                </a:lnTo>
                <a:lnTo>
                  <a:pt x="203124" y="221425"/>
                </a:lnTo>
                <a:lnTo>
                  <a:pt x="206909" y="217889"/>
                </a:lnTo>
                <a:lnTo>
                  <a:pt x="205881" y="219773"/>
                </a:lnTo>
                <a:lnTo>
                  <a:pt x="204230" y="222694"/>
                </a:lnTo>
                <a:lnTo>
                  <a:pt x="203722" y="225742"/>
                </a:lnTo>
                <a:lnTo>
                  <a:pt x="204611" y="228917"/>
                </a:lnTo>
                <a:lnTo>
                  <a:pt x="205373" y="232219"/>
                </a:lnTo>
                <a:lnTo>
                  <a:pt x="207278" y="234632"/>
                </a:lnTo>
                <a:lnTo>
                  <a:pt x="210072" y="236283"/>
                </a:lnTo>
                <a:lnTo>
                  <a:pt x="212993" y="237934"/>
                </a:lnTo>
                <a:lnTo>
                  <a:pt x="216041" y="238061"/>
                </a:lnTo>
                <a:lnTo>
                  <a:pt x="219216" y="236918"/>
                </a:lnTo>
                <a:lnTo>
                  <a:pt x="224042" y="235648"/>
                </a:lnTo>
                <a:lnTo>
                  <a:pt x="228995" y="234251"/>
                </a:lnTo>
                <a:lnTo>
                  <a:pt x="233821" y="232600"/>
                </a:lnTo>
                <a:lnTo>
                  <a:pt x="228488" y="262640"/>
                </a:lnTo>
                <a:lnTo>
                  <a:pt x="223348" y="291689"/>
                </a:lnTo>
                <a:lnTo>
                  <a:pt x="218400" y="319744"/>
                </a:lnTo>
                <a:lnTo>
                  <a:pt x="213644" y="346807"/>
                </a:lnTo>
                <a:lnTo>
                  <a:pt x="209080" y="372877"/>
                </a:lnTo>
                <a:lnTo>
                  <a:pt x="204709" y="397954"/>
                </a:lnTo>
                <a:lnTo>
                  <a:pt x="200531" y="422038"/>
                </a:lnTo>
                <a:lnTo>
                  <a:pt x="196544" y="445129"/>
                </a:lnTo>
                <a:lnTo>
                  <a:pt x="192891" y="466407"/>
                </a:lnTo>
                <a:lnTo>
                  <a:pt x="221048" y="466407"/>
                </a:lnTo>
                <a:lnTo>
                  <a:pt x="223682" y="453302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9" name="object 209"/>
          <p:cNvSpPr/>
          <p:nvPr/>
        </p:nvSpPr>
        <p:spPr>
          <a:xfrm>
            <a:off x="4936580" y="1393522"/>
            <a:ext cx="38482" cy="115283"/>
          </a:xfrm>
          <a:custGeom>
            <a:avLst/>
            <a:gdLst/>
            <a:ahLst/>
            <a:cxnLst/>
            <a:rect l="l" t="t" r="r" b="b"/>
            <a:pathLst>
              <a:path w="38482" h="115283">
                <a:moveTo>
                  <a:pt x="37247" y="44752"/>
                </a:moveTo>
                <a:lnTo>
                  <a:pt x="37350" y="43563"/>
                </a:lnTo>
                <a:lnTo>
                  <a:pt x="33129" y="52275"/>
                </a:lnTo>
                <a:lnTo>
                  <a:pt x="33056" y="33449"/>
                </a:lnTo>
                <a:lnTo>
                  <a:pt x="35088" y="35735"/>
                </a:lnTo>
                <a:lnTo>
                  <a:pt x="36231" y="38783"/>
                </a:lnTo>
                <a:lnTo>
                  <a:pt x="38482" y="0"/>
                </a:lnTo>
                <a:lnTo>
                  <a:pt x="29500" y="12240"/>
                </a:lnTo>
                <a:lnTo>
                  <a:pt x="30135" y="32052"/>
                </a:lnTo>
                <a:lnTo>
                  <a:pt x="28299" y="14075"/>
                </a:lnTo>
                <a:lnTo>
                  <a:pt x="21453" y="25234"/>
                </a:lnTo>
                <a:lnTo>
                  <a:pt x="18197" y="32433"/>
                </a:lnTo>
                <a:lnTo>
                  <a:pt x="16821" y="33732"/>
                </a:lnTo>
                <a:lnTo>
                  <a:pt x="15911" y="34592"/>
                </a:lnTo>
                <a:lnTo>
                  <a:pt x="14260" y="37767"/>
                </a:lnTo>
                <a:lnTo>
                  <a:pt x="8637" y="49776"/>
                </a:lnTo>
                <a:lnTo>
                  <a:pt x="2996" y="61487"/>
                </a:lnTo>
                <a:lnTo>
                  <a:pt x="0" y="74194"/>
                </a:lnTo>
                <a:lnTo>
                  <a:pt x="1148" y="115283"/>
                </a:lnTo>
                <a:lnTo>
                  <a:pt x="925" y="71295"/>
                </a:lnTo>
                <a:lnTo>
                  <a:pt x="5029" y="59565"/>
                </a:lnTo>
                <a:lnTo>
                  <a:pt x="9818" y="47979"/>
                </a:lnTo>
                <a:lnTo>
                  <a:pt x="15293" y="36535"/>
                </a:lnTo>
                <a:lnTo>
                  <a:pt x="19294" y="81042"/>
                </a:lnTo>
                <a:lnTo>
                  <a:pt x="21245" y="31417"/>
                </a:lnTo>
                <a:lnTo>
                  <a:pt x="24293" y="30401"/>
                </a:lnTo>
                <a:lnTo>
                  <a:pt x="27341" y="30655"/>
                </a:lnTo>
                <a:lnTo>
                  <a:pt x="30376" y="58633"/>
                </a:lnTo>
                <a:lnTo>
                  <a:pt x="31755" y="55705"/>
                </a:lnTo>
                <a:lnTo>
                  <a:pt x="35596" y="47546"/>
                </a:lnTo>
                <a:lnTo>
                  <a:pt x="37247" y="44752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0" name="object 210"/>
          <p:cNvSpPr/>
          <p:nvPr/>
        </p:nvSpPr>
        <p:spPr>
          <a:xfrm>
            <a:off x="4795648" y="1477826"/>
            <a:ext cx="132444" cy="197303"/>
          </a:xfrm>
          <a:custGeom>
            <a:avLst/>
            <a:gdLst/>
            <a:ahLst/>
            <a:cxnLst/>
            <a:rect l="l" t="t" r="r" b="b"/>
            <a:pathLst>
              <a:path w="132444" h="197303">
                <a:moveTo>
                  <a:pt x="10705" y="196305"/>
                </a:moveTo>
                <a:lnTo>
                  <a:pt x="21054" y="192018"/>
                </a:lnTo>
                <a:lnTo>
                  <a:pt x="32419" y="184349"/>
                </a:lnTo>
                <a:lnTo>
                  <a:pt x="44829" y="173300"/>
                </a:lnTo>
                <a:lnTo>
                  <a:pt x="54560" y="163115"/>
                </a:lnTo>
                <a:lnTo>
                  <a:pt x="62404" y="154133"/>
                </a:lnTo>
                <a:lnTo>
                  <a:pt x="70268" y="144441"/>
                </a:lnTo>
                <a:lnTo>
                  <a:pt x="78152" y="134035"/>
                </a:lnTo>
                <a:lnTo>
                  <a:pt x="86055" y="122913"/>
                </a:lnTo>
                <a:lnTo>
                  <a:pt x="93978" y="111070"/>
                </a:lnTo>
                <a:lnTo>
                  <a:pt x="100492" y="100894"/>
                </a:lnTo>
                <a:lnTo>
                  <a:pt x="107379" y="89956"/>
                </a:lnTo>
                <a:lnTo>
                  <a:pt x="114114" y="79058"/>
                </a:lnTo>
                <a:lnTo>
                  <a:pt x="120692" y="68193"/>
                </a:lnTo>
                <a:lnTo>
                  <a:pt x="127110" y="57358"/>
                </a:lnTo>
                <a:lnTo>
                  <a:pt x="132078" y="39442"/>
                </a:lnTo>
                <a:lnTo>
                  <a:pt x="132444" y="0"/>
                </a:lnTo>
                <a:lnTo>
                  <a:pt x="126596" y="11105"/>
                </a:lnTo>
                <a:lnTo>
                  <a:pt x="120675" y="22009"/>
                </a:lnTo>
                <a:lnTo>
                  <a:pt x="114679" y="32711"/>
                </a:lnTo>
                <a:lnTo>
                  <a:pt x="108973" y="42765"/>
                </a:lnTo>
                <a:lnTo>
                  <a:pt x="102013" y="54712"/>
                </a:lnTo>
                <a:lnTo>
                  <a:pt x="95265" y="65955"/>
                </a:lnTo>
                <a:lnTo>
                  <a:pt x="88732" y="76505"/>
                </a:lnTo>
                <a:lnTo>
                  <a:pt x="82417" y="86375"/>
                </a:lnTo>
                <a:lnTo>
                  <a:pt x="76325" y="95576"/>
                </a:lnTo>
                <a:lnTo>
                  <a:pt x="66049" y="110274"/>
                </a:lnTo>
                <a:lnTo>
                  <a:pt x="58424" y="120766"/>
                </a:lnTo>
                <a:lnTo>
                  <a:pt x="51064" y="130472"/>
                </a:lnTo>
                <a:lnTo>
                  <a:pt x="43940" y="139391"/>
                </a:lnTo>
                <a:lnTo>
                  <a:pt x="35247" y="149727"/>
                </a:lnTo>
                <a:lnTo>
                  <a:pt x="26539" y="159194"/>
                </a:lnTo>
                <a:lnTo>
                  <a:pt x="19048" y="166315"/>
                </a:lnTo>
                <a:lnTo>
                  <a:pt x="12317" y="171903"/>
                </a:lnTo>
                <a:lnTo>
                  <a:pt x="7364" y="174570"/>
                </a:lnTo>
                <a:lnTo>
                  <a:pt x="4062" y="174189"/>
                </a:lnTo>
                <a:lnTo>
                  <a:pt x="3681" y="173427"/>
                </a:lnTo>
                <a:lnTo>
                  <a:pt x="2157" y="170506"/>
                </a:lnTo>
                <a:lnTo>
                  <a:pt x="1237" y="166969"/>
                </a:lnTo>
                <a:lnTo>
                  <a:pt x="408" y="161613"/>
                </a:lnTo>
                <a:lnTo>
                  <a:pt x="0" y="155412"/>
                </a:lnTo>
                <a:lnTo>
                  <a:pt x="633" y="197303"/>
                </a:lnTo>
                <a:lnTo>
                  <a:pt x="3427" y="197303"/>
                </a:lnTo>
                <a:lnTo>
                  <a:pt x="10705" y="196305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1" name="object 211"/>
          <p:cNvSpPr/>
          <p:nvPr/>
        </p:nvSpPr>
        <p:spPr>
          <a:xfrm>
            <a:off x="4695444" y="1328157"/>
            <a:ext cx="152743" cy="346464"/>
          </a:xfrm>
          <a:custGeom>
            <a:avLst/>
            <a:gdLst/>
            <a:ahLst/>
            <a:cxnLst/>
            <a:rect l="l" t="t" r="r" b="b"/>
            <a:pathLst>
              <a:path w="152743" h="346464">
                <a:moveTo>
                  <a:pt x="78984" y="276652"/>
                </a:moveTo>
                <a:lnTo>
                  <a:pt x="77531" y="295020"/>
                </a:lnTo>
                <a:lnTo>
                  <a:pt x="77770" y="310617"/>
                </a:lnTo>
                <a:lnTo>
                  <a:pt x="79706" y="323440"/>
                </a:lnTo>
                <a:lnTo>
                  <a:pt x="83345" y="333481"/>
                </a:lnTo>
                <a:lnTo>
                  <a:pt x="88694" y="340734"/>
                </a:lnTo>
                <a:lnTo>
                  <a:pt x="95757" y="345194"/>
                </a:lnTo>
                <a:lnTo>
                  <a:pt x="98170" y="346464"/>
                </a:lnTo>
                <a:lnTo>
                  <a:pt x="100204" y="305081"/>
                </a:lnTo>
                <a:lnTo>
                  <a:pt x="100215" y="298034"/>
                </a:lnTo>
                <a:lnTo>
                  <a:pt x="100645" y="290142"/>
                </a:lnTo>
                <a:lnTo>
                  <a:pt x="101494" y="281404"/>
                </a:lnTo>
                <a:lnTo>
                  <a:pt x="102762" y="271821"/>
                </a:lnTo>
                <a:lnTo>
                  <a:pt x="104449" y="261393"/>
                </a:lnTo>
                <a:lnTo>
                  <a:pt x="106555" y="250120"/>
                </a:lnTo>
                <a:lnTo>
                  <a:pt x="109079" y="238002"/>
                </a:lnTo>
                <a:lnTo>
                  <a:pt x="112022" y="225039"/>
                </a:lnTo>
                <a:lnTo>
                  <a:pt x="115384" y="211232"/>
                </a:lnTo>
                <a:lnTo>
                  <a:pt x="119163" y="196580"/>
                </a:lnTo>
                <a:lnTo>
                  <a:pt x="123362" y="181084"/>
                </a:lnTo>
                <a:lnTo>
                  <a:pt x="127978" y="164743"/>
                </a:lnTo>
                <a:lnTo>
                  <a:pt x="133012" y="147558"/>
                </a:lnTo>
                <a:lnTo>
                  <a:pt x="138464" y="129530"/>
                </a:lnTo>
                <a:lnTo>
                  <a:pt x="144334" y="110657"/>
                </a:lnTo>
                <a:lnTo>
                  <a:pt x="150621" y="90940"/>
                </a:lnTo>
                <a:lnTo>
                  <a:pt x="151581" y="87789"/>
                </a:lnTo>
                <a:lnTo>
                  <a:pt x="152743" y="74306"/>
                </a:lnTo>
                <a:lnTo>
                  <a:pt x="147573" y="65413"/>
                </a:lnTo>
                <a:lnTo>
                  <a:pt x="142620" y="62746"/>
                </a:lnTo>
                <a:lnTo>
                  <a:pt x="137794" y="61984"/>
                </a:lnTo>
                <a:lnTo>
                  <a:pt x="134873" y="62492"/>
                </a:lnTo>
                <a:lnTo>
                  <a:pt x="131444" y="64143"/>
                </a:lnTo>
                <a:lnTo>
                  <a:pt x="127888" y="65794"/>
                </a:lnTo>
                <a:lnTo>
                  <a:pt x="124840" y="67318"/>
                </a:lnTo>
                <a:lnTo>
                  <a:pt x="122300" y="68715"/>
                </a:lnTo>
                <a:lnTo>
                  <a:pt x="119633" y="70112"/>
                </a:lnTo>
                <a:lnTo>
                  <a:pt x="115569" y="72652"/>
                </a:lnTo>
                <a:lnTo>
                  <a:pt x="110362" y="76335"/>
                </a:lnTo>
                <a:lnTo>
                  <a:pt x="103844" y="80578"/>
                </a:lnTo>
                <a:lnTo>
                  <a:pt x="89384" y="89228"/>
                </a:lnTo>
                <a:lnTo>
                  <a:pt x="76573" y="95744"/>
                </a:lnTo>
                <a:lnTo>
                  <a:pt x="65421" y="100138"/>
                </a:lnTo>
                <a:lnTo>
                  <a:pt x="55938" y="102427"/>
                </a:lnTo>
                <a:lnTo>
                  <a:pt x="48132" y="102624"/>
                </a:lnTo>
                <a:lnTo>
                  <a:pt x="49855" y="99580"/>
                </a:lnTo>
                <a:lnTo>
                  <a:pt x="57364" y="86075"/>
                </a:lnTo>
                <a:lnTo>
                  <a:pt x="64232" y="73313"/>
                </a:lnTo>
                <a:lnTo>
                  <a:pt x="70461" y="61292"/>
                </a:lnTo>
                <a:lnTo>
                  <a:pt x="72017" y="0"/>
                </a:lnTo>
                <a:lnTo>
                  <a:pt x="68755" y="9171"/>
                </a:lnTo>
                <a:lnTo>
                  <a:pt x="64485" y="19559"/>
                </a:lnTo>
                <a:lnTo>
                  <a:pt x="59210" y="31166"/>
                </a:lnTo>
                <a:lnTo>
                  <a:pt x="52929" y="43992"/>
                </a:lnTo>
                <a:lnTo>
                  <a:pt x="45644" y="58039"/>
                </a:lnTo>
                <a:lnTo>
                  <a:pt x="37356" y="73307"/>
                </a:lnTo>
                <a:lnTo>
                  <a:pt x="34162" y="106053"/>
                </a:lnTo>
                <a:lnTo>
                  <a:pt x="33527" y="103132"/>
                </a:lnTo>
                <a:lnTo>
                  <a:pt x="31750" y="100465"/>
                </a:lnTo>
                <a:lnTo>
                  <a:pt x="29844" y="97798"/>
                </a:lnTo>
                <a:lnTo>
                  <a:pt x="28066" y="89797"/>
                </a:lnTo>
                <a:lnTo>
                  <a:pt x="24615" y="81807"/>
                </a:lnTo>
                <a:lnTo>
                  <a:pt x="23414" y="69808"/>
                </a:lnTo>
                <a:lnTo>
                  <a:pt x="21970" y="8136"/>
                </a:lnTo>
                <a:lnTo>
                  <a:pt x="19117" y="12631"/>
                </a:lnTo>
                <a:lnTo>
                  <a:pt x="21335" y="94496"/>
                </a:lnTo>
                <a:lnTo>
                  <a:pt x="24383" y="95258"/>
                </a:lnTo>
                <a:lnTo>
                  <a:pt x="27431" y="96020"/>
                </a:lnTo>
                <a:lnTo>
                  <a:pt x="24654" y="118460"/>
                </a:lnTo>
                <a:lnTo>
                  <a:pt x="23748" y="117864"/>
                </a:lnTo>
                <a:lnTo>
                  <a:pt x="18414" y="95004"/>
                </a:lnTo>
                <a:lnTo>
                  <a:pt x="15493" y="97036"/>
                </a:lnTo>
                <a:lnTo>
                  <a:pt x="12037" y="25279"/>
                </a:lnTo>
                <a:lnTo>
                  <a:pt x="6595" y="37555"/>
                </a:lnTo>
                <a:lnTo>
                  <a:pt x="2782" y="49458"/>
                </a:lnTo>
                <a:lnTo>
                  <a:pt x="587" y="60987"/>
                </a:lnTo>
                <a:lnTo>
                  <a:pt x="0" y="72144"/>
                </a:lnTo>
                <a:lnTo>
                  <a:pt x="20" y="72957"/>
                </a:lnTo>
                <a:lnTo>
                  <a:pt x="1844" y="86475"/>
                </a:lnTo>
                <a:lnTo>
                  <a:pt x="6422" y="98466"/>
                </a:lnTo>
                <a:lnTo>
                  <a:pt x="8559" y="101526"/>
                </a:lnTo>
                <a:lnTo>
                  <a:pt x="13731" y="108929"/>
                </a:lnTo>
                <a:lnTo>
                  <a:pt x="15401" y="125029"/>
                </a:lnTo>
                <a:lnTo>
                  <a:pt x="25118" y="118685"/>
                </a:lnTo>
                <a:lnTo>
                  <a:pt x="28320" y="116594"/>
                </a:lnTo>
                <a:lnTo>
                  <a:pt x="31241" y="114943"/>
                </a:lnTo>
                <a:lnTo>
                  <a:pt x="32892" y="112530"/>
                </a:lnTo>
                <a:lnTo>
                  <a:pt x="33527" y="109228"/>
                </a:lnTo>
                <a:lnTo>
                  <a:pt x="36316" y="124092"/>
                </a:lnTo>
                <a:lnTo>
                  <a:pt x="48767" y="126373"/>
                </a:lnTo>
                <a:lnTo>
                  <a:pt x="52141" y="126415"/>
                </a:lnTo>
                <a:lnTo>
                  <a:pt x="64354" y="124947"/>
                </a:lnTo>
                <a:lnTo>
                  <a:pt x="77088" y="120912"/>
                </a:lnTo>
                <a:lnTo>
                  <a:pt x="90892" y="114935"/>
                </a:lnTo>
                <a:lnTo>
                  <a:pt x="100837" y="109863"/>
                </a:lnTo>
                <a:lnTo>
                  <a:pt x="111277" y="103717"/>
                </a:lnTo>
                <a:lnTo>
                  <a:pt x="123189" y="95893"/>
                </a:lnTo>
                <a:lnTo>
                  <a:pt x="124967" y="95258"/>
                </a:lnTo>
                <a:lnTo>
                  <a:pt x="119069" y="113695"/>
                </a:lnTo>
                <a:lnTo>
                  <a:pt x="114381" y="128746"/>
                </a:lnTo>
                <a:lnTo>
                  <a:pt x="109974" y="143288"/>
                </a:lnTo>
                <a:lnTo>
                  <a:pt x="105846" y="157322"/>
                </a:lnTo>
                <a:lnTo>
                  <a:pt x="101997" y="170847"/>
                </a:lnTo>
                <a:lnTo>
                  <a:pt x="98428" y="183862"/>
                </a:lnTo>
                <a:lnTo>
                  <a:pt x="95137" y="196369"/>
                </a:lnTo>
                <a:lnTo>
                  <a:pt x="92125" y="208366"/>
                </a:lnTo>
                <a:lnTo>
                  <a:pt x="89390" y="219852"/>
                </a:lnTo>
                <a:lnTo>
                  <a:pt x="86934" y="230829"/>
                </a:lnTo>
                <a:lnTo>
                  <a:pt x="84755" y="241295"/>
                </a:lnTo>
                <a:lnTo>
                  <a:pt x="82854" y="251251"/>
                </a:lnTo>
                <a:lnTo>
                  <a:pt x="81230" y="260696"/>
                </a:lnTo>
                <a:lnTo>
                  <a:pt x="79882" y="269629"/>
                </a:lnTo>
                <a:lnTo>
                  <a:pt x="78984" y="276652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2" name="object 212"/>
          <p:cNvSpPr/>
          <p:nvPr/>
        </p:nvSpPr>
        <p:spPr>
          <a:xfrm>
            <a:off x="4943973" y="1430058"/>
            <a:ext cx="24362" cy="73509"/>
          </a:xfrm>
          <a:custGeom>
            <a:avLst/>
            <a:gdLst/>
            <a:ahLst/>
            <a:cxnLst/>
            <a:rect l="l" t="t" r="r" b="b"/>
            <a:pathLst>
              <a:path w="24362" h="73509">
                <a:moveTo>
                  <a:pt x="7594" y="73509"/>
                </a:moveTo>
                <a:lnTo>
                  <a:pt x="10282" y="60932"/>
                </a:lnTo>
                <a:lnTo>
                  <a:pt x="14399" y="46492"/>
                </a:lnTo>
                <a:lnTo>
                  <a:pt x="19948" y="30187"/>
                </a:lnTo>
                <a:lnTo>
                  <a:pt x="24362" y="19170"/>
                </a:lnTo>
                <a:lnTo>
                  <a:pt x="22984" y="22098"/>
                </a:lnTo>
                <a:lnTo>
                  <a:pt x="17548" y="33262"/>
                </a:lnTo>
                <a:lnTo>
                  <a:pt x="11902" y="44506"/>
                </a:lnTo>
                <a:lnTo>
                  <a:pt x="7901" y="0"/>
                </a:lnTo>
                <a:lnTo>
                  <a:pt x="2426" y="11443"/>
                </a:lnTo>
                <a:lnTo>
                  <a:pt x="0" y="67246"/>
                </a:lnTo>
                <a:lnTo>
                  <a:pt x="6050" y="55833"/>
                </a:lnTo>
                <a:lnTo>
                  <a:pt x="7594" y="73509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3" name="object 213"/>
          <p:cNvSpPr/>
          <p:nvPr/>
        </p:nvSpPr>
        <p:spPr>
          <a:xfrm>
            <a:off x="4955875" y="1423924"/>
            <a:ext cx="11082" cy="50640"/>
          </a:xfrm>
          <a:custGeom>
            <a:avLst/>
            <a:gdLst/>
            <a:ahLst/>
            <a:cxnLst/>
            <a:rect l="l" t="t" r="r" b="b"/>
            <a:pathLst>
              <a:path w="11082" h="50640">
                <a:moveTo>
                  <a:pt x="5646" y="39396"/>
                </a:moveTo>
                <a:lnTo>
                  <a:pt x="11082" y="28232"/>
                </a:lnTo>
                <a:lnTo>
                  <a:pt x="8046" y="253"/>
                </a:lnTo>
                <a:lnTo>
                  <a:pt x="4998" y="0"/>
                </a:lnTo>
                <a:lnTo>
                  <a:pt x="1950" y="1015"/>
                </a:lnTo>
                <a:lnTo>
                  <a:pt x="0" y="50640"/>
                </a:lnTo>
                <a:lnTo>
                  <a:pt x="5646" y="39396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4" name="object 214"/>
          <p:cNvSpPr/>
          <p:nvPr/>
        </p:nvSpPr>
        <p:spPr>
          <a:xfrm>
            <a:off x="4969637" y="1367075"/>
            <a:ext cx="100075" cy="78722"/>
          </a:xfrm>
          <a:custGeom>
            <a:avLst/>
            <a:gdLst/>
            <a:ahLst/>
            <a:cxnLst/>
            <a:rect l="l" t="t" r="r" b="b"/>
            <a:pathLst>
              <a:path w="100075" h="78722">
                <a:moveTo>
                  <a:pt x="38026" y="28211"/>
                </a:moveTo>
                <a:lnTo>
                  <a:pt x="48457" y="23891"/>
                </a:lnTo>
                <a:lnTo>
                  <a:pt x="58833" y="24288"/>
                </a:lnTo>
                <a:lnTo>
                  <a:pt x="69142" y="29425"/>
                </a:lnTo>
                <a:lnTo>
                  <a:pt x="79375" y="39322"/>
                </a:lnTo>
                <a:lnTo>
                  <a:pt x="81407" y="41735"/>
                </a:lnTo>
                <a:lnTo>
                  <a:pt x="84074" y="43005"/>
                </a:lnTo>
                <a:lnTo>
                  <a:pt x="90550" y="43386"/>
                </a:lnTo>
                <a:lnTo>
                  <a:pt x="98298" y="38433"/>
                </a:lnTo>
                <a:lnTo>
                  <a:pt x="99822" y="32591"/>
                </a:lnTo>
                <a:lnTo>
                  <a:pt x="100075" y="29289"/>
                </a:lnTo>
                <a:lnTo>
                  <a:pt x="99060" y="26495"/>
                </a:lnTo>
                <a:lnTo>
                  <a:pt x="91794" y="18243"/>
                </a:lnTo>
                <a:lnTo>
                  <a:pt x="81548" y="9298"/>
                </a:lnTo>
                <a:lnTo>
                  <a:pt x="70988" y="3275"/>
                </a:lnTo>
                <a:lnTo>
                  <a:pt x="60106" y="176"/>
                </a:lnTo>
                <a:lnTo>
                  <a:pt x="48892" y="0"/>
                </a:lnTo>
                <a:lnTo>
                  <a:pt x="37337" y="2746"/>
                </a:lnTo>
                <a:lnTo>
                  <a:pt x="24432" y="9018"/>
                </a:lnTo>
                <a:lnTo>
                  <a:pt x="14761" y="16561"/>
                </a:lnTo>
                <a:lnTo>
                  <a:pt x="5426" y="26447"/>
                </a:lnTo>
                <a:lnTo>
                  <a:pt x="3175" y="65230"/>
                </a:lnTo>
                <a:lnTo>
                  <a:pt x="2032" y="62182"/>
                </a:lnTo>
                <a:lnTo>
                  <a:pt x="0" y="59896"/>
                </a:lnTo>
                <a:lnTo>
                  <a:pt x="73" y="78722"/>
                </a:lnTo>
                <a:lnTo>
                  <a:pt x="4294" y="70011"/>
                </a:lnTo>
                <a:lnTo>
                  <a:pt x="4445" y="68278"/>
                </a:lnTo>
                <a:lnTo>
                  <a:pt x="6360" y="65747"/>
                </a:lnTo>
                <a:lnTo>
                  <a:pt x="13106" y="54342"/>
                </a:lnTo>
                <a:lnTo>
                  <a:pt x="20309" y="44506"/>
                </a:lnTo>
                <a:lnTo>
                  <a:pt x="27964" y="36240"/>
                </a:lnTo>
                <a:lnTo>
                  <a:pt x="36067" y="29543"/>
                </a:lnTo>
                <a:lnTo>
                  <a:pt x="38026" y="28211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5" name="object 215"/>
          <p:cNvSpPr/>
          <p:nvPr/>
        </p:nvSpPr>
        <p:spPr>
          <a:xfrm>
            <a:off x="5194603" y="1335785"/>
            <a:ext cx="132892" cy="228800"/>
          </a:xfrm>
          <a:custGeom>
            <a:avLst/>
            <a:gdLst/>
            <a:ahLst/>
            <a:cxnLst/>
            <a:rect l="l" t="t" r="r" b="b"/>
            <a:pathLst>
              <a:path w="132892" h="228800">
                <a:moveTo>
                  <a:pt x="12015" y="187578"/>
                </a:moveTo>
                <a:lnTo>
                  <a:pt x="16675" y="170046"/>
                </a:lnTo>
                <a:lnTo>
                  <a:pt x="20268" y="157164"/>
                </a:lnTo>
                <a:lnTo>
                  <a:pt x="23579" y="145951"/>
                </a:lnTo>
                <a:lnTo>
                  <a:pt x="26620" y="136398"/>
                </a:lnTo>
                <a:lnTo>
                  <a:pt x="31265" y="123210"/>
                </a:lnTo>
                <a:lnTo>
                  <a:pt x="35878" y="110989"/>
                </a:lnTo>
                <a:lnTo>
                  <a:pt x="40514" y="99548"/>
                </a:lnTo>
                <a:lnTo>
                  <a:pt x="45162" y="88900"/>
                </a:lnTo>
                <a:lnTo>
                  <a:pt x="50904" y="76833"/>
                </a:lnTo>
                <a:lnTo>
                  <a:pt x="56832" y="65477"/>
                </a:lnTo>
                <a:lnTo>
                  <a:pt x="62307" y="56261"/>
                </a:lnTo>
                <a:lnTo>
                  <a:pt x="67387" y="48259"/>
                </a:lnTo>
                <a:lnTo>
                  <a:pt x="72340" y="41782"/>
                </a:lnTo>
                <a:lnTo>
                  <a:pt x="77166" y="36702"/>
                </a:lnTo>
                <a:lnTo>
                  <a:pt x="82119" y="31623"/>
                </a:lnTo>
                <a:lnTo>
                  <a:pt x="89104" y="26416"/>
                </a:lnTo>
                <a:lnTo>
                  <a:pt x="92152" y="24511"/>
                </a:lnTo>
                <a:lnTo>
                  <a:pt x="94946" y="23622"/>
                </a:lnTo>
                <a:lnTo>
                  <a:pt x="99137" y="24256"/>
                </a:lnTo>
                <a:lnTo>
                  <a:pt x="103582" y="25400"/>
                </a:lnTo>
                <a:lnTo>
                  <a:pt x="106757" y="30988"/>
                </a:lnTo>
                <a:lnTo>
                  <a:pt x="108662" y="40640"/>
                </a:lnTo>
                <a:lnTo>
                  <a:pt x="108781" y="41322"/>
                </a:lnTo>
                <a:lnTo>
                  <a:pt x="109544" y="51983"/>
                </a:lnTo>
                <a:lnTo>
                  <a:pt x="108582" y="64582"/>
                </a:lnTo>
                <a:lnTo>
                  <a:pt x="105868" y="79121"/>
                </a:lnTo>
                <a:lnTo>
                  <a:pt x="109008" y="128236"/>
                </a:lnTo>
                <a:lnTo>
                  <a:pt x="115247" y="117729"/>
                </a:lnTo>
                <a:lnTo>
                  <a:pt x="120571" y="107056"/>
                </a:lnTo>
                <a:lnTo>
                  <a:pt x="124980" y="96218"/>
                </a:lnTo>
                <a:lnTo>
                  <a:pt x="128474" y="85217"/>
                </a:lnTo>
                <a:lnTo>
                  <a:pt x="129699" y="80008"/>
                </a:lnTo>
                <a:lnTo>
                  <a:pt x="132020" y="66465"/>
                </a:lnTo>
                <a:lnTo>
                  <a:pt x="132892" y="53705"/>
                </a:lnTo>
                <a:lnTo>
                  <a:pt x="132306" y="41746"/>
                </a:lnTo>
                <a:lnTo>
                  <a:pt x="130252" y="30606"/>
                </a:lnTo>
                <a:lnTo>
                  <a:pt x="124921" y="17126"/>
                </a:lnTo>
                <a:lnTo>
                  <a:pt x="116767" y="7373"/>
                </a:lnTo>
                <a:lnTo>
                  <a:pt x="105868" y="1650"/>
                </a:lnTo>
                <a:lnTo>
                  <a:pt x="100661" y="380"/>
                </a:lnTo>
                <a:lnTo>
                  <a:pt x="94565" y="0"/>
                </a:lnTo>
                <a:lnTo>
                  <a:pt x="90882" y="507"/>
                </a:lnTo>
                <a:lnTo>
                  <a:pt x="86691" y="2031"/>
                </a:lnTo>
                <a:lnTo>
                  <a:pt x="82373" y="3428"/>
                </a:lnTo>
                <a:lnTo>
                  <a:pt x="78055" y="5588"/>
                </a:lnTo>
                <a:lnTo>
                  <a:pt x="73610" y="8636"/>
                </a:lnTo>
                <a:lnTo>
                  <a:pt x="69038" y="11683"/>
                </a:lnTo>
                <a:lnTo>
                  <a:pt x="63958" y="16255"/>
                </a:lnTo>
                <a:lnTo>
                  <a:pt x="58370" y="22351"/>
                </a:lnTo>
                <a:lnTo>
                  <a:pt x="49077" y="33722"/>
                </a:lnTo>
                <a:lnTo>
                  <a:pt x="41606" y="44957"/>
                </a:lnTo>
                <a:lnTo>
                  <a:pt x="35800" y="54916"/>
                </a:lnTo>
                <a:lnTo>
                  <a:pt x="29952" y="66218"/>
                </a:lnTo>
                <a:lnTo>
                  <a:pt x="23826" y="79121"/>
                </a:lnTo>
                <a:lnTo>
                  <a:pt x="19406" y="89217"/>
                </a:lnTo>
                <a:lnTo>
                  <a:pt x="14670" y="100655"/>
                </a:lnTo>
                <a:lnTo>
                  <a:pt x="9959" y="112733"/>
                </a:lnTo>
                <a:lnTo>
                  <a:pt x="5284" y="125475"/>
                </a:lnTo>
                <a:lnTo>
                  <a:pt x="0" y="126243"/>
                </a:lnTo>
                <a:lnTo>
                  <a:pt x="1559" y="228800"/>
                </a:lnTo>
                <a:lnTo>
                  <a:pt x="4014" y="218694"/>
                </a:lnTo>
                <a:lnTo>
                  <a:pt x="14668" y="213001"/>
                </a:lnTo>
                <a:lnTo>
                  <a:pt x="25726" y="206498"/>
                </a:lnTo>
                <a:lnTo>
                  <a:pt x="36370" y="199593"/>
                </a:lnTo>
                <a:lnTo>
                  <a:pt x="46612" y="192275"/>
                </a:lnTo>
                <a:lnTo>
                  <a:pt x="56465" y="184530"/>
                </a:lnTo>
                <a:lnTo>
                  <a:pt x="64094" y="178252"/>
                </a:lnTo>
                <a:lnTo>
                  <a:pt x="74906" y="168588"/>
                </a:lnTo>
                <a:lnTo>
                  <a:pt x="72086" y="138175"/>
                </a:lnTo>
                <a:lnTo>
                  <a:pt x="71055" y="139315"/>
                </a:lnTo>
                <a:lnTo>
                  <a:pt x="62465" y="148284"/>
                </a:lnTo>
                <a:lnTo>
                  <a:pt x="53370" y="156873"/>
                </a:lnTo>
                <a:lnTo>
                  <a:pt x="43774" y="165091"/>
                </a:lnTo>
                <a:lnTo>
                  <a:pt x="33681" y="172943"/>
                </a:lnTo>
                <a:lnTo>
                  <a:pt x="23094" y="180437"/>
                </a:lnTo>
                <a:lnTo>
                  <a:pt x="12015" y="187578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6" name="object 216"/>
          <p:cNvSpPr/>
          <p:nvPr/>
        </p:nvSpPr>
        <p:spPr>
          <a:xfrm>
            <a:off x="5266690" y="1414906"/>
            <a:ext cx="36921" cy="89467"/>
          </a:xfrm>
          <a:custGeom>
            <a:avLst/>
            <a:gdLst/>
            <a:ahLst/>
            <a:cxnLst/>
            <a:rect l="l" t="t" r="r" b="b"/>
            <a:pathLst>
              <a:path w="36921" h="89467">
                <a:moveTo>
                  <a:pt x="32564" y="4125"/>
                </a:moveTo>
                <a:lnTo>
                  <a:pt x="28365" y="15536"/>
                </a:lnTo>
                <a:lnTo>
                  <a:pt x="23003" y="26734"/>
                </a:lnTo>
                <a:lnTo>
                  <a:pt x="16485" y="37720"/>
                </a:lnTo>
                <a:lnTo>
                  <a:pt x="8816" y="48493"/>
                </a:lnTo>
                <a:lnTo>
                  <a:pt x="0" y="59054"/>
                </a:lnTo>
                <a:lnTo>
                  <a:pt x="2819" y="89467"/>
                </a:lnTo>
                <a:lnTo>
                  <a:pt x="12717" y="79632"/>
                </a:lnTo>
                <a:lnTo>
                  <a:pt x="21700" y="69628"/>
                </a:lnTo>
                <a:lnTo>
                  <a:pt x="29768" y="59455"/>
                </a:lnTo>
                <a:lnTo>
                  <a:pt x="36921" y="49115"/>
                </a:lnTo>
                <a:lnTo>
                  <a:pt x="33782" y="0"/>
                </a:lnTo>
                <a:lnTo>
                  <a:pt x="32564" y="4125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7" name="object 217"/>
          <p:cNvSpPr/>
          <p:nvPr/>
        </p:nvSpPr>
        <p:spPr>
          <a:xfrm>
            <a:off x="5456469" y="1049317"/>
            <a:ext cx="54769" cy="179577"/>
          </a:xfrm>
          <a:custGeom>
            <a:avLst/>
            <a:gdLst/>
            <a:ahLst/>
            <a:cxnLst/>
            <a:rect l="l" t="t" r="r" b="b"/>
            <a:pathLst>
              <a:path w="54769" h="179577">
                <a:moveTo>
                  <a:pt x="0" y="179577"/>
                </a:moveTo>
                <a:lnTo>
                  <a:pt x="6560" y="167016"/>
                </a:lnTo>
                <a:lnTo>
                  <a:pt x="12879" y="154714"/>
                </a:lnTo>
                <a:lnTo>
                  <a:pt x="18958" y="142672"/>
                </a:lnTo>
                <a:lnTo>
                  <a:pt x="24796" y="130887"/>
                </a:lnTo>
                <a:lnTo>
                  <a:pt x="30393" y="119361"/>
                </a:lnTo>
                <a:lnTo>
                  <a:pt x="35750" y="108093"/>
                </a:lnTo>
                <a:lnTo>
                  <a:pt x="40865" y="97082"/>
                </a:lnTo>
                <a:lnTo>
                  <a:pt x="45741" y="86329"/>
                </a:lnTo>
                <a:lnTo>
                  <a:pt x="50375" y="75832"/>
                </a:lnTo>
                <a:lnTo>
                  <a:pt x="54769" y="65592"/>
                </a:lnTo>
                <a:lnTo>
                  <a:pt x="54291" y="0"/>
                </a:lnTo>
                <a:lnTo>
                  <a:pt x="50986" y="10079"/>
                </a:lnTo>
                <a:lnTo>
                  <a:pt x="47191" y="20787"/>
                </a:lnTo>
                <a:lnTo>
                  <a:pt x="42905" y="32122"/>
                </a:lnTo>
                <a:lnTo>
                  <a:pt x="38128" y="44085"/>
                </a:lnTo>
                <a:lnTo>
                  <a:pt x="32862" y="56673"/>
                </a:lnTo>
                <a:lnTo>
                  <a:pt x="27107" y="69887"/>
                </a:lnTo>
                <a:lnTo>
                  <a:pt x="20862" y="83727"/>
                </a:lnTo>
                <a:lnTo>
                  <a:pt x="14129" y="98190"/>
                </a:lnTo>
                <a:lnTo>
                  <a:pt x="6906" y="113278"/>
                </a:lnTo>
                <a:lnTo>
                  <a:pt x="0" y="179577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8" name="object 218"/>
          <p:cNvSpPr/>
          <p:nvPr/>
        </p:nvSpPr>
        <p:spPr>
          <a:xfrm>
            <a:off x="5335778" y="983868"/>
            <a:ext cx="206816" cy="722757"/>
          </a:xfrm>
          <a:custGeom>
            <a:avLst/>
            <a:gdLst/>
            <a:ahLst/>
            <a:cxnLst/>
            <a:rect l="l" t="t" r="r" b="b"/>
            <a:pathLst>
              <a:path w="206816" h="722757">
                <a:moveTo>
                  <a:pt x="17902" y="522497"/>
                </a:moveTo>
                <a:lnTo>
                  <a:pt x="14512" y="537365"/>
                </a:lnTo>
                <a:lnTo>
                  <a:pt x="11049" y="552576"/>
                </a:lnTo>
                <a:lnTo>
                  <a:pt x="6893" y="570938"/>
                </a:lnTo>
                <a:lnTo>
                  <a:pt x="2607" y="590111"/>
                </a:lnTo>
                <a:lnTo>
                  <a:pt x="0" y="722757"/>
                </a:lnTo>
                <a:lnTo>
                  <a:pt x="1524" y="717550"/>
                </a:lnTo>
                <a:lnTo>
                  <a:pt x="5156" y="707368"/>
                </a:lnTo>
                <a:lnTo>
                  <a:pt x="9696" y="694991"/>
                </a:lnTo>
                <a:lnTo>
                  <a:pt x="14280" y="682869"/>
                </a:lnTo>
                <a:lnTo>
                  <a:pt x="18907" y="671007"/>
                </a:lnTo>
                <a:lnTo>
                  <a:pt x="23574" y="659411"/>
                </a:lnTo>
                <a:lnTo>
                  <a:pt x="28279" y="648084"/>
                </a:lnTo>
                <a:lnTo>
                  <a:pt x="24764" y="598678"/>
                </a:lnTo>
                <a:lnTo>
                  <a:pt x="27371" y="586772"/>
                </a:lnTo>
                <a:lnTo>
                  <a:pt x="30087" y="574488"/>
                </a:lnTo>
                <a:lnTo>
                  <a:pt x="32910" y="561824"/>
                </a:lnTo>
                <a:lnTo>
                  <a:pt x="35842" y="548781"/>
                </a:lnTo>
                <a:lnTo>
                  <a:pt x="38881" y="535358"/>
                </a:lnTo>
                <a:lnTo>
                  <a:pt x="42028" y="521556"/>
                </a:lnTo>
                <a:lnTo>
                  <a:pt x="45283" y="507374"/>
                </a:lnTo>
                <a:lnTo>
                  <a:pt x="48645" y="492812"/>
                </a:lnTo>
                <a:lnTo>
                  <a:pt x="52113" y="477871"/>
                </a:lnTo>
                <a:lnTo>
                  <a:pt x="55689" y="462549"/>
                </a:lnTo>
                <a:lnTo>
                  <a:pt x="59371" y="446848"/>
                </a:lnTo>
                <a:lnTo>
                  <a:pt x="63160" y="430766"/>
                </a:lnTo>
                <a:lnTo>
                  <a:pt x="67055" y="414304"/>
                </a:lnTo>
                <a:lnTo>
                  <a:pt x="71057" y="397462"/>
                </a:lnTo>
                <a:lnTo>
                  <a:pt x="75164" y="380239"/>
                </a:lnTo>
                <a:lnTo>
                  <a:pt x="79377" y="362636"/>
                </a:lnTo>
                <a:lnTo>
                  <a:pt x="83695" y="344653"/>
                </a:lnTo>
                <a:lnTo>
                  <a:pt x="88119" y="326288"/>
                </a:lnTo>
                <a:lnTo>
                  <a:pt x="92648" y="307543"/>
                </a:lnTo>
                <a:lnTo>
                  <a:pt x="97282" y="288417"/>
                </a:lnTo>
                <a:lnTo>
                  <a:pt x="99566" y="284267"/>
                </a:lnTo>
                <a:lnTo>
                  <a:pt x="106849" y="270926"/>
                </a:lnTo>
                <a:lnTo>
                  <a:pt x="113890" y="257846"/>
                </a:lnTo>
                <a:lnTo>
                  <a:pt x="120691" y="245025"/>
                </a:lnTo>
                <a:lnTo>
                  <a:pt x="127598" y="178726"/>
                </a:lnTo>
                <a:lnTo>
                  <a:pt x="119887" y="194437"/>
                </a:lnTo>
                <a:lnTo>
                  <a:pt x="121882" y="186942"/>
                </a:lnTo>
                <a:lnTo>
                  <a:pt x="126262" y="171129"/>
                </a:lnTo>
                <a:lnTo>
                  <a:pt x="130691" y="156007"/>
                </a:lnTo>
                <a:lnTo>
                  <a:pt x="135170" y="141576"/>
                </a:lnTo>
                <a:lnTo>
                  <a:pt x="139698" y="127837"/>
                </a:lnTo>
                <a:lnTo>
                  <a:pt x="144276" y="114791"/>
                </a:lnTo>
                <a:lnTo>
                  <a:pt x="148902" y="102438"/>
                </a:lnTo>
                <a:lnTo>
                  <a:pt x="153577" y="90780"/>
                </a:lnTo>
                <a:lnTo>
                  <a:pt x="158300" y="79815"/>
                </a:lnTo>
                <a:lnTo>
                  <a:pt x="163071" y="69546"/>
                </a:lnTo>
                <a:lnTo>
                  <a:pt x="167889" y="59972"/>
                </a:lnTo>
                <a:lnTo>
                  <a:pt x="172754" y="51095"/>
                </a:lnTo>
                <a:lnTo>
                  <a:pt x="177667" y="42915"/>
                </a:lnTo>
                <a:lnTo>
                  <a:pt x="182625" y="35433"/>
                </a:lnTo>
                <a:lnTo>
                  <a:pt x="181949" y="38984"/>
                </a:lnTo>
                <a:lnTo>
                  <a:pt x="180119" y="47175"/>
                </a:lnTo>
                <a:lnTo>
                  <a:pt x="177796" y="55997"/>
                </a:lnTo>
                <a:lnTo>
                  <a:pt x="174982" y="65448"/>
                </a:lnTo>
                <a:lnTo>
                  <a:pt x="175460" y="131040"/>
                </a:lnTo>
                <a:lnTo>
                  <a:pt x="179613" y="121055"/>
                </a:lnTo>
                <a:lnTo>
                  <a:pt x="183526" y="111327"/>
                </a:lnTo>
                <a:lnTo>
                  <a:pt x="187198" y="101854"/>
                </a:lnTo>
                <a:lnTo>
                  <a:pt x="193216" y="85329"/>
                </a:lnTo>
                <a:lnTo>
                  <a:pt x="198658" y="68616"/>
                </a:lnTo>
                <a:lnTo>
                  <a:pt x="202739" y="53761"/>
                </a:lnTo>
                <a:lnTo>
                  <a:pt x="205459" y="40765"/>
                </a:lnTo>
                <a:lnTo>
                  <a:pt x="206816" y="29628"/>
                </a:lnTo>
                <a:lnTo>
                  <a:pt x="206808" y="20349"/>
                </a:lnTo>
                <a:lnTo>
                  <a:pt x="205434" y="12928"/>
                </a:lnTo>
                <a:lnTo>
                  <a:pt x="202692" y="7366"/>
                </a:lnTo>
                <a:lnTo>
                  <a:pt x="199136" y="2032"/>
                </a:lnTo>
                <a:lnTo>
                  <a:pt x="193801" y="0"/>
                </a:lnTo>
                <a:lnTo>
                  <a:pt x="186944" y="1270"/>
                </a:lnTo>
                <a:lnTo>
                  <a:pt x="179162" y="4708"/>
                </a:lnTo>
                <a:lnTo>
                  <a:pt x="172169" y="10807"/>
                </a:lnTo>
                <a:lnTo>
                  <a:pt x="164784" y="19827"/>
                </a:lnTo>
                <a:lnTo>
                  <a:pt x="157000" y="31767"/>
                </a:lnTo>
                <a:lnTo>
                  <a:pt x="148810" y="46621"/>
                </a:lnTo>
                <a:lnTo>
                  <a:pt x="140208" y="64389"/>
                </a:lnTo>
                <a:lnTo>
                  <a:pt x="136113" y="73605"/>
                </a:lnTo>
                <a:lnTo>
                  <a:pt x="131692" y="84072"/>
                </a:lnTo>
                <a:lnTo>
                  <a:pt x="127359" y="94885"/>
                </a:lnTo>
                <a:lnTo>
                  <a:pt x="123114" y="106044"/>
                </a:lnTo>
                <a:lnTo>
                  <a:pt x="118959" y="117551"/>
                </a:lnTo>
                <a:lnTo>
                  <a:pt x="114895" y="129405"/>
                </a:lnTo>
                <a:lnTo>
                  <a:pt x="110921" y="141609"/>
                </a:lnTo>
                <a:lnTo>
                  <a:pt x="107040" y="154163"/>
                </a:lnTo>
                <a:lnTo>
                  <a:pt x="103252" y="167068"/>
                </a:lnTo>
                <a:lnTo>
                  <a:pt x="99558" y="180325"/>
                </a:lnTo>
                <a:lnTo>
                  <a:pt x="95959" y="193935"/>
                </a:lnTo>
                <a:lnTo>
                  <a:pt x="92456" y="207899"/>
                </a:lnTo>
                <a:lnTo>
                  <a:pt x="91907" y="210077"/>
                </a:lnTo>
                <a:lnTo>
                  <a:pt x="87178" y="229024"/>
                </a:lnTo>
                <a:lnTo>
                  <a:pt x="84564" y="239607"/>
                </a:lnTo>
                <a:lnTo>
                  <a:pt x="81783" y="250929"/>
                </a:lnTo>
                <a:lnTo>
                  <a:pt x="78835" y="262990"/>
                </a:lnTo>
                <a:lnTo>
                  <a:pt x="75720" y="275791"/>
                </a:lnTo>
                <a:lnTo>
                  <a:pt x="72439" y="289332"/>
                </a:lnTo>
                <a:lnTo>
                  <a:pt x="68991" y="303612"/>
                </a:lnTo>
                <a:lnTo>
                  <a:pt x="65376" y="318632"/>
                </a:lnTo>
                <a:lnTo>
                  <a:pt x="61595" y="334391"/>
                </a:lnTo>
                <a:lnTo>
                  <a:pt x="57829" y="350173"/>
                </a:lnTo>
                <a:lnTo>
                  <a:pt x="55435" y="360272"/>
                </a:lnTo>
                <a:lnTo>
                  <a:pt x="52972" y="370710"/>
                </a:lnTo>
                <a:lnTo>
                  <a:pt x="50439" y="381487"/>
                </a:lnTo>
                <a:lnTo>
                  <a:pt x="47836" y="392603"/>
                </a:lnTo>
                <a:lnTo>
                  <a:pt x="45163" y="404060"/>
                </a:lnTo>
                <a:lnTo>
                  <a:pt x="42419" y="415856"/>
                </a:lnTo>
                <a:lnTo>
                  <a:pt x="39605" y="427992"/>
                </a:lnTo>
                <a:lnTo>
                  <a:pt x="36720" y="440469"/>
                </a:lnTo>
                <a:lnTo>
                  <a:pt x="33763" y="453287"/>
                </a:lnTo>
                <a:lnTo>
                  <a:pt x="30735" y="466445"/>
                </a:lnTo>
                <a:lnTo>
                  <a:pt x="27635" y="479946"/>
                </a:lnTo>
                <a:lnTo>
                  <a:pt x="24463" y="493787"/>
                </a:lnTo>
                <a:lnTo>
                  <a:pt x="21219" y="507971"/>
                </a:lnTo>
                <a:lnTo>
                  <a:pt x="17902" y="522497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9" name="object 219"/>
          <p:cNvSpPr/>
          <p:nvPr/>
        </p:nvSpPr>
        <p:spPr>
          <a:xfrm>
            <a:off x="5618481" y="1408332"/>
            <a:ext cx="14455" cy="75729"/>
          </a:xfrm>
          <a:custGeom>
            <a:avLst/>
            <a:gdLst/>
            <a:ahLst/>
            <a:cxnLst/>
            <a:rect l="l" t="t" r="r" b="b"/>
            <a:pathLst>
              <a:path w="14455" h="75729">
                <a:moveTo>
                  <a:pt x="14455" y="0"/>
                </a:moveTo>
                <a:lnTo>
                  <a:pt x="10909" y="12695"/>
                </a:lnTo>
                <a:lnTo>
                  <a:pt x="10031" y="16861"/>
                </a:lnTo>
                <a:lnTo>
                  <a:pt x="8380" y="19401"/>
                </a:lnTo>
                <a:lnTo>
                  <a:pt x="5297" y="24386"/>
                </a:lnTo>
                <a:lnTo>
                  <a:pt x="5332" y="60549"/>
                </a:lnTo>
                <a:lnTo>
                  <a:pt x="0" y="75729"/>
                </a:lnTo>
                <a:lnTo>
                  <a:pt x="5777" y="67257"/>
                </a:lnTo>
                <a:lnTo>
                  <a:pt x="5653" y="66421"/>
                </a:lnTo>
                <a:lnTo>
                  <a:pt x="5430" y="49015"/>
                </a:lnTo>
                <a:lnTo>
                  <a:pt x="6394" y="37198"/>
                </a:lnTo>
                <a:lnTo>
                  <a:pt x="8221" y="25093"/>
                </a:lnTo>
                <a:lnTo>
                  <a:pt x="14030" y="54868"/>
                </a:lnTo>
                <a:lnTo>
                  <a:pt x="12444" y="15337"/>
                </a:lnTo>
                <a:lnTo>
                  <a:pt x="14455" y="0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0" name="object 220"/>
          <p:cNvSpPr/>
          <p:nvPr/>
        </p:nvSpPr>
        <p:spPr>
          <a:xfrm>
            <a:off x="5498128" y="1432718"/>
            <a:ext cx="125685" cy="155162"/>
          </a:xfrm>
          <a:custGeom>
            <a:avLst/>
            <a:gdLst/>
            <a:ahLst/>
            <a:cxnLst/>
            <a:rect l="l" t="t" r="r" b="b"/>
            <a:pathLst>
              <a:path w="125685" h="155162">
                <a:moveTo>
                  <a:pt x="46450" y="107581"/>
                </a:moveTo>
                <a:lnTo>
                  <a:pt x="36703" y="116723"/>
                </a:lnTo>
                <a:lnTo>
                  <a:pt x="27641" y="123539"/>
                </a:lnTo>
                <a:lnTo>
                  <a:pt x="20656" y="128111"/>
                </a:lnTo>
                <a:lnTo>
                  <a:pt x="16084" y="130524"/>
                </a:lnTo>
                <a:lnTo>
                  <a:pt x="11639" y="131286"/>
                </a:lnTo>
                <a:lnTo>
                  <a:pt x="8718" y="130905"/>
                </a:lnTo>
                <a:lnTo>
                  <a:pt x="4874" y="128640"/>
                </a:lnTo>
                <a:lnTo>
                  <a:pt x="0" y="120453"/>
                </a:lnTo>
                <a:lnTo>
                  <a:pt x="3257" y="154019"/>
                </a:lnTo>
                <a:lnTo>
                  <a:pt x="7829" y="154781"/>
                </a:lnTo>
                <a:lnTo>
                  <a:pt x="11512" y="155162"/>
                </a:lnTo>
                <a:lnTo>
                  <a:pt x="14814" y="154781"/>
                </a:lnTo>
                <a:lnTo>
                  <a:pt x="19640" y="153765"/>
                </a:lnTo>
                <a:lnTo>
                  <a:pt x="24593" y="152749"/>
                </a:lnTo>
                <a:lnTo>
                  <a:pt x="29419" y="150717"/>
                </a:lnTo>
                <a:lnTo>
                  <a:pt x="34245" y="147669"/>
                </a:lnTo>
                <a:lnTo>
                  <a:pt x="39198" y="144621"/>
                </a:lnTo>
                <a:lnTo>
                  <a:pt x="45675" y="139541"/>
                </a:lnTo>
                <a:lnTo>
                  <a:pt x="53803" y="132429"/>
                </a:lnTo>
                <a:lnTo>
                  <a:pt x="61233" y="125544"/>
                </a:lnTo>
                <a:lnTo>
                  <a:pt x="70031" y="116479"/>
                </a:lnTo>
                <a:lnTo>
                  <a:pt x="79076" y="106267"/>
                </a:lnTo>
                <a:lnTo>
                  <a:pt x="86270" y="97470"/>
                </a:lnTo>
                <a:lnTo>
                  <a:pt x="93699" y="87955"/>
                </a:lnTo>
                <a:lnTo>
                  <a:pt x="101754" y="77260"/>
                </a:lnTo>
                <a:lnTo>
                  <a:pt x="110445" y="65373"/>
                </a:lnTo>
                <a:lnTo>
                  <a:pt x="113529" y="61070"/>
                </a:lnTo>
                <a:lnTo>
                  <a:pt x="120352" y="51343"/>
                </a:lnTo>
                <a:lnTo>
                  <a:pt x="125685" y="36163"/>
                </a:lnTo>
                <a:lnTo>
                  <a:pt x="125650" y="0"/>
                </a:lnTo>
                <a:lnTo>
                  <a:pt x="118189" y="11848"/>
                </a:lnTo>
                <a:lnTo>
                  <a:pt x="110896" y="23126"/>
                </a:lnTo>
                <a:lnTo>
                  <a:pt x="103770" y="33835"/>
                </a:lnTo>
                <a:lnTo>
                  <a:pt x="96811" y="43978"/>
                </a:lnTo>
                <a:lnTo>
                  <a:pt x="90019" y="53558"/>
                </a:lnTo>
                <a:lnTo>
                  <a:pt x="83394" y="62579"/>
                </a:lnTo>
                <a:lnTo>
                  <a:pt x="81716" y="64812"/>
                </a:lnTo>
                <a:lnTo>
                  <a:pt x="72266" y="77174"/>
                </a:lnTo>
                <a:lnTo>
                  <a:pt x="63857" y="87780"/>
                </a:lnTo>
                <a:lnTo>
                  <a:pt x="56478" y="96632"/>
                </a:lnTo>
                <a:lnTo>
                  <a:pt x="50120" y="103727"/>
                </a:lnTo>
                <a:lnTo>
                  <a:pt x="46450" y="107581"/>
                </a:lnTo>
                <a:close/>
              </a:path>
            </a:pathLst>
          </a:custGeom>
          <a:solidFill>
            <a:srgbClr val="556F4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1" name="object 221"/>
          <p:cNvSpPr/>
          <p:nvPr/>
        </p:nvSpPr>
        <p:spPr>
          <a:xfrm>
            <a:off x="1604772" y="1560575"/>
            <a:ext cx="4482084" cy="548640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7" name="object 47"/>
          <p:cNvSpPr/>
          <p:nvPr/>
        </p:nvSpPr>
        <p:spPr>
          <a:xfrm>
            <a:off x="780288" y="5323332"/>
            <a:ext cx="0" cy="2589529"/>
          </a:xfrm>
          <a:custGeom>
            <a:avLst/>
            <a:gdLst/>
            <a:ahLst/>
            <a:cxnLst/>
            <a:rect l="l" t="t" r="r" b="b"/>
            <a:pathLst>
              <a:path w="0" h="2589529">
                <a:moveTo>
                  <a:pt x="0" y="0"/>
                </a:moveTo>
                <a:lnTo>
                  <a:pt x="0" y="2589529"/>
                </a:lnTo>
              </a:path>
            </a:pathLst>
          </a:custGeom>
          <a:ln w="9144">
            <a:solidFill>
              <a:srgbClr val="DF7B48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8" name="object 48"/>
          <p:cNvSpPr/>
          <p:nvPr/>
        </p:nvSpPr>
        <p:spPr>
          <a:xfrm>
            <a:off x="784860" y="7917180"/>
            <a:ext cx="1856232" cy="0"/>
          </a:xfrm>
          <a:custGeom>
            <a:avLst/>
            <a:gdLst/>
            <a:ahLst/>
            <a:cxnLst/>
            <a:rect l="l" t="t" r="r" b="b"/>
            <a:pathLst>
              <a:path w="1856232" h="0">
                <a:moveTo>
                  <a:pt x="0" y="0"/>
                </a:moveTo>
                <a:lnTo>
                  <a:pt x="1856232" y="0"/>
                </a:lnTo>
              </a:path>
            </a:pathLst>
          </a:custGeom>
          <a:ln w="9144">
            <a:solidFill>
              <a:srgbClr val="DF7B48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9" name="object 49"/>
          <p:cNvSpPr/>
          <p:nvPr/>
        </p:nvSpPr>
        <p:spPr>
          <a:xfrm>
            <a:off x="2645664" y="5323332"/>
            <a:ext cx="0" cy="2589529"/>
          </a:xfrm>
          <a:custGeom>
            <a:avLst/>
            <a:gdLst/>
            <a:ahLst/>
            <a:cxnLst/>
            <a:rect l="l" t="t" r="r" b="b"/>
            <a:pathLst>
              <a:path w="0" h="2589529">
                <a:moveTo>
                  <a:pt x="0" y="0"/>
                </a:moveTo>
                <a:lnTo>
                  <a:pt x="0" y="2589529"/>
                </a:lnTo>
              </a:path>
            </a:pathLst>
          </a:custGeom>
          <a:ln w="9144">
            <a:solidFill>
              <a:srgbClr val="DF7B48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0" name="object 50"/>
          <p:cNvSpPr/>
          <p:nvPr/>
        </p:nvSpPr>
        <p:spPr>
          <a:xfrm>
            <a:off x="772668" y="5329428"/>
            <a:ext cx="1867789" cy="0"/>
          </a:xfrm>
          <a:custGeom>
            <a:avLst/>
            <a:gdLst/>
            <a:ahLst/>
            <a:cxnLst/>
            <a:rect l="l" t="t" r="r" b="b"/>
            <a:pathLst>
              <a:path w="1867789" h="0">
                <a:moveTo>
                  <a:pt x="0" y="0"/>
                </a:moveTo>
                <a:lnTo>
                  <a:pt x="1867789" y="0"/>
                </a:lnTo>
              </a:path>
            </a:pathLst>
          </a:custGeom>
          <a:ln w="9144">
            <a:solidFill>
              <a:srgbClr val="DF7B48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1" name="object 51"/>
          <p:cNvSpPr/>
          <p:nvPr/>
        </p:nvSpPr>
        <p:spPr>
          <a:xfrm>
            <a:off x="771144" y="6321552"/>
            <a:ext cx="1879092" cy="871727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2" name="object 52"/>
          <p:cNvSpPr/>
          <p:nvPr/>
        </p:nvSpPr>
        <p:spPr>
          <a:xfrm>
            <a:off x="775716" y="7444739"/>
            <a:ext cx="1869948" cy="335280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1" name="object 41"/>
          <p:cNvSpPr/>
          <p:nvPr/>
        </p:nvSpPr>
        <p:spPr>
          <a:xfrm>
            <a:off x="2842260" y="5323332"/>
            <a:ext cx="0" cy="2598420"/>
          </a:xfrm>
          <a:custGeom>
            <a:avLst/>
            <a:gdLst/>
            <a:ahLst/>
            <a:cxnLst/>
            <a:rect l="l" t="t" r="r" b="b"/>
            <a:pathLst>
              <a:path w="0" h="2598420">
                <a:moveTo>
                  <a:pt x="0" y="0"/>
                </a:moveTo>
                <a:lnTo>
                  <a:pt x="0" y="2598420"/>
                </a:lnTo>
              </a:path>
            </a:pathLst>
          </a:custGeom>
          <a:ln w="9144">
            <a:solidFill>
              <a:srgbClr val="DF7B48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2" name="object 42"/>
          <p:cNvSpPr/>
          <p:nvPr/>
        </p:nvSpPr>
        <p:spPr>
          <a:xfrm>
            <a:off x="2839212" y="7926323"/>
            <a:ext cx="1874392" cy="0"/>
          </a:xfrm>
          <a:custGeom>
            <a:avLst/>
            <a:gdLst/>
            <a:ahLst/>
            <a:cxnLst/>
            <a:rect l="l" t="t" r="r" b="b"/>
            <a:pathLst>
              <a:path w="1874392" h="0">
                <a:moveTo>
                  <a:pt x="0" y="0"/>
                </a:moveTo>
                <a:lnTo>
                  <a:pt x="1874392" y="0"/>
                </a:lnTo>
              </a:path>
            </a:pathLst>
          </a:custGeom>
          <a:ln w="9144">
            <a:solidFill>
              <a:srgbClr val="DF7B48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3" name="object 43"/>
          <p:cNvSpPr/>
          <p:nvPr/>
        </p:nvSpPr>
        <p:spPr>
          <a:xfrm>
            <a:off x="4709160" y="5323332"/>
            <a:ext cx="0" cy="2616327"/>
          </a:xfrm>
          <a:custGeom>
            <a:avLst/>
            <a:gdLst/>
            <a:ahLst/>
            <a:cxnLst/>
            <a:rect l="l" t="t" r="r" b="b"/>
            <a:pathLst>
              <a:path w="0" h="2616327">
                <a:moveTo>
                  <a:pt x="0" y="0"/>
                </a:moveTo>
                <a:lnTo>
                  <a:pt x="0" y="2616327"/>
                </a:lnTo>
              </a:path>
            </a:pathLst>
          </a:custGeom>
          <a:ln w="9144">
            <a:solidFill>
              <a:srgbClr val="DF7B48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4" name="object 44"/>
          <p:cNvSpPr/>
          <p:nvPr/>
        </p:nvSpPr>
        <p:spPr>
          <a:xfrm>
            <a:off x="2836164" y="5329428"/>
            <a:ext cx="1867789" cy="0"/>
          </a:xfrm>
          <a:custGeom>
            <a:avLst/>
            <a:gdLst/>
            <a:ahLst/>
            <a:cxnLst/>
            <a:rect l="l" t="t" r="r" b="b"/>
            <a:pathLst>
              <a:path w="1867789" h="0">
                <a:moveTo>
                  <a:pt x="0" y="0"/>
                </a:moveTo>
                <a:lnTo>
                  <a:pt x="1867789" y="0"/>
                </a:lnTo>
              </a:path>
            </a:pathLst>
          </a:custGeom>
          <a:ln w="9144">
            <a:solidFill>
              <a:srgbClr val="DF7B48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5" name="object 45"/>
          <p:cNvSpPr/>
          <p:nvPr/>
        </p:nvSpPr>
        <p:spPr>
          <a:xfrm>
            <a:off x="2846832" y="6318504"/>
            <a:ext cx="1866899" cy="871727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6" name="object 46"/>
          <p:cNvSpPr/>
          <p:nvPr/>
        </p:nvSpPr>
        <p:spPr>
          <a:xfrm>
            <a:off x="2839212" y="7441691"/>
            <a:ext cx="1869948" cy="335280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5" name="object 35"/>
          <p:cNvSpPr/>
          <p:nvPr/>
        </p:nvSpPr>
        <p:spPr>
          <a:xfrm>
            <a:off x="4898136" y="5329428"/>
            <a:ext cx="1878838" cy="0"/>
          </a:xfrm>
          <a:custGeom>
            <a:avLst/>
            <a:gdLst/>
            <a:ahLst/>
            <a:cxnLst/>
            <a:rect l="l" t="t" r="r" b="b"/>
            <a:pathLst>
              <a:path w="1878838" h="0">
                <a:moveTo>
                  <a:pt x="0" y="0"/>
                </a:moveTo>
                <a:lnTo>
                  <a:pt x="1878838" y="0"/>
                </a:lnTo>
              </a:path>
            </a:pathLst>
          </a:custGeom>
          <a:ln w="9144">
            <a:solidFill>
              <a:srgbClr val="DF7B48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6" name="object 36"/>
          <p:cNvSpPr/>
          <p:nvPr/>
        </p:nvSpPr>
        <p:spPr>
          <a:xfrm>
            <a:off x="4902708" y="5323332"/>
            <a:ext cx="0" cy="2616327"/>
          </a:xfrm>
          <a:custGeom>
            <a:avLst/>
            <a:gdLst/>
            <a:ahLst/>
            <a:cxnLst/>
            <a:rect l="l" t="t" r="r" b="b"/>
            <a:pathLst>
              <a:path w="0" h="2616327">
                <a:moveTo>
                  <a:pt x="0" y="0"/>
                </a:moveTo>
                <a:lnTo>
                  <a:pt x="0" y="2616327"/>
                </a:lnTo>
              </a:path>
            </a:pathLst>
          </a:custGeom>
          <a:ln w="9144">
            <a:solidFill>
              <a:srgbClr val="DF7B48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7" name="object 37"/>
          <p:cNvSpPr/>
          <p:nvPr/>
        </p:nvSpPr>
        <p:spPr>
          <a:xfrm>
            <a:off x="4907280" y="7935467"/>
            <a:ext cx="1860423" cy="0"/>
          </a:xfrm>
          <a:custGeom>
            <a:avLst/>
            <a:gdLst/>
            <a:ahLst/>
            <a:cxnLst/>
            <a:rect l="l" t="t" r="r" b="b"/>
            <a:pathLst>
              <a:path w="1860423" h="0">
                <a:moveTo>
                  <a:pt x="0" y="0"/>
                </a:moveTo>
                <a:lnTo>
                  <a:pt x="1860423" y="0"/>
                </a:lnTo>
              </a:path>
            </a:pathLst>
          </a:custGeom>
          <a:ln w="9144">
            <a:solidFill>
              <a:srgbClr val="DF7B48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8" name="object 38"/>
          <p:cNvSpPr/>
          <p:nvPr/>
        </p:nvSpPr>
        <p:spPr>
          <a:xfrm>
            <a:off x="6772656" y="5323332"/>
            <a:ext cx="0" cy="2616327"/>
          </a:xfrm>
          <a:custGeom>
            <a:avLst/>
            <a:gdLst/>
            <a:ahLst/>
            <a:cxnLst/>
            <a:rect l="l" t="t" r="r" b="b"/>
            <a:pathLst>
              <a:path w="0" h="2616327">
                <a:moveTo>
                  <a:pt x="0" y="0"/>
                </a:moveTo>
                <a:lnTo>
                  <a:pt x="0" y="2616327"/>
                </a:lnTo>
              </a:path>
            </a:pathLst>
          </a:custGeom>
          <a:ln w="9144">
            <a:solidFill>
              <a:srgbClr val="DF7B48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9" name="object 39"/>
          <p:cNvSpPr/>
          <p:nvPr/>
        </p:nvSpPr>
        <p:spPr>
          <a:xfrm>
            <a:off x="4898136" y="6318504"/>
            <a:ext cx="1879091" cy="871727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0" name="object 40"/>
          <p:cNvSpPr/>
          <p:nvPr/>
        </p:nvSpPr>
        <p:spPr>
          <a:xfrm>
            <a:off x="4902708" y="7441691"/>
            <a:ext cx="1869947" cy="335280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4" name="object 34"/>
          <p:cNvSpPr/>
          <p:nvPr/>
        </p:nvSpPr>
        <p:spPr>
          <a:xfrm>
            <a:off x="5128260" y="5425439"/>
            <a:ext cx="1420367" cy="501396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3" name="object 33"/>
          <p:cNvSpPr/>
          <p:nvPr/>
        </p:nvSpPr>
        <p:spPr>
          <a:xfrm>
            <a:off x="3067812" y="5425439"/>
            <a:ext cx="1411224" cy="501396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2" name="object 32"/>
          <p:cNvSpPr/>
          <p:nvPr/>
        </p:nvSpPr>
        <p:spPr>
          <a:xfrm>
            <a:off x="1008888" y="5428487"/>
            <a:ext cx="1402080" cy="501396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" name="object 31"/>
          <p:cNvSpPr/>
          <p:nvPr/>
        </p:nvSpPr>
        <p:spPr>
          <a:xfrm>
            <a:off x="5647944" y="6129528"/>
            <a:ext cx="378840" cy="0"/>
          </a:xfrm>
          <a:custGeom>
            <a:avLst/>
            <a:gdLst/>
            <a:ahLst/>
            <a:cxnLst/>
            <a:rect l="l" t="t" r="r" b="b"/>
            <a:pathLst>
              <a:path w="378840" h="0">
                <a:moveTo>
                  <a:pt x="0" y="0"/>
                </a:moveTo>
                <a:lnTo>
                  <a:pt x="378840" y="0"/>
                </a:lnTo>
              </a:path>
            </a:pathLst>
          </a:custGeom>
          <a:ln w="9144">
            <a:solidFill>
              <a:srgbClr val="DF7B48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" name="object 30"/>
          <p:cNvSpPr/>
          <p:nvPr/>
        </p:nvSpPr>
        <p:spPr>
          <a:xfrm>
            <a:off x="3608832" y="6129528"/>
            <a:ext cx="378840" cy="0"/>
          </a:xfrm>
          <a:custGeom>
            <a:avLst/>
            <a:gdLst/>
            <a:ahLst/>
            <a:cxnLst/>
            <a:rect l="l" t="t" r="r" b="b"/>
            <a:pathLst>
              <a:path w="378840" h="0">
                <a:moveTo>
                  <a:pt x="0" y="0"/>
                </a:moveTo>
                <a:lnTo>
                  <a:pt x="378840" y="0"/>
                </a:lnTo>
              </a:path>
            </a:pathLst>
          </a:custGeom>
          <a:ln w="9144">
            <a:solidFill>
              <a:srgbClr val="DF7B48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" name="object 29"/>
          <p:cNvSpPr/>
          <p:nvPr/>
        </p:nvSpPr>
        <p:spPr>
          <a:xfrm>
            <a:off x="1569720" y="6134099"/>
            <a:ext cx="378841" cy="0"/>
          </a:xfrm>
          <a:custGeom>
            <a:avLst/>
            <a:gdLst/>
            <a:ahLst/>
            <a:cxnLst/>
            <a:rect l="l" t="t" r="r" b="b"/>
            <a:pathLst>
              <a:path w="378841" h="0">
                <a:moveTo>
                  <a:pt x="0" y="0"/>
                </a:moveTo>
                <a:lnTo>
                  <a:pt x="378841" y="0"/>
                </a:lnTo>
              </a:path>
            </a:pathLst>
          </a:custGeom>
          <a:ln w="9144">
            <a:solidFill>
              <a:srgbClr val="DF7B48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780288" y="8075676"/>
            <a:ext cx="0" cy="1687550"/>
          </a:xfrm>
          <a:custGeom>
            <a:avLst/>
            <a:gdLst/>
            <a:ahLst/>
            <a:cxnLst/>
            <a:rect l="l" t="t" r="r" b="b"/>
            <a:pathLst>
              <a:path w="0" h="1687550">
                <a:moveTo>
                  <a:pt x="0" y="0"/>
                </a:moveTo>
                <a:lnTo>
                  <a:pt x="0" y="1687550"/>
                </a:lnTo>
              </a:path>
            </a:pathLst>
          </a:custGeom>
          <a:ln w="9144">
            <a:solidFill>
              <a:srgbClr val="DF7B48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771144" y="9767316"/>
            <a:ext cx="5993130" cy="0"/>
          </a:xfrm>
          <a:custGeom>
            <a:avLst/>
            <a:gdLst/>
            <a:ahLst/>
            <a:cxnLst/>
            <a:rect l="l" t="t" r="r" b="b"/>
            <a:pathLst>
              <a:path w="5993130" h="0">
                <a:moveTo>
                  <a:pt x="0" y="0"/>
                </a:moveTo>
                <a:lnTo>
                  <a:pt x="5993130" y="0"/>
                </a:lnTo>
              </a:path>
            </a:pathLst>
          </a:custGeom>
          <a:ln w="9144">
            <a:solidFill>
              <a:srgbClr val="DF7B48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/>
          <p:nvPr/>
        </p:nvSpPr>
        <p:spPr>
          <a:xfrm>
            <a:off x="6772656" y="8075676"/>
            <a:ext cx="0" cy="1697075"/>
          </a:xfrm>
          <a:custGeom>
            <a:avLst/>
            <a:gdLst/>
            <a:ahLst/>
            <a:cxnLst/>
            <a:rect l="l" t="t" r="r" b="b"/>
            <a:pathLst>
              <a:path w="0" h="1697075">
                <a:moveTo>
                  <a:pt x="0" y="0"/>
                </a:moveTo>
                <a:lnTo>
                  <a:pt x="0" y="1697075"/>
                </a:lnTo>
              </a:path>
            </a:pathLst>
          </a:custGeom>
          <a:ln w="9144">
            <a:solidFill>
              <a:srgbClr val="DF7B48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" name="object 28"/>
          <p:cNvSpPr/>
          <p:nvPr/>
        </p:nvSpPr>
        <p:spPr>
          <a:xfrm>
            <a:off x="772668" y="8078723"/>
            <a:ext cx="5994781" cy="0"/>
          </a:xfrm>
          <a:custGeom>
            <a:avLst/>
            <a:gdLst/>
            <a:ahLst/>
            <a:cxnLst/>
            <a:rect l="l" t="t" r="r" b="b"/>
            <a:pathLst>
              <a:path w="5994781" h="0">
                <a:moveTo>
                  <a:pt x="0" y="0"/>
                </a:moveTo>
                <a:lnTo>
                  <a:pt x="5994781" y="0"/>
                </a:lnTo>
              </a:path>
            </a:pathLst>
          </a:custGeom>
          <a:ln w="9144">
            <a:solidFill>
              <a:srgbClr val="DF7B48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1059180" y="8161019"/>
            <a:ext cx="1402080" cy="26670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1569720" y="8459723"/>
            <a:ext cx="378841" cy="0"/>
          </a:xfrm>
          <a:custGeom>
            <a:avLst/>
            <a:gdLst/>
            <a:ahLst/>
            <a:cxnLst/>
            <a:rect l="l" t="t" r="r" b="b"/>
            <a:pathLst>
              <a:path w="378841" h="0">
                <a:moveTo>
                  <a:pt x="0" y="0"/>
                </a:moveTo>
                <a:lnTo>
                  <a:pt x="378841" y="0"/>
                </a:lnTo>
              </a:path>
            </a:pathLst>
          </a:custGeom>
          <a:ln w="12192">
            <a:solidFill>
              <a:srgbClr val="DF7B48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1162812" y="8514588"/>
            <a:ext cx="518160" cy="91440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1837944" y="8514588"/>
            <a:ext cx="519683" cy="9144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3098292" y="8161019"/>
            <a:ext cx="1402080" cy="2667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3608832" y="8459723"/>
            <a:ext cx="378840" cy="0"/>
          </a:xfrm>
          <a:custGeom>
            <a:avLst/>
            <a:gdLst/>
            <a:ahLst/>
            <a:cxnLst/>
            <a:rect l="l" t="t" r="r" b="b"/>
            <a:pathLst>
              <a:path w="378840" h="0">
                <a:moveTo>
                  <a:pt x="0" y="0"/>
                </a:moveTo>
                <a:lnTo>
                  <a:pt x="378840" y="0"/>
                </a:lnTo>
              </a:path>
            </a:pathLst>
          </a:custGeom>
          <a:ln w="12192">
            <a:solidFill>
              <a:srgbClr val="DF7B48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3200400" y="8514588"/>
            <a:ext cx="521208" cy="109728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3877055" y="8514588"/>
            <a:ext cx="519684" cy="109728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5137404" y="8161019"/>
            <a:ext cx="1402079" cy="2667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5647944" y="8459723"/>
            <a:ext cx="378840" cy="0"/>
          </a:xfrm>
          <a:custGeom>
            <a:avLst/>
            <a:gdLst/>
            <a:ahLst/>
            <a:cxnLst/>
            <a:rect l="l" t="t" r="r" b="b"/>
            <a:pathLst>
              <a:path w="378840" h="0">
                <a:moveTo>
                  <a:pt x="0" y="0"/>
                </a:moveTo>
                <a:lnTo>
                  <a:pt x="378840" y="0"/>
                </a:lnTo>
              </a:path>
            </a:pathLst>
          </a:custGeom>
          <a:ln w="12192">
            <a:solidFill>
              <a:srgbClr val="DF7B48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5239512" y="8514588"/>
            <a:ext cx="521208" cy="54864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5916168" y="8514588"/>
            <a:ext cx="519684" cy="5486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2914015" y="1771117"/>
            <a:ext cx="1862408" cy="2981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255"/>
              </a:lnSpc>
              <a:spcBef>
                <a:spcPts val="112"/>
              </a:spcBef>
            </a:pPr>
            <a:r>
              <a:rPr dirty="0" smtClean="0" sz="2150" spc="0">
                <a:solidFill>
                  <a:srgbClr val="556F41"/>
                </a:solidFill>
                <a:latin typeface="Times New Roman"/>
                <a:cs typeface="Times New Roman"/>
              </a:rPr>
              <a:t>P</a:t>
            </a:r>
            <a:r>
              <a:rPr dirty="0" smtClean="0" sz="2150" spc="-124">
                <a:solidFill>
                  <a:srgbClr val="556F41"/>
                </a:solidFill>
                <a:latin typeface="Times New Roman"/>
                <a:cs typeface="Times New Roman"/>
              </a:rPr>
              <a:t> </a:t>
            </a:r>
            <a:r>
              <a:rPr dirty="0" smtClean="0" sz="2150" spc="0">
                <a:solidFill>
                  <a:srgbClr val="556F41"/>
                </a:solidFill>
                <a:latin typeface="Times New Roman"/>
                <a:cs typeface="Times New Roman"/>
              </a:rPr>
              <a:t>R</a:t>
            </a:r>
            <a:r>
              <a:rPr dirty="0" smtClean="0" sz="2150" spc="-229">
                <a:solidFill>
                  <a:srgbClr val="556F41"/>
                </a:solidFill>
                <a:latin typeface="Times New Roman"/>
                <a:cs typeface="Times New Roman"/>
              </a:rPr>
              <a:t> </a:t>
            </a:r>
            <a:r>
              <a:rPr dirty="0" smtClean="0" sz="2150" spc="0">
                <a:solidFill>
                  <a:srgbClr val="556F41"/>
                </a:solidFill>
                <a:latin typeface="Times New Roman"/>
                <a:cs typeface="Times New Roman"/>
              </a:rPr>
              <a:t>I</a:t>
            </a:r>
            <a:r>
              <a:rPr dirty="0" smtClean="0" sz="2150" spc="-229">
                <a:solidFill>
                  <a:srgbClr val="556F41"/>
                </a:solidFill>
                <a:latin typeface="Times New Roman"/>
                <a:cs typeface="Times New Roman"/>
              </a:rPr>
              <a:t> </a:t>
            </a:r>
            <a:r>
              <a:rPr dirty="0" smtClean="0" sz="2150" spc="0">
                <a:solidFill>
                  <a:srgbClr val="556F41"/>
                </a:solidFill>
                <a:latin typeface="Times New Roman"/>
                <a:cs typeface="Times New Roman"/>
              </a:rPr>
              <a:t>C</a:t>
            </a:r>
            <a:r>
              <a:rPr dirty="0" smtClean="0" sz="2150" spc="-157">
                <a:solidFill>
                  <a:srgbClr val="556F41"/>
                </a:solidFill>
                <a:latin typeface="Times New Roman"/>
                <a:cs typeface="Times New Roman"/>
              </a:rPr>
              <a:t> </a:t>
            </a:r>
            <a:r>
              <a:rPr dirty="0" smtClean="0" sz="2150" spc="0">
                <a:solidFill>
                  <a:srgbClr val="556F41"/>
                </a:solidFill>
                <a:latin typeface="Times New Roman"/>
                <a:cs typeface="Times New Roman"/>
              </a:rPr>
              <a:t>E</a:t>
            </a:r>
            <a:r>
              <a:rPr dirty="0" smtClean="0" sz="2150" spc="0">
                <a:solidFill>
                  <a:srgbClr val="556F41"/>
                </a:solidFill>
                <a:latin typeface="Times New Roman"/>
                <a:cs typeface="Times New Roman"/>
              </a:rPr>
              <a:t> </a:t>
            </a:r>
            <a:r>
              <a:rPr dirty="0" smtClean="0" sz="2150" spc="128">
                <a:solidFill>
                  <a:srgbClr val="556F41"/>
                </a:solidFill>
                <a:latin typeface="Times New Roman"/>
                <a:cs typeface="Times New Roman"/>
              </a:rPr>
              <a:t> </a:t>
            </a:r>
            <a:r>
              <a:rPr dirty="0" smtClean="0" sz="2150" spc="0">
                <a:solidFill>
                  <a:srgbClr val="556F41"/>
                </a:solidFill>
                <a:latin typeface="Times New Roman"/>
                <a:cs typeface="Times New Roman"/>
              </a:rPr>
              <a:t>L</a:t>
            </a:r>
            <a:r>
              <a:rPr dirty="0" smtClean="0" sz="2150" spc="-219">
                <a:solidFill>
                  <a:srgbClr val="556F41"/>
                </a:solidFill>
                <a:latin typeface="Times New Roman"/>
                <a:cs typeface="Times New Roman"/>
              </a:rPr>
              <a:t> </a:t>
            </a:r>
            <a:r>
              <a:rPr dirty="0" smtClean="0" sz="2150" spc="0">
                <a:solidFill>
                  <a:srgbClr val="556F41"/>
                </a:solidFill>
                <a:latin typeface="Times New Roman"/>
                <a:cs typeface="Times New Roman"/>
              </a:rPr>
              <a:t>I</a:t>
            </a:r>
            <a:r>
              <a:rPr dirty="0" smtClean="0" sz="2150" spc="-214">
                <a:solidFill>
                  <a:srgbClr val="556F41"/>
                </a:solidFill>
                <a:latin typeface="Times New Roman"/>
                <a:cs typeface="Times New Roman"/>
              </a:rPr>
              <a:t> </a:t>
            </a:r>
            <a:r>
              <a:rPr dirty="0" smtClean="0" sz="2150" spc="0">
                <a:solidFill>
                  <a:srgbClr val="556F41"/>
                </a:solidFill>
                <a:latin typeface="Times New Roman"/>
                <a:cs typeface="Times New Roman"/>
              </a:rPr>
              <a:t>S</a:t>
            </a:r>
            <a:r>
              <a:rPr dirty="0" smtClean="0" sz="2150" spc="-234">
                <a:solidFill>
                  <a:srgbClr val="556F41"/>
                </a:solidFill>
                <a:latin typeface="Times New Roman"/>
                <a:cs typeface="Times New Roman"/>
              </a:rPr>
              <a:t> </a:t>
            </a:r>
            <a:r>
              <a:rPr dirty="0" smtClean="0" sz="2150" spc="0">
                <a:solidFill>
                  <a:srgbClr val="556F41"/>
                </a:solidFill>
                <a:latin typeface="Times New Roman"/>
                <a:cs typeface="Times New Roman"/>
              </a:rPr>
              <a:t>T</a:t>
            </a:r>
            <a:endParaRPr sz="215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80288" y="8078723"/>
            <a:ext cx="5992368" cy="16885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300"/>
              </a:lnSpc>
              <a:spcBef>
                <a:spcPts val="57"/>
              </a:spcBef>
            </a:pPr>
            <a:endParaRPr sz="1300"/>
          </a:p>
          <a:p>
            <a:pPr marL="623671" marR="591695" algn="ctr">
              <a:lnSpc>
                <a:spcPct val="95825"/>
              </a:lnSpc>
            </a:pPr>
            <a:r>
              <a:rPr dirty="0" smtClean="0" sz="1050">
                <a:solidFill>
                  <a:srgbClr val="556F41"/>
                </a:solidFill>
                <a:latin typeface="Times New Roman"/>
                <a:cs typeface="Times New Roman"/>
              </a:rPr>
              <a:t>C</a:t>
            </a:r>
            <a:r>
              <a:rPr dirty="0" smtClean="0" sz="1050" spc="-114">
                <a:solidFill>
                  <a:srgbClr val="556F41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0">
                <a:solidFill>
                  <a:srgbClr val="556F41"/>
                </a:solidFill>
                <a:latin typeface="Times New Roman"/>
                <a:cs typeface="Times New Roman"/>
              </a:rPr>
              <a:t>A</a:t>
            </a:r>
            <a:r>
              <a:rPr dirty="0" smtClean="0" sz="1050" spc="-100">
                <a:solidFill>
                  <a:srgbClr val="556F41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0">
                <a:solidFill>
                  <a:srgbClr val="556F41"/>
                </a:solidFill>
                <a:latin typeface="Times New Roman"/>
                <a:cs typeface="Times New Roman"/>
              </a:rPr>
              <a:t>N</a:t>
            </a:r>
            <a:r>
              <a:rPr dirty="0" smtClean="0" sz="1050" spc="-114">
                <a:solidFill>
                  <a:srgbClr val="556F41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0">
                <a:solidFill>
                  <a:srgbClr val="556F41"/>
                </a:solidFill>
                <a:latin typeface="Times New Roman"/>
                <a:cs typeface="Times New Roman"/>
              </a:rPr>
              <a:t>V</a:t>
            </a:r>
            <a:r>
              <a:rPr dirty="0" smtClean="0" sz="1050" spc="-114">
                <a:solidFill>
                  <a:srgbClr val="556F41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0">
                <a:solidFill>
                  <a:srgbClr val="556F41"/>
                </a:solidFill>
                <a:latin typeface="Times New Roman"/>
                <a:cs typeface="Times New Roman"/>
              </a:rPr>
              <a:t>A</a:t>
            </a:r>
            <a:r>
              <a:rPr dirty="0" smtClean="0" sz="1050" spc="-114">
                <a:solidFill>
                  <a:srgbClr val="556F41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0">
                <a:solidFill>
                  <a:srgbClr val="556F41"/>
                </a:solidFill>
                <a:latin typeface="Times New Roman"/>
                <a:cs typeface="Times New Roman"/>
              </a:rPr>
              <a:t>S</a:t>
            </a:r>
            <a:r>
              <a:rPr dirty="0" smtClean="0" sz="1050" spc="0">
                <a:solidFill>
                  <a:srgbClr val="556F41"/>
                </a:solidFill>
                <a:latin typeface="Times New Roman"/>
                <a:cs typeface="Times New Roman"/>
              </a:rPr>
              <a:t>                                          </a:t>
            </a:r>
            <a:r>
              <a:rPr dirty="0" smtClean="0" sz="1050" spc="9">
                <a:solidFill>
                  <a:srgbClr val="556F41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0">
                <a:solidFill>
                  <a:srgbClr val="556F41"/>
                </a:solidFill>
                <a:latin typeface="Times New Roman"/>
                <a:cs typeface="Times New Roman"/>
              </a:rPr>
              <a:t>P</a:t>
            </a:r>
            <a:r>
              <a:rPr dirty="0" smtClean="0" sz="1050" spc="-104">
                <a:solidFill>
                  <a:srgbClr val="556F41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0">
                <a:solidFill>
                  <a:srgbClr val="556F41"/>
                </a:solidFill>
                <a:latin typeface="Times New Roman"/>
                <a:cs typeface="Times New Roman"/>
              </a:rPr>
              <a:t>R</a:t>
            </a:r>
            <a:r>
              <a:rPr dirty="0" smtClean="0" sz="1050" spc="-104">
                <a:solidFill>
                  <a:srgbClr val="556F41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0">
                <a:solidFill>
                  <a:srgbClr val="556F41"/>
                </a:solidFill>
                <a:latin typeface="Times New Roman"/>
                <a:cs typeface="Times New Roman"/>
              </a:rPr>
              <a:t>I</a:t>
            </a:r>
            <a:r>
              <a:rPr dirty="0" smtClean="0" sz="1050" spc="-125">
                <a:solidFill>
                  <a:srgbClr val="556F41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0">
                <a:solidFill>
                  <a:srgbClr val="556F41"/>
                </a:solidFill>
                <a:latin typeface="Times New Roman"/>
                <a:cs typeface="Times New Roman"/>
              </a:rPr>
              <a:t>N</a:t>
            </a:r>
            <a:r>
              <a:rPr dirty="0" smtClean="0" sz="1050" spc="-114">
                <a:solidFill>
                  <a:srgbClr val="556F41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0">
                <a:solidFill>
                  <a:srgbClr val="556F41"/>
                </a:solidFill>
                <a:latin typeface="Times New Roman"/>
                <a:cs typeface="Times New Roman"/>
              </a:rPr>
              <a:t>T</a:t>
            </a:r>
            <a:r>
              <a:rPr dirty="0" smtClean="0" sz="1050" spc="-104">
                <a:solidFill>
                  <a:srgbClr val="556F41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0">
                <a:solidFill>
                  <a:srgbClr val="556F41"/>
                </a:solidFill>
                <a:latin typeface="Times New Roman"/>
                <a:cs typeface="Times New Roman"/>
              </a:rPr>
              <a:t>S</a:t>
            </a:r>
            <a:r>
              <a:rPr dirty="0" smtClean="0" sz="1050" spc="0">
                <a:solidFill>
                  <a:srgbClr val="556F41"/>
                </a:solidFill>
                <a:latin typeface="Times New Roman"/>
                <a:cs typeface="Times New Roman"/>
              </a:rPr>
              <a:t>                                          </a:t>
            </a:r>
            <a:r>
              <a:rPr dirty="0" smtClean="0" sz="1050" spc="9">
                <a:solidFill>
                  <a:srgbClr val="556F41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0">
                <a:solidFill>
                  <a:srgbClr val="556F41"/>
                </a:solidFill>
                <a:latin typeface="Times New Roman"/>
                <a:cs typeface="Times New Roman"/>
              </a:rPr>
              <a:t>A</a:t>
            </a:r>
            <a:r>
              <a:rPr dirty="0" smtClean="0" sz="1050" spc="-100">
                <a:solidFill>
                  <a:srgbClr val="556F41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0">
                <a:solidFill>
                  <a:srgbClr val="556F41"/>
                </a:solidFill>
                <a:latin typeface="Times New Roman"/>
                <a:cs typeface="Times New Roman"/>
              </a:rPr>
              <a:t>L</a:t>
            </a:r>
            <a:r>
              <a:rPr dirty="0" smtClean="0" sz="1050" spc="-129">
                <a:solidFill>
                  <a:srgbClr val="556F41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0">
                <a:solidFill>
                  <a:srgbClr val="556F41"/>
                </a:solidFill>
                <a:latin typeface="Times New Roman"/>
                <a:cs typeface="Times New Roman"/>
              </a:rPr>
              <a:t>B</a:t>
            </a:r>
            <a:r>
              <a:rPr dirty="0" smtClean="0" sz="1050" spc="-100">
                <a:solidFill>
                  <a:srgbClr val="556F41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0">
                <a:solidFill>
                  <a:srgbClr val="556F41"/>
                </a:solidFill>
                <a:latin typeface="Times New Roman"/>
                <a:cs typeface="Times New Roman"/>
              </a:rPr>
              <a:t>U</a:t>
            </a:r>
            <a:r>
              <a:rPr dirty="0" smtClean="0" sz="1050" spc="-100">
                <a:solidFill>
                  <a:srgbClr val="556F41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0">
                <a:solidFill>
                  <a:srgbClr val="556F41"/>
                </a:solidFill>
                <a:latin typeface="Times New Roman"/>
                <a:cs typeface="Times New Roman"/>
              </a:rPr>
              <a:t>M</a:t>
            </a:r>
            <a:r>
              <a:rPr dirty="0" smtClean="0" sz="1050" spc="-119">
                <a:solidFill>
                  <a:srgbClr val="556F41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0">
                <a:solidFill>
                  <a:srgbClr val="556F41"/>
                </a:solidFill>
                <a:latin typeface="Times New Roman"/>
                <a:cs typeface="Times New Roman"/>
              </a:rPr>
              <a:t>S</a:t>
            </a:r>
            <a:endParaRPr sz="1050">
              <a:latin typeface="Times New Roman"/>
              <a:cs typeface="Times New Roman"/>
            </a:endParaRPr>
          </a:p>
          <a:p>
            <a:pPr marL="361556" marR="313194" algn="ctr">
              <a:lnSpc>
                <a:spcPct val="95825"/>
              </a:lnSpc>
              <a:spcBef>
                <a:spcPts val="1176"/>
              </a:spcBef>
            </a:pPr>
            <a:r>
              <a:rPr dirty="0" smtClean="0" sz="900" spc="0">
                <a:solidFill>
                  <a:srgbClr val="556F41"/>
                </a:solidFill>
                <a:latin typeface="Times New Roman"/>
                <a:cs typeface="Times New Roman"/>
              </a:rPr>
              <a:t>5</a:t>
            </a:r>
            <a:r>
              <a:rPr dirty="0" smtClean="0" sz="900" spc="4">
                <a:solidFill>
                  <a:srgbClr val="556F41"/>
                </a:solidFill>
                <a:latin typeface="Times New Roman"/>
                <a:cs typeface="Times New Roman"/>
              </a:rPr>
              <a:t>x</a:t>
            </a:r>
            <a:r>
              <a:rPr dirty="0" smtClean="0" sz="900" spc="0">
                <a:solidFill>
                  <a:srgbClr val="556F41"/>
                </a:solidFill>
                <a:latin typeface="Times New Roman"/>
                <a:cs typeface="Times New Roman"/>
              </a:rPr>
              <a:t>7</a:t>
            </a:r>
            <a:r>
              <a:rPr dirty="0" smtClean="0" sz="900" spc="0">
                <a:solidFill>
                  <a:srgbClr val="556F41"/>
                </a:solidFill>
                <a:latin typeface="Times New Roman"/>
                <a:cs typeface="Times New Roman"/>
              </a:rPr>
              <a:t>                            </a:t>
            </a:r>
            <a:r>
              <a:rPr dirty="0" smtClean="0" sz="900" spc="61">
                <a:solidFill>
                  <a:srgbClr val="556F4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4">
                <a:solidFill>
                  <a:srgbClr val="556F41"/>
                </a:solidFill>
                <a:latin typeface="Times New Roman"/>
                <a:cs typeface="Times New Roman"/>
              </a:rPr>
              <a:t>$</a:t>
            </a:r>
            <a:r>
              <a:rPr dirty="0" smtClean="0" sz="900" spc="0">
                <a:solidFill>
                  <a:srgbClr val="556F41"/>
                </a:solidFill>
                <a:latin typeface="Times New Roman"/>
                <a:cs typeface="Times New Roman"/>
              </a:rPr>
              <a:t>3</a:t>
            </a:r>
            <a:r>
              <a:rPr dirty="0" smtClean="0" sz="900" spc="0">
                <a:solidFill>
                  <a:srgbClr val="556F41"/>
                </a:solidFill>
                <a:latin typeface="Times New Roman"/>
                <a:cs typeface="Times New Roman"/>
              </a:rPr>
              <a:t>5</a:t>
            </a:r>
            <a:r>
              <a:rPr dirty="0" smtClean="0" sz="900" spc="0">
                <a:solidFill>
                  <a:srgbClr val="556F41"/>
                </a:solidFill>
                <a:latin typeface="Times New Roman"/>
                <a:cs typeface="Times New Roman"/>
              </a:rPr>
              <a:t>                            </a:t>
            </a:r>
            <a:r>
              <a:rPr dirty="0" smtClean="0" sz="900" spc="217">
                <a:solidFill>
                  <a:srgbClr val="556F4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4">
                <a:solidFill>
                  <a:srgbClr val="556F41"/>
                </a:solidFill>
                <a:latin typeface="Times New Roman"/>
                <a:cs typeface="Times New Roman"/>
              </a:rPr>
              <a:t>4</a:t>
            </a:r>
            <a:r>
              <a:rPr dirty="0" smtClean="0" sz="900" spc="0">
                <a:solidFill>
                  <a:srgbClr val="556F41"/>
                </a:solidFill>
                <a:latin typeface="Times New Roman"/>
                <a:cs typeface="Times New Roman"/>
              </a:rPr>
              <a:t>x</a:t>
            </a:r>
            <a:r>
              <a:rPr dirty="0" smtClean="0" sz="900" spc="0">
                <a:solidFill>
                  <a:srgbClr val="556F41"/>
                </a:solidFill>
                <a:latin typeface="Times New Roman"/>
                <a:cs typeface="Times New Roman"/>
              </a:rPr>
              <a:t>6</a:t>
            </a:r>
            <a:r>
              <a:rPr dirty="0" smtClean="0" sz="900" spc="0">
                <a:solidFill>
                  <a:srgbClr val="556F41"/>
                </a:solidFill>
                <a:latin typeface="Times New Roman"/>
                <a:cs typeface="Times New Roman"/>
              </a:rPr>
              <a:t>                             </a:t>
            </a:r>
            <a:r>
              <a:rPr dirty="0" smtClean="0" sz="900" spc="30">
                <a:solidFill>
                  <a:srgbClr val="556F4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4">
                <a:solidFill>
                  <a:srgbClr val="556F41"/>
                </a:solidFill>
                <a:latin typeface="Times New Roman"/>
                <a:cs typeface="Times New Roman"/>
              </a:rPr>
              <a:t>$</a:t>
            </a:r>
            <a:r>
              <a:rPr dirty="0" smtClean="0" sz="900" spc="-4">
                <a:solidFill>
                  <a:srgbClr val="556F41"/>
                </a:solidFill>
                <a:latin typeface="Times New Roman"/>
                <a:cs typeface="Times New Roman"/>
              </a:rPr>
              <a:t>1</a:t>
            </a:r>
            <a:r>
              <a:rPr dirty="0" smtClean="0" sz="900" spc="0">
                <a:solidFill>
                  <a:srgbClr val="556F41"/>
                </a:solidFill>
                <a:latin typeface="Times New Roman"/>
                <a:cs typeface="Times New Roman"/>
              </a:rPr>
              <a:t>2</a:t>
            </a:r>
            <a:r>
              <a:rPr dirty="0" smtClean="0" sz="900" spc="0">
                <a:solidFill>
                  <a:srgbClr val="556F41"/>
                </a:solidFill>
                <a:latin typeface="Times New Roman"/>
                <a:cs typeface="Times New Roman"/>
              </a:rPr>
              <a:t>                            </a:t>
            </a:r>
            <a:r>
              <a:rPr dirty="0" smtClean="0" sz="900" spc="109">
                <a:solidFill>
                  <a:srgbClr val="556F4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-4">
                <a:solidFill>
                  <a:srgbClr val="556F41"/>
                </a:solidFill>
                <a:latin typeface="Times New Roman"/>
                <a:cs typeface="Times New Roman"/>
              </a:rPr>
              <a:t>1</a:t>
            </a:r>
            <a:r>
              <a:rPr dirty="0" smtClean="0" sz="900" spc="4">
                <a:solidFill>
                  <a:srgbClr val="556F41"/>
                </a:solidFill>
                <a:latin typeface="Times New Roman"/>
                <a:cs typeface="Times New Roman"/>
              </a:rPr>
              <a:t>0</a:t>
            </a:r>
            <a:r>
              <a:rPr dirty="0" smtClean="0" sz="900" spc="0">
                <a:solidFill>
                  <a:srgbClr val="556F41"/>
                </a:solidFill>
                <a:latin typeface="Times New Roman"/>
                <a:cs typeface="Times New Roman"/>
              </a:rPr>
              <a:t>x</a:t>
            </a:r>
            <a:r>
              <a:rPr dirty="0" smtClean="0" sz="900" spc="-4">
                <a:solidFill>
                  <a:srgbClr val="556F41"/>
                </a:solidFill>
                <a:latin typeface="Times New Roman"/>
                <a:cs typeface="Times New Roman"/>
              </a:rPr>
              <a:t>1</a:t>
            </a:r>
            <a:r>
              <a:rPr dirty="0" smtClean="0" sz="900" spc="0">
                <a:solidFill>
                  <a:srgbClr val="556F41"/>
                </a:solidFill>
                <a:latin typeface="Times New Roman"/>
                <a:cs typeface="Times New Roman"/>
              </a:rPr>
              <a:t>0</a:t>
            </a:r>
            <a:r>
              <a:rPr dirty="0" smtClean="0" sz="900" spc="0">
                <a:solidFill>
                  <a:srgbClr val="556F41"/>
                </a:solidFill>
                <a:latin typeface="Times New Roman"/>
                <a:cs typeface="Times New Roman"/>
              </a:rPr>
              <a:t>                       </a:t>
            </a:r>
            <a:r>
              <a:rPr dirty="0" smtClean="0" sz="900" spc="-84">
                <a:solidFill>
                  <a:srgbClr val="556F4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4">
                <a:solidFill>
                  <a:srgbClr val="556F41"/>
                </a:solidFill>
                <a:latin typeface="Times New Roman"/>
                <a:cs typeface="Times New Roman"/>
              </a:rPr>
              <a:t>$</a:t>
            </a:r>
            <a:r>
              <a:rPr dirty="0" smtClean="0" sz="900" spc="-4">
                <a:solidFill>
                  <a:srgbClr val="556F41"/>
                </a:solidFill>
                <a:latin typeface="Times New Roman"/>
                <a:cs typeface="Times New Roman"/>
              </a:rPr>
              <a:t>2</a:t>
            </a:r>
            <a:r>
              <a:rPr dirty="0" smtClean="0" sz="900" spc="4">
                <a:solidFill>
                  <a:srgbClr val="556F41"/>
                </a:solidFill>
                <a:latin typeface="Times New Roman"/>
                <a:cs typeface="Times New Roman"/>
              </a:rPr>
              <a:t>7</a:t>
            </a:r>
            <a:r>
              <a:rPr dirty="0" smtClean="0" sz="900" spc="0">
                <a:solidFill>
                  <a:srgbClr val="556F41"/>
                </a:solidFill>
                <a:latin typeface="Times New Roman"/>
                <a:cs typeface="Times New Roman"/>
              </a:rPr>
              <a:t>5</a:t>
            </a:r>
            <a:endParaRPr sz="900">
              <a:latin typeface="Times New Roman"/>
              <a:cs typeface="Times New Roman"/>
            </a:endParaRPr>
          </a:p>
          <a:p>
            <a:pPr marL="361556" marR="313728" algn="ctr">
              <a:lnSpc>
                <a:spcPct val="95825"/>
              </a:lnSpc>
              <a:spcBef>
                <a:spcPts val="405"/>
              </a:spcBef>
            </a:pPr>
            <a:r>
              <a:rPr dirty="0" smtClean="0" sz="900" spc="0">
                <a:solidFill>
                  <a:srgbClr val="556F41"/>
                </a:solidFill>
                <a:latin typeface="Times New Roman"/>
                <a:cs typeface="Times New Roman"/>
              </a:rPr>
              <a:t>8x10</a:t>
            </a:r>
            <a:r>
              <a:rPr dirty="0" smtClean="0" sz="900" spc="0">
                <a:solidFill>
                  <a:srgbClr val="556F41"/>
                </a:solidFill>
                <a:latin typeface="Times New Roman"/>
                <a:cs typeface="Times New Roman"/>
              </a:rPr>
              <a:t>                          </a:t>
            </a:r>
            <a:r>
              <a:rPr dirty="0" smtClean="0" sz="900" spc="138">
                <a:solidFill>
                  <a:srgbClr val="556F4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4">
                <a:solidFill>
                  <a:srgbClr val="556F41"/>
                </a:solidFill>
                <a:latin typeface="Times New Roman"/>
                <a:cs typeface="Times New Roman"/>
              </a:rPr>
              <a:t>$</a:t>
            </a:r>
            <a:r>
              <a:rPr dirty="0" smtClean="0" sz="900" spc="4">
                <a:solidFill>
                  <a:srgbClr val="556F41"/>
                </a:solidFill>
                <a:latin typeface="Times New Roman"/>
                <a:cs typeface="Times New Roman"/>
              </a:rPr>
              <a:t>7</a:t>
            </a:r>
            <a:r>
              <a:rPr dirty="0" smtClean="0" sz="900" spc="0">
                <a:solidFill>
                  <a:srgbClr val="556F41"/>
                </a:solidFill>
                <a:latin typeface="Times New Roman"/>
                <a:cs typeface="Times New Roman"/>
              </a:rPr>
              <a:t>4</a:t>
            </a:r>
            <a:r>
              <a:rPr dirty="0" smtClean="0" sz="900" spc="0">
                <a:solidFill>
                  <a:srgbClr val="556F41"/>
                </a:solidFill>
                <a:latin typeface="Times New Roman"/>
                <a:cs typeface="Times New Roman"/>
              </a:rPr>
              <a:t>                            </a:t>
            </a:r>
            <a:r>
              <a:rPr dirty="0" smtClean="0" sz="900" spc="132">
                <a:solidFill>
                  <a:srgbClr val="556F4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0">
                <a:solidFill>
                  <a:srgbClr val="556F41"/>
                </a:solidFill>
                <a:latin typeface="Times New Roman"/>
                <a:cs typeface="Times New Roman"/>
              </a:rPr>
              <a:t>5</a:t>
            </a:r>
            <a:r>
              <a:rPr dirty="0" smtClean="0" sz="900" spc="4">
                <a:solidFill>
                  <a:srgbClr val="556F41"/>
                </a:solidFill>
                <a:latin typeface="Times New Roman"/>
                <a:cs typeface="Times New Roman"/>
              </a:rPr>
              <a:t>x</a:t>
            </a:r>
            <a:r>
              <a:rPr dirty="0" smtClean="0" sz="900" spc="0">
                <a:solidFill>
                  <a:srgbClr val="556F41"/>
                </a:solidFill>
                <a:latin typeface="Times New Roman"/>
                <a:cs typeface="Times New Roman"/>
              </a:rPr>
              <a:t>7</a:t>
            </a:r>
            <a:r>
              <a:rPr dirty="0" smtClean="0" sz="900" spc="0">
                <a:solidFill>
                  <a:srgbClr val="556F41"/>
                </a:solidFill>
                <a:latin typeface="Times New Roman"/>
                <a:cs typeface="Times New Roman"/>
              </a:rPr>
              <a:t>                            </a:t>
            </a:r>
            <a:r>
              <a:rPr dirty="0" smtClean="0" sz="900" spc="86">
                <a:solidFill>
                  <a:srgbClr val="556F4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4">
                <a:solidFill>
                  <a:srgbClr val="556F41"/>
                </a:solidFill>
                <a:latin typeface="Times New Roman"/>
                <a:cs typeface="Times New Roman"/>
              </a:rPr>
              <a:t>$</a:t>
            </a:r>
            <a:r>
              <a:rPr dirty="0" smtClean="0" sz="900" spc="-4">
                <a:solidFill>
                  <a:srgbClr val="556F41"/>
                </a:solidFill>
                <a:latin typeface="Times New Roman"/>
                <a:cs typeface="Times New Roman"/>
              </a:rPr>
              <a:t>2</a:t>
            </a:r>
            <a:r>
              <a:rPr dirty="0" smtClean="0" sz="900" spc="0">
                <a:solidFill>
                  <a:srgbClr val="556F41"/>
                </a:solidFill>
                <a:latin typeface="Times New Roman"/>
                <a:cs typeface="Times New Roman"/>
              </a:rPr>
              <a:t>4</a:t>
            </a:r>
            <a:r>
              <a:rPr dirty="0" smtClean="0" sz="900" spc="0">
                <a:solidFill>
                  <a:srgbClr val="556F41"/>
                </a:solidFill>
                <a:latin typeface="Times New Roman"/>
                <a:cs typeface="Times New Roman"/>
              </a:rPr>
              <a:t>                            </a:t>
            </a:r>
            <a:r>
              <a:rPr dirty="0" smtClean="0" sz="900" spc="204">
                <a:solidFill>
                  <a:srgbClr val="556F4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-4">
                <a:solidFill>
                  <a:srgbClr val="556F41"/>
                </a:solidFill>
                <a:latin typeface="Times New Roman"/>
                <a:cs typeface="Times New Roman"/>
              </a:rPr>
              <a:t>1</a:t>
            </a:r>
            <a:r>
              <a:rPr dirty="0" smtClean="0" sz="900" spc="-4">
                <a:solidFill>
                  <a:srgbClr val="556F41"/>
                </a:solidFill>
                <a:latin typeface="Times New Roman"/>
                <a:cs typeface="Times New Roman"/>
              </a:rPr>
              <a:t>2</a:t>
            </a:r>
            <a:r>
              <a:rPr dirty="0" smtClean="0" sz="900" spc="0">
                <a:solidFill>
                  <a:srgbClr val="556F41"/>
                </a:solidFill>
                <a:latin typeface="Times New Roman"/>
                <a:cs typeface="Times New Roman"/>
              </a:rPr>
              <a:t>x</a:t>
            </a:r>
            <a:r>
              <a:rPr dirty="0" smtClean="0" sz="900" spc="-4">
                <a:solidFill>
                  <a:srgbClr val="556F41"/>
                </a:solidFill>
                <a:latin typeface="Times New Roman"/>
                <a:cs typeface="Times New Roman"/>
              </a:rPr>
              <a:t>1</a:t>
            </a:r>
            <a:r>
              <a:rPr dirty="0" smtClean="0" sz="900" spc="0">
                <a:solidFill>
                  <a:srgbClr val="556F41"/>
                </a:solidFill>
                <a:latin typeface="Times New Roman"/>
                <a:cs typeface="Times New Roman"/>
              </a:rPr>
              <a:t>2</a:t>
            </a:r>
            <a:r>
              <a:rPr dirty="0" smtClean="0" sz="900" spc="0">
                <a:solidFill>
                  <a:srgbClr val="556F41"/>
                </a:solidFill>
                <a:latin typeface="Times New Roman"/>
                <a:cs typeface="Times New Roman"/>
              </a:rPr>
              <a:t>                      </a:t>
            </a:r>
            <a:r>
              <a:rPr dirty="0" smtClean="0" sz="900" spc="59">
                <a:solidFill>
                  <a:srgbClr val="556F4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4">
                <a:solidFill>
                  <a:srgbClr val="556F41"/>
                </a:solidFill>
                <a:latin typeface="Times New Roman"/>
                <a:cs typeface="Times New Roman"/>
              </a:rPr>
              <a:t>$</a:t>
            </a:r>
            <a:r>
              <a:rPr dirty="0" smtClean="0" sz="900" spc="0">
                <a:solidFill>
                  <a:srgbClr val="556F41"/>
                </a:solidFill>
                <a:latin typeface="Times New Roman"/>
                <a:cs typeface="Times New Roman"/>
              </a:rPr>
              <a:t>3</a:t>
            </a:r>
            <a:r>
              <a:rPr dirty="0" smtClean="0" sz="900" spc="4">
                <a:solidFill>
                  <a:srgbClr val="556F41"/>
                </a:solidFill>
                <a:latin typeface="Times New Roman"/>
                <a:cs typeface="Times New Roman"/>
              </a:rPr>
              <a:t>0</a:t>
            </a:r>
            <a:r>
              <a:rPr dirty="0" smtClean="0" sz="900" spc="0">
                <a:solidFill>
                  <a:srgbClr val="556F41"/>
                </a:solidFill>
                <a:latin typeface="Times New Roman"/>
                <a:cs typeface="Times New Roman"/>
              </a:rPr>
              <a:t>0</a:t>
            </a:r>
            <a:endParaRPr sz="900">
              <a:latin typeface="Times New Roman"/>
              <a:cs typeface="Times New Roman"/>
            </a:endParaRPr>
          </a:p>
          <a:p>
            <a:pPr marL="361556" marR="313804" algn="ctr">
              <a:lnSpc>
                <a:spcPct val="95825"/>
              </a:lnSpc>
              <a:spcBef>
                <a:spcPts val="405"/>
              </a:spcBef>
            </a:pPr>
            <a:r>
              <a:rPr dirty="0" smtClean="0" sz="900" spc="0">
                <a:solidFill>
                  <a:srgbClr val="556F41"/>
                </a:solidFill>
                <a:latin typeface="Times New Roman"/>
                <a:cs typeface="Times New Roman"/>
              </a:rPr>
              <a:t>8x20</a:t>
            </a:r>
            <a:r>
              <a:rPr dirty="0" smtClean="0" sz="900" spc="0">
                <a:solidFill>
                  <a:srgbClr val="556F41"/>
                </a:solidFill>
                <a:latin typeface="Times New Roman"/>
                <a:cs typeface="Times New Roman"/>
              </a:rPr>
              <a:t>                        </a:t>
            </a:r>
            <a:r>
              <a:rPr dirty="0" smtClean="0" sz="900" spc="195">
                <a:solidFill>
                  <a:srgbClr val="556F4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4">
                <a:solidFill>
                  <a:srgbClr val="556F41"/>
                </a:solidFill>
                <a:latin typeface="Times New Roman"/>
                <a:cs typeface="Times New Roman"/>
              </a:rPr>
              <a:t>$</a:t>
            </a:r>
            <a:r>
              <a:rPr dirty="0" smtClean="0" sz="900" spc="-4">
                <a:solidFill>
                  <a:srgbClr val="556F41"/>
                </a:solidFill>
                <a:latin typeface="Times New Roman"/>
                <a:cs typeface="Times New Roman"/>
              </a:rPr>
              <a:t>1</a:t>
            </a:r>
            <a:r>
              <a:rPr dirty="0" smtClean="0" sz="900" spc="-4">
                <a:solidFill>
                  <a:srgbClr val="556F41"/>
                </a:solidFill>
                <a:latin typeface="Times New Roman"/>
                <a:cs typeface="Times New Roman"/>
              </a:rPr>
              <a:t>2</a:t>
            </a:r>
            <a:r>
              <a:rPr dirty="0" smtClean="0" sz="900" spc="0">
                <a:solidFill>
                  <a:srgbClr val="556F41"/>
                </a:solidFill>
                <a:latin typeface="Times New Roman"/>
                <a:cs typeface="Times New Roman"/>
              </a:rPr>
              <a:t>5</a:t>
            </a:r>
            <a:r>
              <a:rPr dirty="0" smtClean="0" sz="900" spc="0">
                <a:solidFill>
                  <a:srgbClr val="556F41"/>
                </a:solidFill>
                <a:latin typeface="Times New Roman"/>
                <a:cs typeface="Times New Roman"/>
              </a:rPr>
              <a:t>                             </a:t>
            </a:r>
            <a:r>
              <a:rPr dirty="0" smtClean="0" sz="900" spc="-109">
                <a:solidFill>
                  <a:srgbClr val="556F4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-4">
                <a:solidFill>
                  <a:srgbClr val="556F41"/>
                </a:solidFill>
                <a:latin typeface="Times New Roman"/>
                <a:cs typeface="Times New Roman"/>
              </a:rPr>
              <a:t>6</a:t>
            </a:r>
            <a:r>
              <a:rPr dirty="0" smtClean="0" sz="900" spc="0">
                <a:solidFill>
                  <a:srgbClr val="556F41"/>
                </a:solidFill>
                <a:latin typeface="Times New Roman"/>
                <a:cs typeface="Times New Roman"/>
              </a:rPr>
              <a:t>x</a:t>
            </a:r>
            <a:r>
              <a:rPr dirty="0" smtClean="0" sz="900" spc="0">
                <a:solidFill>
                  <a:srgbClr val="556F41"/>
                </a:solidFill>
                <a:latin typeface="Times New Roman"/>
                <a:cs typeface="Times New Roman"/>
              </a:rPr>
              <a:t>8</a:t>
            </a:r>
            <a:r>
              <a:rPr dirty="0" smtClean="0" sz="900" spc="0">
                <a:solidFill>
                  <a:srgbClr val="556F41"/>
                </a:solidFill>
                <a:latin typeface="Times New Roman"/>
                <a:cs typeface="Times New Roman"/>
              </a:rPr>
              <a:t>                            </a:t>
            </a:r>
            <a:r>
              <a:rPr dirty="0" smtClean="0" sz="900" spc="93">
                <a:solidFill>
                  <a:srgbClr val="556F4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4">
                <a:solidFill>
                  <a:srgbClr val="556F41"/>
                </a:solidFill>
                <a:latin typeface="Times New Roman"/>
                <a:cs typeface="Times New Roman"/>
              </a:rPr>
              <a:t>$4</a:t>
            </a:r>
            <a:r>
              <a:rPr dirty="0" smtClean="0" sz="900" spc="0">
                <a:solidFill>
                  <a:srgbClr val="556F41"/>
                </a:solidFill>
                <a:latin typeface="Times New Roman"/>
                <a:cs typeface="Times New Roman"/>
              </a:rPr>
              <a:t>5</a:t>
            </a:r>
            <a:r>
              <a:rPr dirty="0" smtClean="0" sz="900" spc="0">
                <a:solidFill>
                  <a:srgbClr val="556F41"/>
                </a:solidFill>
                <a:latin typeface="Times New Roman"/>
                <a:cs typeface="Times New Roman"/>
              </a:rPr>
              <a:t>                            </a:t>
            </a:r>
            <a:r>
              <a:rPr dirty="0" smtClean="0" sz="900" spc="194">
                <a:solidFill>
                  <a:srgbClr val="556F4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-4">
                <a:solidFill>
                  <a:srgbClr val="556F41"/>
                </a:solidFill>
                <a:latin typeface="Times New Roman"/>
                <a:cs typeface="Times New Roman"/>
              </a:rPr>
              <a:t>1</a:t>
            </a:r>
            <a:r>
              <a:rPr dirty="0" smtClean="0" sz="900" spc="4">
                <a:solidFill>
                  <a:srgbClr val="556F41"/>
                </a:solidFill>
                <a:latin typeface="Times New Roman"/>
                <a:cs typeface="Times New Roman"/>
              </a:rPr>
              <a:t>4</a:t>
            </a:r>
            <a:r>
              <a:rPr dirty="0" smtClean="0" sz="900" spc="0">
                <a:solidFill>
                  <a:srgbClr val="556F41"/>
                </a:solidFill>
                <a:latin typeface="Times New Roman"/>
                <a:cs typeface="Times New Roman"/>
              </a:rPr>
              <a:t>x</a:t>
            </a:r>
            <a:r>
              <a:rPr dirty="0" smtClean="0" sz="900" spc="-4">
                <a:solidFill>
                  <a:srgbClr val="556F41"/>
                </a:solidFill>
                <a:latin typeface="Times New Roman"/>
                <a:cs typeface="Times New Roman"/>
              </a:rPr>
              <a:t>1</a:t>
            </a:r>
            <a:r>
              <a:rPr dirty="0" smtClean="0" sz="900" spc="0">
                <a:solidFill>
                  <a:srgbClr val="556F41"/>
                </a:solidFill>
                <a:latin typeface="Times New Roman"/>
                <a:cs typeface="Times New Roman"/>
              </a:rPr>
              <a:t>1</a:t>
            </a:r>
            <a:r>
              <a:rPr dirty="0" smtClean="0" sz="900" spc="0">
                <a:solidFill>
                  <a:srgbClr val="556F41"/>
                </a:solidFill>
                <a:latin typeface="Times New Roman"/>
                <a:cs typeface="Times New Roman"/>
              </a:rPr>
              <a:t>                       </a:t>
            </a:r>
            <a:r>
              <a:rPr dirty="0" smtClean="0" sz="900" spc="59">
                <a:solidFill>
                  <a:srgbClr val="556F4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4">
                <a:solidFill>
                  <a:srgbClr val="556F41"/>
                </a:solidFill>
                <a:latin typeface="Times New Roman"/>
                <a:cs typeface="Times New Roman"/>
              </a:rPr>
              <a:t>$</a:t>
            </a:r>
            <a:r>
              <a:rPr dirty="0" smtClean="0" sz="900" spc="4">
                <a:solidFill>
                  <a:srgbClr val="556F41"/>
                </a:solidFill>
                <a:latin typeface="Times New Roman"/>
                <a:cs typeface="Times New Roman"/>
              </a:rPr>
              <a:t>4</a:t>
            </a:r>
            <a:r>
              <a:rPr dirty="0" smtClean="0" sz="900" spc="0">
                <a:solidFill>
                  <a:srgbClr val="556F41"/>
                </a:solidFill>
                <a:latin typeface="Times New Roman"/>
                <a:cs typeface="Times New Roman"/>
              </a:rPr>
              <a:t>50</a:t>
            </a:r>
            <a:endParaRPr sz="900">
              <a:latin typeface="Times New Roman"/>
              <a:cs typeface="Times New Roman"/>
            </a:endParaRPr>
          </a:p>
          <a:p>
            <a:pPr marL="382828">
              <a:lnSpc>
                <a:spcPct val="95825"/>
              </a:lnSpc>
              <a:spcBef>
                <a:spcPts val="405"/>
              </a:spcBef>
            </a:pPr>
            <a:r>
              <a:rPr dirty="0" smtClean="0" sz="900" spc="-5">
                <a:solidFill>
                  <a:srgbClr val="556F41"/>
                </a:solidFill>
                <a:latin typeface="Times New Roman"/>
                <a:cs typeface="Times New Roman"/>
              </a:rPr>
              <a:t>2</a:t>
            </a:r>
            <a:r>
              <a:rPr dirty="0" smtClean="0" sz="900" spc="5">
                <a:solidFill>
                  <a:srgbClr val="556F41"/>
                </a:solidFill>
                <a:latin typeface="Times New Roman"/>
                <a:cs typeface="Times New Roman"/>
              </a:rPr>
              <a:t>0</a:t>
            </a:r>
            <a:r>
              <a:rPr dirty="0" smtClean="0" sz="900" spc="0">
                <a:solidFill>
                  <a:srgbClr val="556F41"/>
                </a:solidFill>
                <a:latin typeface="Times New Roman"/>
                <a:cs typeface="Times New Roman"/>
              </a:rPr>
              <a:t>x</a:t>
            </a:r>
            <a:r>
              <a:rPr dirty="0" smtClean="0" sz="900" spc="0">
                <a:solidFill>
                  <a:srgbClr val="556F41"/>
                </a:solidFill>
                <a:latin typeface="Times New Roman"/>
                <a:cs typeface="Times New Roman"/>
              </a:rPr>
              <a:t>3</a:t>
            </a:r>
            <a:r>
              <a:rPr dirty="0" smtClean="0" sz="900" spc="0">
                <a:solidFill>
                  <a:srgbClr val="556F41"/>
                </a:solidFill>
                <a:latin typeface="Times New Roman"/>
                <a:cs typeface="Times New Roman"/>
              </a:rPr>
              <a:t>0</a:t>
            </a:r>
            <a:r>
              <a:rPr dirty="0" smtClean="0" sz="900" spc="0">
                <a:solidFill>
                  <a:srgbClr val="556F41"/>
                </a:solidFill>
                <a:latin typeface="Times New Roman"/>
                <a:cs typeface="Times New Roman"/>
              </a:rPr>
              <a:t>                 </a:t>
            </a:r>
            <a:r>
              <a:rPr dirty="0" smtClean="0" sz="900" spc="211">
                <a:solidFill>
                  <a:srgbClr val="556F4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4">
                <a:solidFill>
                  <a:srgbClr val="556F41"/>
                </a:solidFill>
                <a:latin typeface="Times New Roman"/>
                <a:cs typeface="Times New Roman"/>
              </a:rPr>
              <a:t>$</a:t>
            </a:r>
            <a:r>
              <a:rPr dirty="0" smtClean="0" sz="900" spc="-4">
                <a:solidFill>
                  <a:srgbClr val="556F41"/>
                </a:solidFill>
                <a:latin typeface="Times New Roman"/>
                <a:cs typeface="Times New Roman"/>
              </a:rPr>
              <a:t>2</a:t>
            </a:r>
            <a:r>
              <a:rPr dirty="0" smtClean="0" sz="900" spc="0">
                <a:solidFill>
                  <a:srgbClr val="556F41"/>
                </a:solidFill>
                <a:latin typeface="Times New Roman"/>
                <a:cs typeface="Times New Roman"/>
              </a:rPr>
              <a:t>50</a:t>
            </a:r>
            <a:r>
              <a:rPr dirty="0" smtClean="0" sz="900" spc="0">
                <a:solidFill>
                  <a:srgbClr val="556F41"/>
                </a:solidFill>
                <a:latin typeface="Times New Roman"/>
                <a:cs typeface="Times New Roman"/>
              </a:rPr>
              <a:t>                             </a:t>
            </a:r>
            <a:r>
              <a:rPr dirty="0" smtClean="0" sz="900" spc="82">
                <a:solidFill>
                  <a:srgbClr val="556F4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-4">
                <a:solidFill>
                  <a:srgbClr val="556F41"/>
                </a:solidFill>
                <a:latin typeface="Times New Roman"/>
                <a:cs typeface="Times New Roman"/>
              </a:rPr>
              <a:t>6</a:t>
            </a:r>
            <a:r>
              <a:rPr dirty="0" smtClean="0" sz="900" spc="0">
                <a:solidFill>
                  <a:srgbClr val="556F41"/>
                </a:solidFill>
                <a:latin typeface="Times New Roman"/>
                <a:cs typeface="Times New Roman"/>
              </a:rPr>
              <a:t>x</a:t>
            </a:r>
            <a:r>
              <a:rPr dirty="0" smtClean="0" sz="900" spc="-4">
                <a:solidFill>
                  <a:srgbClr val="556F41"/>
                </a:solidFill>
                <a:latin typeface="Times New Roman"/>
                <a:cs typeface="Times New Roman"/>
              </a:rPr>
              <a:t>1</a:t>
            </a:r>
            <a:r>
              <a:rPr dirty="0" smtClean="0" sz="900" spc="0">
                <a:solidFill>
                  <a:srgbClr val="556F41"/>
                </a:solidFill>
                <a:latin typeface="Times New Roman"/>
                <a:cs typeface="Times New Roman"/>
              </a:rPr>
              <a:t>0</a:t>
            </a:r>
            <a:r>
              <a:rPr dirty="0" smtClean="0" sz="900" spc="0">
                <a:solidFill>
                  <a:srgbClr val="556F41"/>
                </a:solidFill>
                <a:latin typeface="Times New Roman"/>
                <a:cs typeface="Times New Roman"/>
              </a:rPr>
              <a:t>                          </a:t>
            </a:r>
            <a:r>
              <a:rPr dirty="0" smtClean="0" sz="900" spc="-54">
                <a:solidFill>
                  <a:srgbClr val="556F4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4">
                <a:solidFill>
                  <a:srgbClr val="556F41"/>
                </a:solidFill>
                <a:latin typeface="Times New Roman"/>
                <a:cs typeface="Times New Roman"/>
              </a:rPr>
              <a:t>$</a:t>
            </a:r>
            <a:r>
              <a:rPr dirty="0" smtClean="0" sz="900" spc="0">
                <a:solidFill>
                  <a:srgbClr val="556F41"/>
                </a:solidFill>
                <a:latin typeface="Times New Roman"/>
                <a:cs typeface="Times New Roman"/>
              </a:rPr>
              <a:t>50</a:t>
            </a:r>
            <a:endParaRPr sz="900">
              <a:latin typeface="Times New Roman"/>
              <a:cs typeface="Times New Roman"/>
            </a:endParaRPr>
          </a:p>
          <a:p>
            <a:pPr marL="382828">
              <a:lnSpc>
                <a:spcPct val="95825"/>
              </a:lnSpc>
              <a:spcBef>
                <a:spcPts val="405"/>
              </a:spcBef>
            </a:pPr>
            <a:r>
              <a:rPr dirty="0" smtClean="0" sz="900" spc="0">
                <a:solidFill>
                  <a:srgbClr val="556F41"/>
                </a:solidFill>
                <a:latin typeface="Times New Roman"/>
                <a:cs typeface="Times New Roman"/>
              </a:rPr>
              <a:t>3</a:t>
            </a:r>
            <a:r>
              <a:rPr dirty="0" smtClean="0" sz="900" spc="5">
                <a:solidFill>
                  <a:srgbClr val="556F41"/>
                </a:solidFill>
                <a:latin typeface="Times New Roman"/>
                <a:cs typeface="Times New Roman"/>
              </a:rPr>
              <a:t>0</a:t>
            </a:r>
            <a:r>
              <a:rPr dirty="0" smtClean="0" sz="900" spc="0">
                <a:solidFill>
                  <a:srgbClr val="556F41"/>
                </a:solidFill>
                <a:latin typeface="Times New Roman"/>
                <a:cs typeface="Times New Roman"/>
              </a:rPr>
              <a:t>x</a:t>
            </a:r>
            <a:r>
              <a:rPr dirty="0" smtClean="0" sz="900" spc="0">
                <a:solidFill>
                  <a:srgbClr val="556F41"/>
                </a:solidFill>
                <a:latin typeface="Times New Roman"/>
                <a:cs typeface="Times New Roman"/>
              </a:rPr>
              <a:t>50</a:t>
            </a:r>
            <a:r>
              <a:rPr dirty="0" smtClean="0" sz="900" spc="0">
                <a:solidFill>
                  <a:srgbClr val="556F41"/>
                </a:solidFill>
                <a:latin typeface="Times New Roman"/>
                <a:cs typeface="Times New Roman"/>
              </a:rPr>
              <a:t>                  </a:t>
            </a:r>
            <a:r>
              <a:rPr dirty="0" smtClean="0" sz="900" spc="69">
                <a:solidFill>
                  <a:srgbClr val="556F4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4">
                <a:solidFill>
                  <a:srgbClr val="556F41"/>
                </a:solidFill>
                <a:latin typeface="Times New Roman"/>
                <a:cs typeface="Times New Roman"/>
              </a:rPr>
              <a:t>$</a:t>
            </a:r>
            <a:r>
              <a:rPr dirty="0" smtClean="0" sz="900" spc="0">
                <a:solidFill>
                  <a:srgbClr val="556F41"/>
                </a:solidFill>
                <a:latin typeface="Times New Roman"/>
                <a:cs typeface="Times New Roman"/>
              </a:rPr>
              <a:t>3</a:t>
            </a:r>
            <a:r>
              <a:rPr dirty="0" smtClean="0" sz="900" spc="4">
                <a:solidFill>
                  <a:srgbClr val="556F41"/>
                </a:solidFill>
                <a:latin typeface="Times New Roman"/>
                <a:cs typeface="Times New Roman"/>
              </a:rPr>
              <a:t>7</a:t>
            </a:r>
            <a:r>
              <a:rPr dirty="0" smtClean="0" sz="900" spc="0">
                <a:solidFill>
                  <a:srgbClr val="556F41"/>
                </a:solidFill>
                <a:latin typeface="Times New Roman"/>
                <a:cs typeface="Times New Roman"/>
              </a:rPr>
              <a:t>5</a:t>
            </a:r>
            <a:r>
              <a:rPr dirty="0" smtClean="0" sz="900" spc="0">
                <a:solidFill>
                  <a:srgbClr val="556F41"/>
                </a:solidFill>
                <a:latin typeface="Times New Roman"/>
                <a:cs typeface="Times New Roman"/>
              </a:rPr>
              <a:t>                            </a:t>
            </a:r>
            <a:r>
              <a:rPr dirty="0" smtClean="0" sz="900" spc="181">
                <a:solidFill>
                  <a:srgbClr val="556F4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-4">
                <a:solidFill>
                  <a:srgbClr val="556F41"/>
                </a:solidFill>
                <a:latin typeface="Times New Roman"/>
                <a:cs typeface="Times New Roman"/>
              </a:rPr>
              <a:t>1</a:t>
            </a:r>
            <a:r>
              <a:rPr dirty="0" smtClean="0" sz="900" spc="-4">
                <a:solidFill>
                  <a:srgbClr val="556F41"/>
                </a:solidFill>
                <a:latin typeface="Times New Roman"/>
                <a:cs typeface="Times New Roman"/>
              </a:rPr>
              <a:t>1</a:t>
            </a:r>
            <a:r>
              <a:rPr dirty="0" smtClean="0" sz="900" spc="0">
                <a:solidFill>
                  <a:srgbClr val="556F41"/>
                </a:solidFill>
                <a:latin typeface="Times New Roman"/>
                <a:cs typeface="Times New Roman"/>
              </a:rPr>
              <a:t>x</a:t>
            </a:r>
            <a:r>
              <a:rPr dirty="0" smtClean="0" sz="900" spc="-4">
                <a:solidFill>
                  <a:srgbClr val="556F41"/>
                </a:solidFill>
                <a:latin typeface="Times New Roman"/>
                <a:cs typeface="Times New Roman"/>
              </a:rPr>
              <a:t>1</a:t>
            </a:r>
            <a:r>
              <a:rPr dirty="0" smtClean="0" sz="900" spc="0">
                <a:solidFill>
                  <a:srgbClr val="556F41"/>
                </a:solidFill>
                <a:latin typeface="Times New Roman"/>
                <a:cs typeface="Times New Roman"/>
              </a:rPr>
              <a:t>4</a:t>
            </a:r>
            <a:r>
              <a:rPr dirty="0" smtClean="0" sz="900" spc="0">
                <a:solidFill>
                  <a:srgbClr val="556F41"/>
                </a:solidFill>
                <a:latin typeface="Times New Roman"/>
                <a:cs typeface="Times New Roman"/>
              </a:rPr>
              <a:t>                          </a:t>
            </a:r>
            <a:r>
              <a:rPr dirty="0" smtClean="0" sz="900" spc="29">
                <a:solidFill>
                  <a:srgbClr val="556F4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4">
                <a:solidFill>
                  <a:srgbClr val="556F41"/>
                </a:solidFill>
                <a:latin typeface="Times New Roman"/>
                <a:cs typeface="Times New Roman"/>
              </a:rPr>
              <a:t>$</a:t>
            </a:r>
            <a:r>
              <a:rPr dirty="0" smtClean="0" sz="900" spc="0">
                <a:solidFill>
                  <a:srgbClr val="556F41"/>
                </a:solidFill>
                <a:latin typeface="Times New Roman"/>
                <a:cs typeface="Times New Roman"/>
              </a:rPr>
              <a:t>57</a:t>
            </a:r>
            <a:endParaRPr sz="900">
              <a:latin typeface="Times New Roman"/>
              <a:cs typeface="Times New Roman"/>
            </a:endParaRPr>
          </a:p>
          <a:p>
            <a:pPr marL="2399474" marR="2354478" algn="ctr">
              <a:lnSpc>
                <a:spcPct val="95825"/>
              </a:lnSpc>
              <a:spcBef>
                <a:spcPts val="405"/>
              </a:spcBef>
            </a:pPr>
            <a:r>
              <a:rPr dirty="0" smtClean="0" sz="900" spc="-4">
                <a:solidFill>
                  <a:srgbClr val="556F41"/>
                </a:solidFill>
                <a:latin typeface="Times New Roman"/>
                <a:cs typeface="Times New Roman"/>
              </a:rPr>
              <a:t>1</a:t>
            </a:r>
            <a:r>
              <a:rPr dirty="0" smtClean="0" sz="900" spc="0">
                <a:solidFill>
                  <a:srgbClr val="556F41"/>
                </a:solidFill>
                <a:latin typeface="Times New Roman"/>
                <a:cs typeface="Times New Roman"/>
              </a:rPr>
              <a:t>3</a:t>
            </a:r>
            <a:r>
              <a:rPr dirty="0" smtClean="0" sz="900" spc="0">
                <a:solidFill>
                  <a:srgbClr val="556F41"/>
                </a:solidFill>
                <a:latin typeface="Times New Roman"/>
                <a:cs typeface="Times New Roman"/>
              </a:rPr>
              <a:t>x</a:t>
            </a:r>
            <a:r>
              <a:rPr dirty="0" smtClean="0" sz="900" spc="-4">
                <a:solidFill>
                  <a:srgbClr val="556F41"/>
                </a:solidFill>
                <a:latin typeface="Times New Roman"/>
                <a:cs typeface="Times New Roman"/>
              </a:rPr>
              <a:t>1</a:t>
            </a:r>
            <a:r>
              <a:rPr dirty="0" smtClean="0" sz="900" spc="0">
                <a:solidFill>
                  <a:srgbClr val="556F41"/>
                </a:solidFill>
                <a:latin typeface="Times New Roman"/>
                <a:cs typeface="Times New Roman"/>
              </a:rPr>
              <a:t>9</a:t>
            </a:r>
            <a:r>
              <a:rPr dirty="0" smtClean="0" sz="900" spc="0">
                <a:solidFill>
                  <a:srgbClr val="556F41"/>
                </a:solidFill>
                <a:latin typeface="Times New Roman"/>
                <a:cs typeface="Times New Roman"/>
              </a:rPr>
              <a:t>                         </a:t>
            </a:r>
            <a:r>
              <a:rPr dirty="0" smtClean="0" sz="900" spc="-64">
                <a:solidFill>
                  <a:srgbClr val="556F4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4">
                <a:solidFill>
                  <a:srgbClr val="556F41"/>
                </a:solidFill>
                <a:latin typeface="Times New Roman"/>
                <a:cs typeface="Times New Roman"/>
              </a:rPr>
              <a:t>$</a:t>
            </a:r>
            <a:r>
              <a:rPr dirty="0" smtClean="0" sz="900" spc="-4">
                <a:solidFill>
                  <a:srgbClr val="556F41"/>
                </a:solidFill>
                <a:latin typeface="Times New Roman"/>
                <a:cs typeface="Times New Roman"/>
              </a:rPr>
              <a:t>6</a:t>
            </a:r>
            <a:r>
              <a:rPr dirty="0" smtClean="0" sz="900" spc="0">
                <a:solidFill>
                  <a:srgbClr val="556F41"/>
                </a:solidFill>
                <a:latin typeface="Times New Roman"/>
                <a:cs typeface="Times New Roman"/>
              </a:rPr>
              <a:t>4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80288" y="5329428"/>
            <a:ext cx="1865376" cy="258775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276136" marR="282189" algn="ctr">
              <a:lnSpc>
                <a:spcPct val="95825"/>
              </a:lnSpc>
              <a:spcBef>
                <a:spcPts val="1087"/>
              </a:spcBef>
            </a:pPr>
            <a:r>
              <a:rPr dirty="0" smtClean="0" sz="2000" spc="0">
                <a:solidFill>
                  <a:srgbClr val="556F41"/>
                </a:solidFill>
                <a:latin typeface="Times New Roman"/>
                <a:cs typeface="Times New Roman"/>
              </a:rPr>
              <a:t>Pa</a:t>
            </a:r>
            <a:r>
              <a:rPr dirty="0" smtClean="0" sz="2000" spc="-8">
                <a:solidFill>
                  <a:srgbClr val="556F41"/>
                </a:solidFill>
                <a:latin typeface="Times New Roman"/>
                <a:cs typeface="Times New Roman"/>
              </a:rPr>
              <a:t>c</a:t>
            </a:r>
            <a:r>
              <a:rPr dirty="0" smtClean="0" sz="2000" spc="0">
                <a:solidFill>
                  <a:srgbClr val="556F41"/>
                </a:solidFill>
                <a:latin typeface="Times New Roman"/>
                <a:cs typeface="Times New Roman"/>
              </a:rPr>
              <a:t>kage</a:t>
            </a:r>
            <a:r>
              <a:rPr dirty="0" smtClean="0" sz="2000" spc="235">
                <a:solidFill>
                  <a:srgbClr val="556F41"/>
                </a:solidFill>
                <a:latin typeface="Times New Roman"/>
                <a:cs typeface="Times New Roman"/>
              </a:rPr>
              <a:t> </a:t>
            </a:r>
            <a:r>
              <a:rPr dirty="0" smtClean="0" sz="2000" spc="0">
                <a:solidFill>
                  <a:srgbClr val="556F41"/>
                </a:solidFill>
                <a:latin typeface="Times New Roman"/>
                <a:cs typeface="Times New Roman"/>
              </a:rPr>
              <a:t>One</a:t>
            </a:r>
            <a:endParaRPr sz="2000">
              <a:latin typeface="Times New Roman"/>
              <a:cs typeface="Times New Roman"/>
            </a:endParaRPr>
          </a:p>
          <a:p>
            <a:pPr marL="529983" marR="534425" algn="ctr">
              <a:lnSpc>
                <a:spcPct val="95825"/>
              </a:lnSpc>
              <a:spcBef>
                <a:spcPts val="3456"/>
              </a:spcBef>
            </a:pPr>
            <a:r>
              <a:rPr dirty="0" smtClean="0" sz="950" spc="0">
                <a:solidFill>
                  <a:srgbClr val="556F41"/>
                </a:solidFill>
                <a:latin typeface="Times New Roman"/>
                <a:cs typeface="Times New Roman"/>
              </a:rPr>
              <a:t>1</a:t>
            </a:r>
            <a:r>
              <a:rPr dirty="0" smtClean="0" sz="950" spc="81">
                <a:solidFill>
                  <a:srgbClr val="556F4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0">
                <a:solidFill>
                  <a:srgbClr val="556F41"/>
                </a:solidFill>
                <a:latin typeface="Times New Roman"/>
                <a:cs typeface="Times New Roman"/>
              </a:rPr>
              <a:t>h</a:t>
            </a:r>
            <a:r>
              <a:rPr dirty="0" smtClean="0" sz="950" spc="-5">
                <a:solidFill>
                  <a:srgbClr val="556F41"/>
                </a:solidFill>
                <a:latin typeface="Times New Roman"/>
                <a:cs typeface="Times New Roman"/>
              </a:rPr>
              <a:t>o</a:t>
            </a:r>
            <a:r>
              <a:rPr dirty="0" smtClean="0" sz="950" spc="0">
                <a:solidFill>
                  <a:srgbClr val="556F41"/>
                </a:solidFill>
                <a:latin typeface="Times New Roman"/>
                <a:cs typeface="Times New Roman"/>
              </a:rPr>
              <a:t>ur</a:t>
            </a:r>
            <a:r>
              <a:rPr dirty="0" smtClean="0" sz="950" spc="-36">
                <a:solidFill>
                  <a:srgbClr val="556F4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4">
                <a:solidFill>
                  <a:srgbClr val="556F41"/>
                </a:solidFill>
                <a:latin typeface="Times New Roman"/>
                <a:cs typeface="Times New Roman"/>
              </a:rPr>
              <a:t>s</a:t>
            </a:r>
            <a:r>
              <a:rPr dirty="0" smtClean="0" sz="950" spc="0">
                <a:solidFill>
                  <a:srgbClr val="556F41"/>
                </a:solidFill>
                <a:latin typeface="Times New Roman"/>
                <a:cs typeface="Times New Roman"/>
              </a:rPr>
              <a:t>e</a:t>
            </a:r>
            <a:r>
              <a:rPr dirty="0" smtClean="0" sz="950" spc="4">
                <a:solidFill>
                  <a:srgbClr val="556F41"/>
                </a:solidFill>
                <a:latin typeface="Times New Roman"/>
                <a:cs typeface="Times New Roman"/>
              </a:rPr>
              <a:t>a</a:t>
            </a:r>
            <a:r>
              <a:rPr dirty="0" smtClean="0" sz="950" spc="4">
                <a:solidFill>
                  <a:srgbClr val="556F41"/>
                </a:solidFill>
                <a:latin typeface="Times New Roman"/>
                <a:cs typeface="Times New Roman"/>
              </a:rPr>
              <a:t>s</a:t>
            </a:r>
            <a:r>
              <a:rPr dirty="0" smtClean="0" sz="950" spc="0">
                <a:solidFill>
                  <a:srgbClr val="556F41"/>
                </a:solidFill>
                <a:latin typeface="Times New Roman"/>
                <a:cs typeface="Times New Roman"/>
              </a:rPr>
              <a:t>on</a:t>
            </a:r>
            <a:endParaRPr sz="950">
              <a:latin typeface="Times New Roman"/>
              <a:cs typeface="Times New Roman"/>
            </a:endParaRPr>
          </a:p>
          <a:p>
            <a:pPr marL="413571" marR="420149" indent="0" algn="ctr">
              <a:lnSpc>
                <a:spcPct val="100520"/>
              </a:lnSpc>
              <a:spcBef>
                <a:spcPts val="45"/>
              </a:spcBef>
            </a:pPr>
            <a:r>
              <a:rPr dirty="0" smtClean="0" sz="950" spc="-4">
                <a:solidFill>
                  <a:srgbClr val="556F41"/>
                </a:solidFill>
                <a:latin typeface="Times New Roman"/>
                <a:cs typeface="Times New Roman"/>
              </a:rPr>
              <a:t>2</a:t>
            </a:r>
            <a:r>
              <a:rPr dirty="0" smtClean="0" sz="950" spc="0">
                <a:solidFill>
                  <a:srgbClr val="556F41"/>
                </a:solidFill>
                <a:latin typeface="Times New Roman"/>
                <a:cs typeface="Times New Roman"/>
              </a:rPr>
              <a:t>5</a:t>
            </a:r>
            <a:r>
              <a:rPr dirty="0" smtClean="0" sz="950" spc="81">
                <a:solidFill>
                  <a:srgbClr val="556F4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5">
                <a:solidFill>
                  <a:srgbClr val="556F41"/>
                </a:solidFill>
                <a:latin typeface="Times New Roman"/>
                <a:cs typeface="Times New Roman"/>
              </a:rPr>
              <a:t>e</a:t>
            </a:r>
            <a:r>
              <a:rPr dirty="0" smtClean="0" sz="950" spc="-5">
                <a:solidFill>
                  <a:srgbClr val="556F41"/>
                </a:solidFill>
                <a:latin typeface="Times New Roman"/>
                <a:cs typeface="Times New Roman"/>
              </a:rPr>
              <a:t>d</a:t>
            </a:r>
            <a:r>
              <a:rPr dirty="0" smtClean="0" sz="950" spc="0">
                <a:solidFill>
                  <a:srgbClr val="556F41"/>
                </a:solidFill>
                <a:latin typeface="Times New Roman"/>
                <a:cs typeface="Times New Roman"/>
              </a:rPr>
              <a:t>it</a:t>
            </a:r>
            <a:r>
              <a:rPr dirty="0" smtClean="0" sz="950" spc="5">
                <a:solidFill>
                  <a:srgbClr val="556F41"/>
                </a:solidFill>
                <a:latin typeface="Times New Roman"/>
                <a:cs typeface="Times New Roman"/>
              </a:rPr>
              <a:t>e</a:t>
            </a:r>
            <a:r>
              <a:rPr dirty="0" smtClean="0" sz="950" spc="0">
                <a:solidFill>
                  <a:srgbClr val="556F41"/>
                </a:solidFill>
                <a:latin typeface="Times New Roman"/>
                <a:cs typeface="Times New Roman"/>
              </a:rPr>
              <a:t>d</a:t>
            </a:r>
            <a:r>
              <a:rPr dirty="0" smtClean="0" sz="950" spc="-30">
                <a:solidFill>
                  <a:srgbClr val="556F4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0">
                <a:solidFill>
                  <a:srgbClr val="556F41"/>
                </a:solidFill>
                <a:latin typeface="Times New Roman"/>
                <a:cs typeface="Times New Roman"/>
              </a:rPr>
              <a:t>pict</a:t>
            </a:r>
            <a:r>
              <a:rPr dirty="0" smtClean="0" sz="950" spc="9">
                <a:solidFill>
                  <a:srgbClr val="556F41"/>
                </a:solidFill>
                <a:latin typeface="Times New Roman"/>
                <a:cs typeface="Times New Roman"/>
              </a:rPr>
              <a:t>u</a:t>
            </a:r>
            <a:r>
              <a:rPr dirty="0" smtClean="0" sz="950" spc="0">
                <a:solidFill>
                  <a:srgbClr val="556F41"/>
                </a:solidFill>
                <a:latin typeface="Times New Roman"/>
                <a:cs typeface="Times New Roman"/>
              </a:rPr>
              <a:t>res</a:t>
            </a:r>
            <a:r>
              <a:rPr dirty="0" smtClean="0" sz="950" spc="0">
                <a:solidFill>
                  <a:srgbClr val="556F4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0">
                <a:solidFill>
                  <a:srgbClr val="556F41"/>
                </a:solidFill>
                <a:latin typeface="Times New Roman"/>
                <a:cs typeface="Times New Roman"/>
              </a:rPr>
              <a:t>O</a:t>
            </a:r>
            <a:r>
              <a:rPr dirty="0" smtClean="0" sz="950" spc="0">
                <a:solidFill>
                  <a:srgbClr val="556F41"/>
                </a:solidFill>
                <a:latin typeface="Times New Roman"/>
                <a:cs typeface="Times New Roman"/>
              </a:rPr>
              <a:t>ne</a:t>
            </a:r>
            <a:r>
              <a:rPr dirty="0" smtClean="0" sz="950" spc="0">
                <a:solidFill>
                  <a:srgbClr val="556F4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27">
                <a:solidFill>
                  <a:srgbClr val="556F4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4">
                <a:solidFill>
                  <a:srgbClr val="556F41"/>
                </a:solidFill>
                <a:latin typeface="Times New Roman"/>
                <a:cs typeface="Times New Roman"/>
              </a:rPr>
              <a:t>l</a:t>
            </a:r>
            <a:r>
              <a:rPr dirty="0" smtClean="0" sz="950" spc="0">
                <a:solidFill>
                  <a:srgbClr val="556F41"/>
                </a:solidFill>
                <a:latin typeface="Times New Roman"/>
                <a:cs typeface="Times New Roman"/>
              </a:rPr>
              <a:t>o</a:t>
            </a:r>
            <a:r>
              <a:rPr dirty="0" smtClean="0" sz="950" spc="-4">
                <a:solidFill>
                  <a:srgbClr val="556F41"/>
                </a:solidFill>
                <a:latin typeface="Times New Roman"/>
                <a:cs typeface="Times New Roman"/>
              </a:rPr>
              <a:t>c</a:t>
            </a:r>
            <a:r>
              <a:rPr dirty="0" smtClean="0" sz="950" spc="0">
                <a:solidFill>
                  <a:srgbClr val="556F41"/>
                </a:solidFill>
                <a:latin typeface="Times New Roman"/>
                <a:cs typeface="Times New Roman"/>
              </a:rPr>
              <a:t>a</a:t>
            </a:r>
            <a:r>
              <a:rPr dirty="0" smtClean="0" sz="950" spc="4">
                <a:solidFill>
                  <a:srgbClr val="556F41"/>
                </a:solidFill>
                <a:latin typeface="Times New Roman"/>
                <a:cs typeface="Times New Roman"/>
              </a:rPr>
              <a:t>t</a:t>
            </a:r>
            <a:r>
              <a:rPr dirty="0" smtClean="0" sz="950" spc="0">
                <a:solidFill>
                  <a:srgbClr val="556F41"/>
                </a:solidFill>
                <a:latin typeface="Times New Roman"/>
                <a:cs typeface="Times New Roman"/>
              </a:rPr>
              <a:t>i</a:t>
            </a:r>
            <a:r>
              <a:rPr dirty="0" smtClean="0" sz="950" spc="-4">
                <a:solidFill>
                  <a:srgbClr val="556F41"/>
                </a:solidFill>
                <a:latin typeface="Times New Roman"/>
                <a:cs typeface="Times New Roman"/>
              </a:rPr>
              <a:t>o</a:t>
            </a:r>
            <a:r>
              <a:rPr dirty="0" smtClean="0" sz="950" spc="0">
                <a:solidFill>
                  <a:srgbClr val="556F41"/>
                </a:solidFill>
                <a:latin typeface="Times New Roman"/>
                <a:cs typeface="Times New Roman"/>
              </a:rPr>
              <a:t>n</a:t>
            </a:r>
            <a:r>
              <a:rPr dirty="0" smtClean="0" sz="950" spc="0">
                <a:solidFill>
                  <a:srgbClr val="556F4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0">
                <a:solidFill>
                  <a:srgbClr val="556F41"/>
                </a:solidFill>
                <a:latin typeface="Times New Roman"/>
                <a:cs typeface="Times New Roman"/>
              </a:rPr>
              <a:t>Ph</a:t>
            </a:r>
            <a:r>
              <a:rPr dirty="0" smtClean="0" sz="950" spc="-5">
                <a:solidFill>
                  <a:srgbClr val="556F41"/>
                </a:solidFill>
                <a:latin typeface="Times New Roman"/>
                <a:cs typeface="Times New Roman"/>
              </a:rPr>
              <a:t>o</a:t>
            </a:r>
            <a:r>
              <a:rPr dirty="0" smtClean="0" sz="950" spc="5">
                <a:solidFill>
                  <a:srgbClr val="556F41"/>
                </a:solidFill>
                <a:latin typeface="Times New Roman"/>
                <a:cs typeface="Times New Roman"/>
              </a:rPr>
              <a:t>t</a:t>
            </a:r>
            <a:r>
              <a:rPr dirty="0" smtClean="0" sz="950" spc="0">
                <a:solidFill>
                  <a:srgbClr val="556F41"/>
                </a:solidFill>
                <a:latin typeface="Times New Roman"/>
                <a:cs typeface="Times New Roman"/>
              </a:rPr>
              <a:t>o</a:t>
            </a:r>
            <a:r>
              <a:rPr dirty="0" smtClean="0" sz="950" spc="27">
                <a:solidFill>
                  <a:srgbClr val="556F4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0">
                <a:solidFill>
                  <a:srgbClr val="556F41"/>
                </a:solidFill>
                <a:latin typeface="Times New Roman"/>
                <a:cs typeface="Times New Roman"/>
              </a:rPr>
              <a:t>a</a:t>
            </a:r>
            <a:r>
              <a:rPr dirty="0" smtClean="0" sz="950" spc="-5">
                <a:solidFill>
                  <a:srgbClr val="556F41"/>
                </a:solidFill>
                <a:latin typeface="Times New Roman"/>
                <a:cs typeface="Times New Roman"/>
              </a:rPr>
              <a:t>l</a:t>
            </a:r>
            <a:r>
              <a:rPr dirty="0" smtClean="0" sz="950" spc="0">
                <a:solidFill>
                  <a:srgbClr val="556F41"/>
                </a:solidFill>
                <a:latin typeface="Times New Roman"/>
                <a:cs typeface="Times New Roman"/>
              </a:rPr>
              <a:t>bum</a:t>
            </a:r>
            <a:r>
              <a:rPr dirty="0" smtClean="0" sz="950" spc="-23">
                <a:solidFill>
                  <a:srgbClr val="556F4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0">
                <a:solidFill>
                  <a:srgbClr val="556F41"/>
                </a:solidFill>
                <a:latin typeface="Times New Roman"/>
                <a:cs typeface="Times New Roman"/>
              </a:rPr>
              <a:t>O</a:t>
            </a:r>
            <a:r>
              <a:rPr dirty="0" smtClean="0" sz="950" spc="0">
                <a:solidFill>
                  <a:srgbClr val="556F41"/>
                </a:solidFill>
                <a:latin typeface="Times New Roman"/>
                <a:cs typeface="Times New Roman"/>
              </a:rPr>
              <a:t>ne</a:t>
            </a:r>
            <a:r>
              <a:rPr dirty="0" smtClean="0" sz="950" spc="14">
                <a:solidFill>
                  <a:srgbClr val="556F4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0">
                <a:solidFill>
                  <a:srgbClr val="556F41"/>
                </a:solidFill>
                <a:latin typeface="Times New Roman"/>
                <a:cs typeface="Times New Roman"/>
              </a:rPr>
              <a:t>5x7</a:t>
            </a:r>
            <a:r>
              <a:rPr dirty="0" smtClean="0" sz="950" spc="38">
                <a:solidFill>
                  <a:srgbClr val="556F4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0">
                <a:solidFill>
                  <a:srgbClr val="556F41"/>
                </a:solidFill>
                <a:latin typeface="Times New Roman"/>
                <a:cs typeface="Times New Roman"/>
              </a:rPr>
              <a:t>pr</a:t>
            </a:r>
            <a:r>
              <a:rPr dirty="0" smtClean="0" sz="950" spc="-5">
                <a:solidFill>
                  <a:srgbClr val="556F41"/>
                </a:solidFill>
                <a:latin typeface="Times New Roman"/>
                <a:cs typeface="Times New Roman"/>
              </a:rPr>
              <a:t>i</a:t>
            </a:r>
            <a:r>
              <a:rPr dirty="0" smtClean="0" sz="950" spc="0">
                <a:solidFill>
                  <a:srgbClr val="556F41"/>
                </a:solidFill>
                <a:latin typeface="Times New Roman"/>
                <a:cs typeface="Times New Roman"/>
              </a:rPr>
              <a:t>nt</a:t>
            </a:r>
            <a:r>
              <a:rPr dirty="0" smtClean="0" sz="950" spc="17">
                <a:solidFill>
                  <a:srgbClr val="556F4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0">
                <a:solidFill>
                  <a:srgbClr val="556F41"/>
                </a:solidFill>
                <a:latin typeface="Times New Roman"/>
                <a:cs typeface="Times New Roman"/>
              </a:rPr>
              <a:t>O</a:t>
            </a:r>
            <a:r>
              <a:rPr dirty="0" smtClean="0" sz="950" spc="0">
                <a:solidFill>
                  <a:srgbClr val="556F41"/>
                </a:solidFill>
                <a:latin typeface="Times New Roman"/>
                <a:cs typeface="Times New Roman"/>
              </a:rPr>
              <a:t>n</a:t>
            </a:r>
            <a:r>
              <a:rPr dirty="0" smtClean="0" sz="950" spc="-4">
                <a:solidFill>
                  <a:srgbClr val="556F41"/>
                </a:solidFill>
                <a:latin typeface="Times New Roman"/>
                <a:cs typeface="Times New Roman"/>
              </a:rPr>
              <a:t>l</a:t>
            </a:r>
            <a:r>
              <a:rPr dirty="0" smtClean="0" sz="950" spc="0">
                <a:solidFill>
                  <a:srgbClr val="556F41"/>
                </a:solidFill>
                <a:latin typeface="Times New Roman"/>
                <a:cs typeface="Times New Roman"/>
              </a:rPr>
              <a:t>ine</a:t>
            </a:r>
            <a:r>
              <a:rPr dirty="0" smtClean="0" sz="950" spc="14">
                <a:solidFill>
                  <a:srgbClr val="556F4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0">
                <a:solidFill>
                  <a:srgbClr val="556F41"/>
                </a:solidFill>
                <a:latin typeface="Times New Roman"/>
                <a:cs typeface="Times New Roman"/>
              </a:rPr>
              <a:t>acc</a:t>
            </a:r>
            <a:r>
              <a:rPr dirty="0" smtClean="0" sz="950" spc="4">
                <a:solidFill>
                  <a:srgbClr val="556F41"/>
                </a:solidFill>
                <a:latin typeface="Times New Roman"/>
                <a:cs typeface="Times New Roman"/>
              </a:rPr>
              <a:t>e</a:t>
            </a:r>
            <a:r>
              <a:rPr dirty="0" smtClean="0" sz="950" spc="4">
                <a:solidFill>
                  <a:srgbClr val="556F41"/>
                </a:solidFill>
                <a:latin typeface="Times New Roman"/>
                <a:cs typeface="Times New Roman"/>
              </a:rPr>
              <a:t>s</a:t>
            </a:r>
            <a:r>
              <a:rPr dirty="0" smtClean="0" sz="950" spc="0">
                <a:solidFill>
                  <a:srgbClr val="556F41"/>
                </a:solidFill>
                <a:latin typeface="Times New Roman"/>
                <a:cs typeface="Times New Roman"/>
              </a:rPr>
              <a:t>s</a:t>
            </a:r>
            <a:endParaRPr sz="950">
              <a:latin typeface="Times New Roman"/>
              <a:cs typeface="Times New Roman"/>
            </a:endParaRPr>
          </a:p>
          <a:p>
            <a:pPr marL="647445" marR="655679" algn="ctr">
              <a:lnSpc>
                <a:spcPct val="95825"/>
              </a:lnSpc>
              <a:spcBef>
                <a:spcPts val="2280"/>
              </a:spcBef>
            </a:pPr>
            <a:r>
              <a:rPr dirty="0" smtClean="0" sz="1900" b="1" i="1">
                <a:solidFill>
                  <a:srgbClr val="556F41"/>
                </a:solidFill>
                <a:latin typeface="Times New Roman"/>
                <a:cs typeface="Times New Roman"/>
              </a:rPr>
              <a:t>$</a:t>
            </a:r>
            <a:r>
              <a:rPr dirty="0" smtClean="0" sz="1900" spc="-4" b="1" i="1">
                <a:solidFill>
                  <a:srgbClr val="556F41"/>
                </a:solidFill>
                <a:latin typeface="Times New Roman"/>
                <a:cs typeface="Times New Roman"/>
              </a:rPr>
              <a:t>2</a:t>
            </a:r>
            <a:r>
              <a:rPr dirty="0" smtClean="0" sz="1900" spc="0" b="1" i="1">
                <a:solidFill>
                  <a:srgbClr val="556F41"/>
                </a:solidFill>
                <a:latin typeface="Times New Roman"/>
                <a:cs typeface="Times New Roman"/>
              </a:rPr>
              <a:t>75</a:t>
            </a:r>
            <a:endParaRPr sz="19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842260" y="5329428"/>
            <a:ext cx="1866900" cy="25968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348322" marR="350690" algn="ctr">
              <a:lnSpc>
                <a:spcPct val="95825"/>
              </a:lnSpc>
              <a:spcBef>
                <a:spcPts val="1063"/>
              </a:spcBef>
            </a:pPr>
            <a:r>
              <a:rPr dirty="0" smtClean="0" sz="2000" spc="0">
                <a:solidFill>
                  <a:srgbClr val="556F41"/>
                </a:solidFill>
                <a:latin typeface="Times New Roman"/>
                <a:cs typeface="Times New Roman"/>
              </a:rPr>
              <a:t>Pa</a:t>
            </a:r>
            <a:r>
              <a:rPr dirty="0" smtClean="0" sz="2000" spc="-8">
                <a:solidFill>
                  <a:srgbClr val="556F41"/>
                </a:solidFill>
                <a:latin typeface="Times New Roman"/>
                <a:cs typeface="Times New Roman"/>
              </a:rPr>
              <a:t>c</a:t>
            </a:r>
            <a:r>
              <a:rPr dirty="0" smtClean="0" sz="2000" spc="0">
                <a:solidFill>
                  <a:srgbClr val="556F41"/>
                </a:solidFill>
                <a:latin typeface="Times New Roman"/>
                <a:cs typeface="Times New Roman"/>
              </a:rPr>
              <a:t>kage</a:t>
            </a:r>
            <a:r>
              <a:rPr dirty="0" smtClean="0" sz="2000" spc="235">
                <a:solidFill>
                  <a:srgbClr val="556F41"/>
                </a:solidFill>
                <a:latin typeface="Times New Roman"/>
                <a:cs typeface="Times New Roman"/>
              </a:rPr>
              <a:t> </a:t>
            </a:r>
            <a:r>
              <a:rPr dirty="0" smtClean="0" sz="2000" spc="0">
                <a:solidFill>
                  <a:srgbClr val="556F41"/>
                </a:solidFill>
                <a:latin typeface="Times New Roman"/>
                <a:cs typeface="Times New Roman"/>
              </a:rPr>
              <a:t>two</a:t>
            </a:r>
            <a:endParaRPr sz="2000">
              <a:latin typeface="Times New Roman"/>
              <a:cs typeface="Times New Roman"/>
            </a:endParaRPr>
          </a:p>
          <a:p>
            <a:pPr marL="498589" marR="490507" algn="ctr">
              <a:lnSpc>
                <a:spcPct val="95825"/>
              </a:lnSpc>
              <a:spcBef>
                <a:spcPts val="3456"/>
              </a:spcBef>
            </a:pPr>
            <a:r>
              <a:rPr dirty="0" smtClean="0" sz="950" spc="0">
                <a:solidFill>
                  <a:srgbClr val="556F41"/>
                </a:solidFill>
                <a:latin typeface="Times New Roman"/>
                <a:cs typeface="Times New Roman"/>
              </a:rPr>
              <a:t>2</a:t>
            </a:r>
            <a:r>
              <a:rPr dirty="0" smtClean="0" sz="950" spc="38">
                <a:solidFill>
                  <a:srgbClr val="556F4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0">
                <a:solidFill>
                  <a:srgbClr val="556F41"/>
                </a:solidFill>
                <a:latin typeface="Times New Roman"/>
                <a:cs typeface="Times New Roman"/>
              </a:rPr>
              <a:t>h</a:t>
            </a:r>
            <a:r>
              <a:rPr dirty="0" smtClean="0" sz="950" spc="-5">
                <a:solidFill>
                  <a:srgbClr val="556F41"/>
                </a:solidFill>
                <a:latin typeface="Times New Roman"/>
                <a:cs typeface="Times New Roman"/>
              </a:rPr>
              <a:t>o</a:t>
            </a:r>
            <a:r>
              <a:rPr dirty="0" smtClean="0" sz="950" spc="11">
                <a:solidFill>
                  <a:srgbClr val="556F41"/>
                </a:solidFill>
                <a:latin typeface="Times New Roman"/>
                <a:cs typeface="Times New Roman"/>
              </a:rPr>
              <a:t>u</a:t>
            </a:r>
            <a:r>
              <a:rPr dirty="0" smtClean="0" sz="950" spc="0">
                <a:solidFill>
                  <a:srgbClr val="556F41"/>
                </a:solidFill>
                <a:latin typeface="Times New Roman"/>
                <a:cs typeface="Times New Roman"/>
              </a:rPr>
              <a:t>r</a:t>
            </a:r>
            <a:r>
              <a:rPr dirty="0" smtClean="0" sz="950" spc="-33">
                <a:solidFill>
                  <a:srgbClr val="556F4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4">
                <a:solidFill>
                  <a:srgbClr val="556F41"/>
                </a:solidFill>
                <a:latin typeface="Times New Roman"/>
                <a:cs typeface="Times New Roman"/>
              </a:rPr>
              <a:t>s</a:t>
            </a:r>
            <a:r>
              <a:rPr dirty="0" smtClean="0" sz="950" spc="0">
                <a:solidFill>
                  <a:srgbClr val="556F41"/>
                </a:solidFill>
                <a:latin typeface="Times New Roman"/>
                <a:cs typeface="Times New Roman"/>
              </a:rPr>
              <a:t>e</a:t>
            </a:r>
            <a:r>
              <a:rPr dirty="0" smtClean="0" sz="950" spc="4">
                <a:solidFill>
                  <a:srgbClr val="556F41"/>
                </a:solidFill>
                <a:latin typeface="Times New Roman"/>
                <a:cs typeface="Times New Roman"/>
              </a:rPr>
              <a:t>a</a:t>
            </a:r>
            <a:r>
              <a:rPr dirty="0" smtClean="0" sz="950" spc="4">
                <a:solidFill>
                  <a:srgbClr val="556F41"/>
                </a:solidFill>
                <a:latin typeface="Times New Roman"/>
                <a:cs typeface="Times New Roman"/>
              </a:rPr>
              <a:t>s</a:t>
            </a:r>
            <a:r>
              <a:rPr dirty="0" smtClean="0" sz="950" spc="0">
                <a:solidFill>
                  <a:srgbClr val="556F41"/>
                </a:solidFill>
                <a:latin typeface="Times New Roman"/>
                <a:cs typeface="Times New Roman"/>
              </a:rPr>
              <a:t>ons</a:t>
            </a:r>
            <a:endParaRPr sz="950">
              <a:latin typeface="Times New Roman"/>
              <a:cs typeface="Times New Roman"/>
            </a:endParaRPr>
          </a:p>
          <a:p>
            <a:pPr marL="456370" marR="446800" algn="ctr">
              <a:lnSpc>
                <a:spcPct val="100530"/>
              </a:lnSpc>
              <a:spcBef>
                <a:spcPts val="30"/>
              </a:spcBef>
            </a:pPr>
            <a:r>
              <a:rPr dirty="0" smtClean="0" sz="950" spc="0">
                <a:solidFill>
                  <a:srgbClr val="556F41"/>
                </a:solidFill>
                <a:latin typeface="Times New Roman"/>
                <a:cs typeface="Times New Roman"/>
              </a:rPr>
              <a:t>50</a:t>
            </a:r>
            <a:r>
              <a:rPr dirty="0" smtClean="0" sz="950" spc="116">
                <a:solidFill>
                  <a:srgbClr val="556F4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4">
                <a:solidFill>
                  <a:srgbClr val="556F41"/>
                </a:solidFill>
                <a:latin typeface="Cambria"/>
                <a:cs typeface="Cambria"/>
              </a:rPr>
              <a:t>e</a:t>
            </a:r>
            <a:r>
              <a:rPr dirty="0" smtClean="0" sz="950" spc="0">
                <a:solidFill>
                  <a:srgbClr val="556F41"/>
                </a:solidFill>
                <a:latin typeface="Cambria"/>
                <a:cs typeface="Cambria"/>
              </a:rPr>
              <a:t>di</a:t>
            </a:r>
            <a:r>
              <a:rPr dirty="0" smtClean="0" sz="950" spc="4">
                <a:solidFill>
                  <a:srgbClr val="556F41"/>
                </a:solidFill>
                <a:latin typeface="Cambria"/>
                <a:cs typeface="Cambria"/>
              </a:rPr>
              <a:t>t</a:t>
            </a:r>
            <a:r>
              <a:rPr dirty="0" smtClean="0" sz="950" spc="4">
                <a:solidFill>
                  <a:srgbClr val="556F41"/>
                </a:solidFill>
                <a:latin typeface="Cambria"/>
                <a:cs typeface="Cambria"/>
              </a:rPr>
              <a:t>e</a:t>
            </a:r>
            <a:r>
              <a:rPr dirty="0" smtClean="0" sz="950" spc="0">
                <a:solidFill>
                  <a:srgbClr val="556F41"/>
                </a:solidFill>
                <a:latin typeface="Cambria"/>
                <a:cs typeface="Cambria"/>
              </a:rPr>
              <a:t>d</a:t>
            </a:r>
            <a:r>
              <a:rPr dirty="0" smtClean="0" sz="950" spc="-25">
                <a:solidFill>
                  <a:srgbClr val="556F41"/>
                </a:solidFill>
                <a:latin typeface="Cambria"/>
                <a:cs typeface="Cambria"/>
              </a:rPr>
              <a:t> </a:t>
            </a:r>
            <a:r>
              <a:rPr dirty="0" smtClean="0" sz="950" spc="0">
                <a:solidFill>
                  <a:srgbClr val="556F41"/>
                </a:solidFill>
                <a:latin typeface="Cambria"/>
                <a:cs typeface="Cambria"/>
              </a:rPr>
              <a:t>pic</a:t>
            </a:r>
            <a:r>
              <a:rPr dirty="0" smtClean="0" sz="950" spc="4">
                <a:solidFill>
                  <a:srgbClr val="556F41"/>
                </a:solidFill>
                <a:latin typeface="Cambria"/>
                <a:cs typeface="Cambria"/>
              </a:rPr>
              <a:t>t</a:t>
            </a:r>
            <a:r>
              <a:rPr dirty="0" smtClean="0" sz="950" spc="4">
                <a:solidFill>
                  <a:srgbClr val="556F41"/>
                </a:solidFill>
                <a:latin typeface="Cambria"/>
                <a:cs typeface="Cambria"/>
              </a:rPr>
              <a:t>u</a:t>
            </a:r>
            <a:r>
              <a:rPr dirty="0" smtClean="0" sz="950" spc="4">
                <a:solidFill>
                  <a:srgbClr val="556F41"/>
                </a:solidFill>
                <a:latin typeface="Cambria"/>
                <a:cs typeface="Cambria"/>
              </a:rPr>
              <a:t>r</a:t>
            </a:r>
            <a:r>
              <a:rPr dirty="0" smtClean="0" sz="950" spc="4">
                <a:solidFill>
                  <a:srgbClr val="556F41"/>
                </a:solidFill>
                <a:latin typeface="Cambria"/>
                <a:cs typeface="Cambria"/>
              </a:rPr>
              <a:t>e</a:t>
            </a:r>
            <a:r>
              <a:rPr dirty="0" smtClean="0" sz="950" spc="0">
                <a:solidFill>
                  <a:srgbClr val="556F41"/>
                </a:solidFill>
                <a:latin typeface="Cambria"/>
                <a:cs typeface="Cambria"/>
              </a:rPr>
              <a:t>s</a:t>
            </a:r>
            <a:r>
              <a:rPr dirty="0" smtClean="0" sz="950" spc="0">
                <a:solidFill>
                  <a:srgbClr val="556F41"/>
                </a:solidFill>
                <a:latin typeface="Cambria"/>
                <a:cs typeface="Cambria"/>
              </a:rPr>
              <a:t> </a:t>
            </a:r>
            <a:r>
              <a:rPr dirty="0" smtClean="0" sz="950" spc="4">
                <a:solidFill>
                  <a:srgbClr val="556F41"/>
                </a:solidFill>
                <a:latin typeface="Times New Roman"/>
                <a:cs typeface="Times New Roman"/>
              </a:rPr>
              <a:t>T</a:t>
            </a:r>
            <a:r>
              <a:rPr dirty="0" smtClean="0" sz="950" spc="-4">
                <a:solidFill>
                  <a:srgbClr val="556F41"/>
                </a:solidFill>
                <a:latin typeface="Times New Roman"/>
                <a:cs typeface="Times New Roman"/>
              </a:rPr>
              <a:t>w</a:t>
            </a:r>
            <a:r>
              <a:rPr dirty="0" smtClean="0" sz="950" spc="0">
                <a:solidFill>
                  <a:srgbClr val="556F41"/>
                </a:solidFill>
                <a:latin typeface="Times New Roman"/>
                <a:cs typeface="Times New Roman"/>
              </a:rPr>
              <a:t>o</a:t>
            </a:r>
            <a:r>
              <a:rPr dirty="0" smtClean="0" sz="950" spc="182">
                <a:solidFill>
                  <a:srgbClr val="556F4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4">
                <a:solidFill>
                  <a:srgbClr val="556F41"/>
                </a:solidFill>
                <a:latin typeface="Cambria"/>
                <a:cs typeface="Cambria"/>
              </a:rPr>
              <a:t>l</a:t>
            </a:r>
            <a:r>
              <a:rPr dirty="0" smtClean="0" sz="950" spc="0">
                <a:solidFill>
                  <a:srgbClr val="556F41"/>
                </a:solidFill>
                <a:latin typeface="Cambria"/>
                <a:cs typeface="Cambria"/>
              </a:rPr>
              <a:t>oc</a:t>
            </a:r>
            <a:r>
              <a:rPr dirty="0" smtClean="0" sz="950" spc="4">
                <a:solidFill>
                  <a:srgbClr val="556F41"/>
                </a:solidFill>
                <a:latin typeface="Cambria"/>
                <a:cs typeface="Cambria"/>
              </a:rPr>
              <a:t>a</a:t>
            </a:r>
            <a:r>
              <a:rPr dirty="0" smtClean="0" sz="950" spc="0">
                <a:solidFill>
                  <a:srgbClr val="556F41"/>
                </a:solidFill>
                <a:latin typeface="Cambria"/>
                <a:cs typeface="Cambria"/>
              </a:rPr>
              <a:t>tions</a:t>
            </a:r>
            <a:r>
              <a:rPr dirty="0" smtClean="0" sz="950" spc="0">
                <a:solidFill>
                  <a:srgbClr val="556F41"/>
                </a:solidFill>
                <a:latin typeface="Cambria"/>
                <a:cs typeface="Cambria"/>
              </a:rPr>
              <a:t> </a:t>
            </a:r>
            <a:r>
              <a:rPr dirty="0" smtClean="0" sz="950" spc="0">
                <a:solidFill>
                  <a:srgbClr val="556F41"/>
                </a:solidFill>
                <a:latin typeface="Cambria"/>
                <a:cs typeface="Cambria"/>
              </a:rPr>
              <a:t>P</a:t>
            </a:r>
            <a:r>
              <a:rPr dirty="0" smtClean="0" sz="950" spc="4">
                <a:solidFill>
                  <a:srgbClr val="556F41"/>
                </a:solidFill>
                <a:latin typeface="Cambria"/>
                <a:cs typeface="Cambria"/>
              </a:rPr>
              <a:t>h</a:t>
            </a:r>
            <a:r>
              <a:rPr dirty="0" smtClean="0" sz="950" spc="0">
                <a:solidFill>
                  <a:srgbClr val="556F41"/>
                </a:solidFill>
                <a:latin typeface="Cambria"/>
                <a:cs typeface="Cambria"/>
              </a:rPr>
              <a:t>o</a:t>
            </a:r>
            <a:r>
              <a:rPr dirty="0" smtClean="0" sz="950" spc="4">
                <a:solidFill>
                  <a:srgbClr val="556F41"/>
                </a:solidFill>
                <a:latin typeface="Cambria"/>
                <a:cs typeface="Cambria"/>
              </a:rPr>
              <a:t>t</a:t>
            </a:r>
            <a:r>
              <a:rPr dirty="0" smtClean="0" sz="950" spc="0">
                <a:solidFill>
                  <a:srgbClr val="556F41"/>
                </a:solidFill>
                <a:latin typeface="Cambria"/>
                <a:cs typeface="Cambria"/>
              </a:rPr>
              <a:t>o</a:t>
            </a:r>
            <a:r>
              <a:rPr dirty="0" smtClean="0" sz="950" spc="-28">
                <a:solidFill>
                  <a:srgbClr val="556F41"/>
                </a:solidFill>
                <a:latin typeface="Cambria"/>
                <a:cs typeface="Cambria"/>
              </a:rPr>
              <a:t> </a:t>
            </a:r>
            <a:r>
              <a:rPr dirty="0" smtClean="0" sz="950" spc="4">
                <a:solidFill>
                  <a:srgbClr val="556F41"/>
                </a:solidFill>
                <a:latin typeface="Cambria"/>
                <a:cs typeface="Cambria"/>
              </a:rPr>
              <a:t>a</a:t>
            </a:r>
            <a:r>
              <a:rPr dirty="0" smtClean="0" sz="950" spc="-4">
                <a:solidFill>
                  <a:srgbClr val="556F41"/>
                </a:solidFill>
                <a:latin typeface="Cambria"/>
                <a:cs typeface="Cambria"/>
              </a:rPr>
              <a:t>l</a:t>
            </a:r>
            <a:r>
              <a:rPr dirty="0" smtClean="0" sz="950" spc="0">
                <a:solidFill>
                  <a:srgbClr val="556F41"/>
                </a:solidFill>
                <a:latin typeface="Cambria"/>
                <a:cs typeface="Cambria"/>
              </a:rPr>
              <a:t>bum</a:t>
            </a:r>
            <a:r>
              <a:rPr dirty="0" smtClean="0" sz="950" spc="0">
                <a:solidFill>
                  <a:srgbClr val="556F41"/>
                </a:solidFill>
                <a:latin typeface="Cambria"/>
                <a:cs typeface="Cambria"/>
              </a:rPr>
              <a:t> </a:t>
            </a:r>
            <a:r>
              <a:rPr dirty="0" smtClean="0" sz="950" spc="5">
                <a:solidFill>
                  <a:srgbClr val="556F41"/>
                </a:solidFill>
                <a:latin typeface="Times New Roman"/>
                <a:cs typeface="Times New Roman"/>
              </a:rPr>
              <a:t>T</a:t>
            </a:r>
            <a:r>
              <a:rPr dirty="0" smtClean="0" sz="950" spc="-5">
                <a:solidFill>
                  <a:srgbClr val="556F41"/>
                </a:solidFill>
                <a:latin typeface="Times New Roman"/>
                <a:cs typeface="Times New Roman"/>
              </a:rPr>
              <a:t>h</a:t>
            </a:r>
            <a:r>
              <a:rPr dirty="0" smtClean="0" sz="950" spc="0">
                <a:solidFill>
                  <a:srgbClr val="556F41"/>
                </a:solidFill>
                <a:latin typeface="Times New Roman"/>
                <a:cs typeface="Times New Roman"/>
              </a:rPr>
              <a:t>ree</a:t>
            </a:r>
            <a:r>
              <a:rPr dirty="0" smtClean="0" sz="950" spc="-55">
                <a:solidFill>
                  <a:srgbClr val="556F4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0">
                <a:solidFill>
                  <a:srgbClr val="556F41"/>
                </a:solidFill>
                <a:latin typeface="Cambria"/>
                <a:cs typeface="Cambria"/>
              </a:rPr>
              <a:t>5x7</a:t>
            </a:r>
            <a:r>
              <a:rPr dirty="0" smtClean="0" sz="950" spc="-15">
                <a:solidFill>
                  <a:srgbClr val="556F41"/>
                </a:solidFill>
                <a:latin typeface="Cambria"/>
                <a:cs typeface="Cambria"/>
              </a:rPr>
              <a:t> </a:t>
            </a:r>
            <a:r>
              <a:rPr dirty="0" smtClean="0" sz="950" spc="0">
                <a:solidFill>
                  <a:srgbClr val="556F41"/>
                </a:solidFill>
                <a:latin typeface="Cambria"/>
                <a:cs typeface="Cambria"/>
              </a:rPr>
              <a:t>p</a:t>
            </a:r>
            <a:r>
              <a:rPr dirty="0" smtClean="0" sz="950" spc="4">
                <a:solidFill>
                  <a:srgbClr val="556F41"/>
                </a:solidFill>
                <a:latin typeface="Cambria"/>
                <a:cs typeface="Cambria"/>
              </a:rPr>
              <a:t>r</a:t>
            </a:r>
            <a:r>
              <a:rPr dirty="0" smtClean="0" sz="950" spc="0">
                <a:solidFill>
                  <a:srgbClr val="556F41"/>
                </a:solidFill>
                <a:latin typeface="Cambria"/>
                <a:cs typeface="Cambria"/>
              </a:rPr>
              <a:t>ints</a:t>
            </a:r>
            <a:r>
              <a:rPr dirty="0" smtClean="0" sz="950" spc="0">
                <a:solidFill>
                  <a:srgbClr val="556F41"/>
                </a:solidFill>
                <a:latin typeface="Cambria"/>
                <a:cs typeface="Cambria"/>
              </a:rPr>
              <a:t> </a:t>
            </a:r>
            <a:r>
              <a:rPr dirty="0" smtClean="0" sz="950" spc="4">
                <a:solidFill>
                  <a:srgbClr val="556F41"/>
                </a:solidFill>
                <a:latin typeface="Cambria"/>
                <a:cs typeface="Cambria"/>
              </a:rPr>
              <a:t>O</a:t>
            </a:r>
            <a:r>
              <a:rPr dirty="0" smtClean="0" sz="950" spc="0">
                <a:solidFill>
                  <a:srgbClr val="556F41"/>
                </a:solidFill>
                <a:latin typeface="Cambria"/>
                <a:cs typeface="Cambria"/>
              </a:rPr>
              <a:t>n</a:t>
            </a:r>
            <a:r>
              <a:rPr dirty="0" smtClean="0" sz="950" spc="-4">
                <a:solidFill>
                  <a:srgbClr val="556F41"/>
                </a:solidFill>
                <a:latin typeface="Cambria"/>
                <a:cs typeface="Cambria"/>
              </a:rPr>
              <a:t>l</a:t>
            </a:r>
            <a:r>
              <a:rPr dirty="0" smtClean="0" sz="950" spc="0">
                <a:solidFill>
                  <a:srgbClr val="556F41"/>
                </a:solidFill>
                <a:latin typeface="Cambria"/>
                <a:cs typeface="Cambria"/>
              </a:rPr>
              <a:t>ine</a:t>
            </a:r>
            <a:r>
              <a:rPr dirty="0" smtClean="0" sz="950" spc="-26">
                <a:solidFill>
                  <a:srgbClr val="556F41"/>
                </a:solidFill>
                <a:latin typeface="Cambria"/>
                <a:cs typeface="Cambria"/>
              </a:rPr>
              <a:t> </a:t>
            </a:r>
            <a:r>
              <a:rPr dirty="0" smtClean="0" sz="950" spc="4">
                <a:solidFill>
                  <a:srgbClr val="556F41"/>
                </a:solidFill>
                <a:latin typeface="Cambria"/>
                <a:cs typeface="Cambria"/>
              </a:rPr>
              <a:t>a</a:t>
            </a:r>
            <a:r>
              <a:rPr dirty="0" smtClean="0" sz="950" spc="0">
                <a:solidFill>
                  <a:srgbClr val="556F41"/>
                </a:solidFill>
                <a:latin typeface="Cambria"/>
                <a:cs typeface="Cambria"/>
              </a:rPr>
              <a:t>c</a:t>
            </a:r>
            <a:r>
              <a:rPr dirty="0" smtClean="0" sz="950" spc="4">
                <a:solidFill>
                  <a:srgbClr val="556F41"/>
                </a:solidFill>
                <a:latin typeface="Cambria"/>
                <a:cs typeface="Cambria"/>
              </a:rPr>
              <a:t>c</a:t>
            </a:r>
            <a:r>
              <a:rPr dirty="0" smtClean="0" sz="950" spc="4">
                <a:solidFill>
                  <a:srgbClr val="556F41"/>
                </a:solidFill>
                <a:latin typeface="Cambria"/>
                <a:cs typeface="Cambria"/>
              </a:rPr>
              <a:t>e</a:t>
            </a:r>
            <a:r>
              <a:rPr dirty="0" smtClean="0" sz="950" spc="0">
                <a:solidFill>
                  <a:srgbClr val="556F41"/>
                </a:solidFill>
                <a:latin typeface="Cambria"/>
                <a:cs typeface="Cambria"/>
              </a:rPr>
              <a:t>ss</a:t>
            </a:r>
            <a:endParaRPr sz="950">
              <a:latin typeface="Cambria"/>
              <a:cs typeface="Cambria"/>
            </a:endParaRPr>
          </a:p>
          <a:p>
            <a:pPr marL="629767" marR="632237" algn="ctr">
              <a:lnSpc>
                <a:spcPct val="95825"/>
              </a:lnSpc>
              <a:spcBef>
                <a:spcPts val="2293"/>
              </a:spcBef>
            </a:pPr>
            <a:r>
              <a:rPr dirty="0" smtClean="0" sz="1900" b="1" i="1">
                <a:solidFill>
                  <a:srgbClr val="556F41"/>
                </a:solidFill>
                <a:latin typeface="Times New Roman"/>
                <a:cs typeface="Times New Roman"/>
              </a:rPr>
              <a:t>$</a:t>
            </a:r>
            <a:r>
              <a:rPr dirty="0" smtClean="0" sz="1900" b="1" i="1">
                <a:solidFill>
                  <a:srgbClr val="556F41"/>
                </a:solidFill>
                <a:latin typeface="Times New Roman"/>
                <a:cs typeface="Times New Roman"/>
              </a:rPr>
              <a:t>450</a:t>
            </a:r>
            <a:endParaRPr sz="19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902708" y="5329428"/>
            <a:ext cx="1869947" cy="26060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286092" marR="282861" algn="ctr">
              <a:lnSpc>
                <a:spcPct val="95825"/>
              </a:lnSpc>
              <a:spcBef>
                <a:spcPts val="1063"/>
              </a:spcBef>
            </a:pPr>
            <a:r>
              <a:rPr dirty="0" smtClean="0" sz="2000" spc="0">
                <a:solidFill>
                  <a:srgbClr val="556F41"/>
                </a:solidFill>
                <a:latin typeface="Times New Roman"/>
                <a:cs typeface="Times New Roman"/>
              </a:rPr>
              <a:t>Pa</a:t>
            </a:r>
            <a:r>
              <a:rPr dirty="0" smtClean="0" sz="2000" spc="-8">
                <a:solidFill>
                  <a:srgbClr val="556F41"/>
                </a:solidFill>
                <a:latin typeface="Times New Roman"/>
                <a:cs typeface="Times New Roman"/>
              </a:rPr>
              <a:t>c</a:t>
            </a:r>
            <a:r>
              <a:rPr dirty="0" smtClean="0" sz="2000" spc="0">
                <a:solidFill>
                  <a:srgbClr val="556F41"/>
                </a:solidFill>
                <a:latin typeface="Times New Roman"/>
                <a:cs typeface="Times New Roman"/>
              </a:rPr>
              <a:t>kage</a:t>
            </a:r>
            <a:r>
              <a:rPr dirty="0" smtClean="0" sz="2000" spc="235">
                <a:solidFill>
                  <a:srgbClr val="556F41"/>
                </a:solidFill>
                <a:latin typeface="Times New Roman"/>
                <a:cs typeface="Times New Roman"/>
              </a:rPr>
              <a:t> </a:t>
            </a:r>
            <a:r>
              <a:rPr dirty="0" smtClean="0" sz="2000" spc="0">
                <a:solidFill>
                  <a:srgbClr val="556F41"/>
                </a:solidFill>
                <a:latin typeface="Times New Roman"/>
                <a:cs typeface="Times New Roman"/>
              </a:rPr>
              <a:t>three</a:t>
            </a:r>
            <a:endParaRPr sz="2000">
              <a:latin typeface="Times New Roman"/>
              <a:cs typeface="Times New Roman"/>
            </a:endParaRPr>
          </a:p>
          <a:p>
            <a:pPr marL="494271" marR="494863" algn="ctr">
              <a:lnSpc>
                <a:spcPct val="95825"/>
              </a:lnSpc>
              <a:spcBef>
                <a:spcPts val="3456"/>
              </a:spcBef>
            </a:pPr>
            <a:r>
              <a:rPr dirty="0" smtClean="0" sz="950" spc="0">
                <a:solidFill>
                  <a:srgbClr val="556F41"/>
                </a:solidFill>
                <a:latin typeface="Times New Roman"/>
                <a:cs typeface="Times New Roman"/>
              </a:rPr>
              <a:t>8</a:t>
            </a:r>
            <a:r>
              <a:rPr dirty="0" smtClean="0" sz="950" spc="61">
                <a:solidFill>
                  <a:srgbClr val="556F4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0">
                <a:solidFill>
                  <a:srgbClr val="556F41"/>
                </a:solidFill>
                <a:latin typeface="Times New Roman"/>
                <a:cs typeface="Times New Roman"/>
              </a:rPr>
              <a:t>h</a:t>
            </a:r>
            <a:r>
              <a:rPr dirty="0" smtClean="0" sz="950" spc="-5">
                <a:solidFill>
                  <a:srgbClr val="556F41"/>
                </a:solidFill>
                <a:latin typeface="Times New Roman"/>
                <a:cs typeface="Times New Roman"/>
              </a:rPr>
              <a:t>o</a:t>
            </a:r>
            <a:r>
              <a:rPr dirty="0" smtClean="0" sz="950" spc="11">
                <a:solidFill>
                  <a:srgbClr val="556F41"/>
                </a:solidFill>
                <a:latin typeface="Times New Roman"/>
                <a:cs typeface="Times New Roman"/>
              </a:rPr>
              <a:t>u</a:t>
            </a:r>
            <a:r>
              <a:rPr dirty="0" smtClean="0" sz="950" spc="0">
                <a:solidFill>
                  <a:srgbClr val="556F41"/>
                </a:solidFill>
                <a:latin typeface="Times New Roman"/>
                <a:cs typeface="Times New Roman"/>
              </a:rPr>
              <a:t>r</a:t>
            </a:r>
            <a:r>
              <a:rPr dirty="0" smtClean="0" sz="950" spc="-33">
                <a:solidFill>
                  <a:srgbClr val="556F4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4">
                <a:solidFill>
                  <a:srgbClr val="556F41"/>
                </a:solidFill>
                <a:latin typeface="Times New Roman"/>
                <a:cs typeface="Times New Roman"/>
              </a:rPr>
              <a:t>s</a:t>
            </a:r>
            <a:r>
              <a:rPr dirty="0" smtClean="0" sz="950" spc="0">
                <a:solidFill>
                  <a:srgbClr val="556F41"/>
                </a:solidFill>
                <a:latin typeface="Times New Roman"/>
                <a:cs typeface="Times New Roman"/>
              </a:rPr>
              <a:t>e</a:t>
            </a:r>
            <a:r>
              <a:rPr dirty="0" smtClean="0" sz="950" spc="4">
                <a:solidFill>
                  <a:srgbClr val="556F41"/>
                </a:solidFill>
                <a:latin typeface="Times New Roman"/>
                <a:cs typeface="Times New Roman"/>
              </a:rPr>
              <a:t>a</a:t>
            </a:r>
            <a:r>
              <a:rPr dirty="0" smtClean="0" sz="950" spc="4">
                <a:solidFill>
                  <a:srgbClr val="556F41"/>
                </a:solidFill>
                <a:latin typeface="Times New Roman"/>
                <a:cs typeface="Times New Roman"/>
              </a:rPr>
              <a:t>s</a:t>
            </a:r>
            <a:r>
              <a:rPr dirty="0" smtClean="0" sz="950" spc="0">
                <a:solidFill>
                  <a:srgbClr val="556F41"/>
                </a:solidFill>
                <a:latin typeface="Times New Roman"/>
                <a:cs typeface="Times New Roman"/>
              </a:rPr>
              <a:t>ons</a:t>
            </a:r>
            <a:endParaRPr sz="950">
              <a:latin typeface="Times New Roman"/>
              <a:cs typeface="Times New Roman"/>
            </a:endParaRPr>
          </a:p>
          <a:p>
            <a:pPr marL="421572" marR="420638" indent="0" algn="ctr">
              <a:lnSpc>
                <a:spcPct val="100530"/>
              </a:lnSpc>
              <a:spcBef>
                <a:spcPts val="30"/>
              </a:spcBef>
            </a:pPr>
            <a:r>
              <a:rPr dirty="0" smtClean="0" sz="950" spc="-4">
                <a:solidFill>
                  <a:srgbClr val="556F41"/>
                </a:solidFill>
                <a:latin typeface="Times New Roman"/>
                <a:cs typeface="Times New Roman"/>
              </a:rPr>
              <a:t>2</a:t>
            </a:r>
            <a:r>
              <a:rPr dirty="0" smtClean="0" sz="950" spc="0">
                <a:solidFill>
                  <a:srgbClr val="556F41"/>
                </a:solidFill>
                <a:latin typeface="Times New Roman"/>
                <a:cs typeface="Times New Roman"/>
              </a:rPr>
              <a:t>50</a:t>
            </a:r>
            <a:r>
              <a:rPr dirty="0" smtClean="0" sz="950" spc="150">
                <a:solidFill>
                  <a:srgbClr val="556F4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4">
                <a:solidFill>
                  <a:srgbClr val="556F41"/>
                </a:solidFill>
                <a:latin typeface="Cambria"/>
                <a:cs typeface="Cambria"/>
              </a:rPr>
              <a:t>e</a:t>
            </a:r>
            <a:r>
              <a:rPr dirty="0" smtClean="0" sz="950" spc="0">
                <a:solidFill>
                  <a:srgbClr val="556F41"/>
                </a:solidFill>
                <a:latin typeface="Cambria"/>
                <a:cs typeface="Cambria"/>
              </a:rPr>
              <a:t>di</a:t>
            </a:r>
            <a:r>
              <a:rPr dirty="0" smtClean="0" sz="950" spc="4">
                <a:solidFill>
                  <a:srgbClr val="556F41"/>
                </a:solidFill>
                <a:latin typeface="Cambria"/>
                <a:cs typeface="Cambria"/>
              </a:rPr>
              <a:t>t</a:t>
            </a:r>
            <a:r>
              <a:rPr dirty="0" smtClean="0" sz="950" spc="4">
                <a:solidFill>
                  <a:srgbClr val="556F41"/>
                </a:solidFill>
                <a:latin typeface="Cambria"/>
                <a:cs typeface="Cambria"/>
              </a:rPr>
              <a:t>e</a:t>
            </a:r>
            <a:r>
              <a:rPr dirty="0" smtClean="0" sz="950" spc="0">
                <a:solidFill>
                  <a:srgbClr val="556F41"/>
                </a:solidFill>
                <a:latin typeface="Cambria"/>
                <a:cs typeface="Cambria"/>
              </a:rPr>
              <a:t>d</a:t>
            </a:r>
            <a:r>
              <a:rPr dirty="0" smtClean="0" sz="950" spc="-25">
                <a:solidFill>
                  <a:srgbClr val="556F41"/>
                </a:solidFill>
                <a:latin typeface="Cambria"/>
                <a:cs typeface="Cambria"/>
              </a:rPr>
              <a:t> </a:t>
            </a:r>
            <a:r>
              <a:rPr dirty="0" smtClean="0" sz="950" spc="0">
                <a:solidFill>
                  <a:srgbClr val="556F41"/>
                </a:solidFill>
                <a:latin typeface="Cambria"/>
                <a:cs typeface="Cambria"/>
              </a:rPr>
              <a:t>pic</a:t>
            </a:r>
            <a:r>
              <a:rPr dirty="0" smtClean="0" sz="950" spc="4">
                <a:solidFill>
                  <a:srgbClr val="556F41"/>
                </a:solidFill>
                <a:latin typeface="Cambria"/>
                <a:cs typeface="Cambria"/>
              </a:rPr>
              <a:t>t</a:t>
            </a:r>
            <a:r>
              <a:rPr dirty="0" smtClean="0" sz="950" spc="4">
                <a:solidFill>
                  <a:srgbClr val="556F41"/>
                </a:solidFill>
                <a:latin typeface="Cambria"/>
                <a:cs typeface="Cambria"/>
              </a:rPr>
              <a:t>u</a:t>
            </a:r>
            <a:r>
              <a:rPr dirty="0" smtClean="0" sz="950" spc="4">
                <a:solidFill>
                  <a:srgbClr val="556F41"/>
                </a:solidFill>
                <a:latin typeface="Cambria"/>
                <a:cs typeface="Cambria"/>
              </a:rPr>
              <a:t>r</a:t>
            </a:r>
            <a:r>
              <a:rPr dirty="0" smtClean="0" sz="950" spc="4">
                <a:solidFill>
                  <a:srgbClr val="556F41"/>
                </a:solidFill>
                <a:latin typeface="Cambria"/>
                <a:cs typeface="Cambria"/>
              </a:rPr>
              <a:t>e</a:t>
            </a:r>
            <a:r>
              <a:rPr dirty="0" smtClean="0" sz="950" spc="0">
                <a:solidFill>
                  <a:srgbClr val="556F41"/>
                </a:solidFill>
                <a:latin typeface="Cambria"/>
                <a:cs typeface="Cambria"/>
              </a:rPr>
              <a:t>s</a:t>
            </a:r>
            <a:r>
              <a:rPr dirty="0" smtClean="0" sz="950" spc="0">
                <a:solidFill>
                  <a:srgbClr val="556F41"/>
                </a:solidFill>
                <a:latin typeface="Cambria"/>
                <a:cs typeface="Cambria"/>
              </a:rPr>
              <a:t> </a:t>
            </a:r>
            <a:r>
              <a:rPr dirty="0" smtClean="0" sz="950" spc="0">
                <a:solidFill>
                  <a:srgbClr val="556F41"/>
                </a:solidFill>
                <a:latin typeface="Cambria"/>
                <a:cs typeface="Cambria"/>
              </a:rPr>
              <a:t>Two</a:t>
            </a:r>
            <a:r>
              <a:rPr dirty="0" smtClean="0" sz="950" spc="-22">
                <a:solidFill>
                  <a:srgbClr val="556F41"/>
                </a:solidFill>
                <a:latin typeface="Cambria"/>
                <a:cs typeface="Cambria"/>
              </a:rPr>
              <a:t> </a:t>
            </a:r>
            <a:r>
              <a:rPr dirty="0" smtClean="0" sz="950" spc="-4">
                <a:solidFill>
                  <a:srgbClr val="556F41"/>
                </a:solidFill>
                <a:latin typeface="Cambria"/>
                <a:cs typeface="Cambria"/>
              </a:rPr>
              <a:t>l</a:t>
            </a:r>
            <a:r>
              <a:rPr dirty="0" smtClean="0" sz="950" spc="0">
                <a:solidFill>
                  <a:srgbClr val="556F41"/>
                </a:solidFill>
                <a:latin typeface="Cambria"/>
                <a:cs typeface="Cambria"/>
              </a:rPr>
              <a:t>oc</a:t>
            </a:r>
            <a:r>
              <a:rPr dirty="0" smtClean="0" sz="950" spc="4">
                <a:solidFill>
                  <a:srgbClr val="556F41"/>
                </a:solidFill>
                <a:latin typeface="Cambria"/>
                <a:cs typeface="Cambria"/>
              </a:rPr>
              <a:t>a</a:t>
            </a:r>
            <a:r>
              <a:rPr dirty="0" smtClean="0" sz="950" spc="0">
                <a:solidFill>
                  <a:srgbClr val="556F41"/>
                </a:solidFill>
                <a:latin typeface="Cambria"/>
                <a:cs typeface="Cambria"/>
              </a:rPr>
              <a:t>tions</a:t>
            </a:r>
            <a:r>
              <a:rPr dirty="0" smtClean="0" sz="950" spc="0">
                <a:solidFill>
                  <a:srgbClr val="556F41"/>
                </a:solidFill>
                <a:latin typeface="Cambria"/>
                <a:cs typeface="Cambria"/>
              </a:rPr>
              <a:t> </a:t>
            </a:r>
            <a:r>
              <a:rPr dirty="0" smtClean="0" sz="950" spc="0">
                <a:solidFill>
                  <a:srgbClr val="556F41"/>
                </a:solidFill>
                <a:latin typeface="Cambria"/>
                <a:cs typeface="Cambria"/>
              </a:rPr>
              <a:t>P</a:t>
            </a:r>
            <a:r>
              <a:rPr dirty="0" smtClean="0" sz="950" spc="4">
                <a:solidFill>
                  <a:srgbClr val="556F41"/>
                </a:solidFill>
                <a:latin typeface="Cambria"/>
                <a:cs typeface="Cambria"/>
              </a:rPr>
              <a:t>h</a:t>
            </a:r>
            <a:r>
              <a:rPr dirty="0" smtClean="0" sz="950" spc="0">
                <a:solidFill>
                  <a:srgbClr val="556F41"/>
                </a:solidFill>
                <a:latin typeface="Cambria"/>
                <a:cs typeface="Cambria"/>
              </a:rPr>
              <a:t>o</a:t>
            </a:r>
            <a:r>
              <a:rPr dirty="0" smtClean="0" sz="950" spc="4">
                <a:solidFill>
                  <a:srgbClr val="556F41"/>
                </a:solidFill>
                <a:latin typeface="Cambria"/>
                <a:cs typeface="Cambria"/>
              </a:rPr>
              <a:t>t</a:t>
            </a:r>
            <a:r>
              <a:rPr dirty="0" smtClean="0" sz="950" spc="0">
                <a:solidFill>
                  <a:srgbClr val="556F41"/>
                </a:solidFill>
                <a:latin typeface="Cambria"/>
                <a:cs typeface="Cambria"/>
              </a:rPr>
              <a:t>o</a:t>
            </a:r>
            <a:r>
              <a:rPr dirty="0" smtClean="0" sz="950" spc="-4">
                <a:solidFill>
                  <a:srgbClr val="556F41"/>
                </a:solidFill>
                <a:latin typeface="Cambria"/>
                <a:cs typeface="Cambria"/>
              </a:rPr>
              <a:t> </a:t>
            </a:r>
            <a:r>
              <a:rPr dirty="0" smtClean="0" sz="950" spc="4">
                <a:solidFill>
                  <a:srgbClr val="556F41"/>
                </a:solidFill>
                <a:latin typeface="Cambria"/>
                <a:cs typeface="Cambria"/>
              </a:rPr>
              <a:t>a</a:t>
            </a:r>
            <a:r>
              <a:rPr dirty="0" smtClean="0" sz="950" spc="-4">
                <a:solidFill>
                  <a:srgbClr val="556F41"/>
                </a:solidFill>
                <a:latin typeface="Cambria"/>
                <a:cs typeface="Cambria"/>
              </a:rPr>
              <a:t>l</a:t>
            </a:r>
            <a:r>
              <a:rPr dirty="0" smtClean="0" sz="950" spc="0">
                <a:solidFill>
                  <a:srgbClr val="556F41"/>
                </a:solidFill>
                <a:latin typeface="Cambria"/>
                <a:cs typeface="Cambria"/>
              </a:rPr>
              <a:t>bum</a:t>
            </a:r>
            <a:r>
              <a:rPr dirty="0" smtClean="0" sz="950" spc="0">
                <a:solidFill>
                  <a:srgbClr val="556F41"/>
                </a:solidFill>
                <a:latin typeface="Cambria"/>
                <a:cs typeface="Cambria"/>
              </a:rPr>
              <a:t> </a:t>
            </a:r>
            <a:r>
              <a:rPr dirty="0" smtClean="0" sz="950" spc="0">
                <a:solidFill>
                  <a:srgbClr val="556F41"/>
                </a:solidFill>
                <a:latin typeface="Times New Roman"/>
                <a:cs typeface="Times New Roman"/>
              </a:rPr>
              <a:t>Canv</a:t>
            </a:r>
            <a:r>
              <a:rPr dirty="0" smtClean="0" sz="950" spc="5">
                <a:solidFill>
                  <a:srgbClr val="556F41"/>
                </a:solidFill>
                <a:latin typeface="Times New Roman"/>
                <a:cs typeface="Times New Roman"/>
              </a:rPr>
              <a:t>a</a:t>
            </a:r>
            <a:r>
              <a:rPr dirty="0" smtClean="0" sz="950" spc="0">
                <a:solidFill>
                  <a:srgbClr val="556F41"/>
                </a:solidFill>
                <a:latin typeface="Times New Roman"/>
                <a:cs typeface="Times New Roman"/>
              </a:rPr>
              <a:t>s</a:t>
            </a:r>
            <a:r>
              <a:rPr dirty="0" smtClean="0" sz="950" spc="-25">
                <a:solidFill>
                  <a:srgbClr val="556F4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0">
                <a:solidFill>
                  <a:srgbClr val="556F41"/>
                </a:solidFill>
                <a:latin typeface="Cambria"/>
                <a:cs typeface="Cambria"/>
              </a:rPr>
              <a:t>p</a:t>
            </a:r>
            <a:r>
              <a:rPr dirty="0" smtClean="0" sz="950" spc="4">
                <a:solidFill>
                  <a:srgbClr val="556F41"/>
                </a:solidFill>
                <a:latin typeface="Cambria"/>
                <a:cs typeface="Cambria"/>
              </a:rPr>
              <a:t>r</a:t>
            </a:r>
            <a:r>
              <a:rPr dirty="0" smtClean="0" sz="950" spc="0">
                <a:solidFill>
                  <a:srgbClr val="556F41"/>
                </a:solidFill>
                <a:latin typeface="Cambria"/>
                <a:cs typeface="Cambria"/>
              </a:rPr>
              <a:t>ints</a:t>
            </a:r>
            <a:r>
              <a:rPr dirty="0" smtClean="0" sz="950" spc="0">
                <a:solidFill>
                  <a:srgbClr val="556F41"/>
                </a:solidFill>
                <a:latin typeface="Cambria"/>
                <a:cs typeface="Cambria"/>
              </a:rPr>
              <a:t> </a:t>
            </a:r>
            <a:r>
              <a:rPr dirty="0" smtClean="0" sz="950" spc="4">
                <a:solidFill>
                  <a:srgbClr val="556F41"/>
                </a:solidFill>
                <a:latin typeface="Cambria"/>
                <a:cs typeface="Cambria"/>
              </a:rPr>
              <a:t>O</a:t>
            </a:r>
            <a:r>
              <a:rPr dirty="0" smtClean="0" sz="950" spc="0">
                <a:solidFill>
                  <a:srgbClr val="556F41"/>
                </a:solidFill>
                <a:latin typeface="Cambria"/>
                <a:cs typeface="Cambria"/>
              </a:rPr>
              <a:t>n</a:t>
            </a:r>
            <a:r>
              <a:rPr dirty="0" smtClean="0" sz="950" spc="-4">
                <a:solidFill>
                  <a:srgbClr val="556F41"/>
                </a:solidFill>
                <a:latin typeface="Cambria"/>
                <a:cs typeface="Cambria"/>
              </a:rPr>
              <a:t>l</a:t>
            </a:r>
            <a:r>
              <a:rPr dirty="0" smtClean="0" sz="950" spc="0">
                <a:solidFill>
                  <a:srgbClr val="556F41"/>
                </a:solidFill>
                <a:latin typeface="Cambria"/>
                <a:cs typeface="Cambria"/>
              </a:rPr>
              <a:t>ine</a:t>
            </a:r>
            <a:r>
              <a:rPr dirty="0" smtClean="0" sz="950" spc="-26">
                <a:solidFill>
                  <a:srgbClr val="556F41"/>
                </a:solidFill>
                <a:latin typeface="Cambria"/>
                <a:cs typeface="Cambria"/>
              </a:rPr>
              <a:t> </a:t>
            </a:r>
            <a:r>
              <a:rPr dirty="0" smtClean="0" sz="950" spc="4">
                <a:solidFill>
                  <a:srgbClr val="556F41"/>
                </a:solidFill>
                <a:latin typeface="Cambria"/>
                <a:cs typeface="Cambria"/>
              </a:rPr>
              <a:t>a</a:t>
            </a:r>
            <a:r>
              <a:rPr dirty="0" smtClean="0" sz="950" spc="0">
                <a:solidFill>
                  <a:srgbClr val="556F41"/>
                </a:solidFill>
                <a:latin typeface="Cambria"/>
                <a:cs typeface="Cambria"/>
              </a:rPr>
              <a:t>c</a:t>
            </a:r>
            <a:r>
              <a:rPr dirty="0" smtClean="0" sz="950" spc="4">
                <a:solidFill>
                  <a:srgbClr val="556F41"/>
                </a:solidFill>
                <a:latin typeface="Cambria"/>
                <a:cs typeface="Cambria"/>
              </a:rPr>
              <a:t>c</a:t>
            </a:r>
            <a:r>
              <a:rPr dirty="0" smtClean="0" sz="950" spc="4">
                <a:solidFill>
                  <a:srgbClr val="556F41"/>
                </a:solidFill>
                <a:latin typeface="Cambria"/>
                <a:cs typeface="Cambria"/>
              </a:rPr>
              <a:t>e</a:t>
            </a:r>
            <a:r>
              <a:rPr dirty="0" smtClean="0" sz="950" spc="0">
                <a:solidFill>
                  <a:srgbClr val="556F41"/>
                </a:solidFill>
                <a:latin typeface="Cambria"/>
                <a:cs typeface="Cambria"/>
              </a:rPr>
              <a:t>ss</a:t>
            </a:r>
            <a:endParaRPr sz="950">
              <a:latin typeface="Cambria"/>
              <a:cs typeface="Cambria"/>
            </a:endParaRPr>
          </a:p>
          <a:p>
            <a:pPr marL="640689" marR="640597" algn="ctr">
              <a:lnSpc>
                <a:spcPct val="95825"/>
              </a:lnSpc>
              <a:spcBef>
                <a:spcPts val="2293"/>
              </a:spcBef>
            </a:pPr>
            <a:r>
              <a:rPr dirty="0" smtClean="0" sz="1900" b="1" i="1">
                <a:solidFill>
                  <a:srgbClr val="556F41"/>
                </a:solidFill>
                <a:latin typeface="Times New Roman"/>
                <a:cs typeface="Times New Roman"/>
              </a:rPr>
              <a:t>$</a:t>
            </a:r>
            <a:r>
              <a:rPr dirty="0" smtClean="0" sz="1900" b="1" i="1">
                <a:solidFill>
                  <a:srgbClr val="556F41"/>
                </a:solidFill>
                <a:latin typeface="Times New Roman"/>
                <a:cs typeface="Times New Roman"/>
              </a:rPr>
              <a:t>7</a:t>
            </a:r>
            <a:r>
              <a:rPr dirty="0" smtClean="0" sz="1900" spc="9" b="1" i="1">
                <a:solidFill>
                  <a:srgbClr val="556F41"/>
                </a:solidFill>
                <a:latin typeface="Times New Roman"/>
                <a:cs typeface="Times New Roman"/>
              </a:rPr>
              <a:t>5</a:t>
            </a:r>
            <a:r>
              <a:rPr dirty="0" smtClean="0" sz="1900" spc="0" b="1" i="1">
                <a:solidFill>
                  <a:srgbClr val="556F41"/>
                </a:solidFill>
                <a:latin typeface="Times New Roman"/>
                <a:cs typeface="Times New Roman"/>
              </a:rPr>
              <a:t>0</a:t>
            </a:r>
            <a:endParaRPr sz="19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647944" y="5989828"/>
            <a:ext cx="378840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" name="object 6"/>
          <p:cNvSpPr txBox="1"/>
          <p:nvPr/>
        </p:nvSpPr>
        <p:spPr>
          <a:xfrm>
            <a:off x="3608832" y="5989828"/>
            <a:ext cx="378840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1569720" y="5994399"/>
            <a:ext cx="378841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569720" y="8320023"/>
            <a:ext cx="378841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3608832" y="8320023"/>
            <a:ext cx="378840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5647944" y="8320023"/>
            <a:ext cx="378840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mitype="http://purl.org/dc/dcmitype/" xmlns:xsi="http://www.w3.org/2001/XMLSchema-instance"/>
</file>