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ohnsmith@domain.com" TargetMode="Externa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object 316"/>
          <p:cNvSpPr/>
          <p:nvPr/>
        </p:nvSpPr>
        <p:spPr>
          <a:xfrm>
            <a:off x="460248" y="1444370"/>
            <a:ext cx="6566661" cy="54609"/>
          </a:xfrm>
          <a:custGeom>
            <a:avLst/>
            <a:gdLst/>
            <a:ahLst/>
            <a:cxnLst/>
            <a:rect l="l" t="t" r="r" b="b"/>
            <a:pathLst>
              <a:path w="6566661" h="54609">
                <a:moveTo>
                  <a:pt x="0" y="54609"/>
                </a:moveTo>
                <a:lnTo>
                  <a:pt x="6566661" y="54609"/>
                </a:lnTo>
                <a:lnTo>
                  <a:pt x="6566661" y="0"/>
                </a:lnTo>
                <a:lnTo>
                  <a:pt x="0" y="0"/>
                </a:lnTo>
                <a:lnTo>
                  <a:pt x="0" y="54609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460248" y="1498345"/>
            <a:ext cx="65532" cy="169164"/>
          </a:xfrm>
          <a:custGeom>
            <a:avLst/>
            <a:gdLst/>
            <a:ahLst/>
            <a:cxnLst/>
            <a:rect l="l" t="t" r="r" b="b"/>
            <a:pathLst>
              <a:path w="65532" h="169164">
                <a:moveTo>
                  <a:pt x="0" y="169164"/>
                </a:moveTo>
                <a:lnTo>
                  <a:pt x="65532" y="169164"/>
                </a:lnTo>
                <a:lnTo>
                  <a:pt x="6553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6961378" y="1498345"/>
            <a:ext cx="65531" cy="169164"/>
          </a:xfrm>
          <a:custGeom>
            <a:avLst/>
            <a:gdLst/>
            <a:ahLst/>
            <a:cxnLst/>
            <a:rect l="l" t="t" r="r" b="b"/>
            <a:pathLst>
              <a:path w="65531" h="169164">
                <a:moveTo>
                  <a:pt x="0" y="169164"/>
                </a:moveTo>
                <a:lnTo>
                  <a:pt x="65531" y="169164"/>
                </a:lnTo>
                <a:lnTo>
                  <a:pt x="65531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460248" y="1694179"/>
            <a:ext cx="6566661" cy="0"/>
          </a:xfrm>
          <a:custGeom>
            <a:avLst/>
            <a:gdLst/>
            <a:ahLst/>
            <a:cxnLst/>
            <a:rect l="l" t="t" r="r" b="b"/>
            <a:pathLst>
              <a:path w="6566661" h="0">
                <a:moveTo>
                  <a:pt x="0" y="0"/>
                </a:moveTo>
                <a:lnTo>
                  <a:pt x="6566661" y="0"/>
                </a:lnTo>
              </a:path>
            </a:pathLst>
          </a:custGeom>
          <a:ln w="5461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0" name="object 320"/>
          <p:cNvSpPr/>
          <p:nvPr/>
        </p:nvSpPr>
        <p:spPr>
          <a:xfrm>
            <a:off x="525780" y="1498345"/>
            <a:ext cx="6435598" cy="169164"/>
          </a:xfrm>
          <a:custGeom>
            <a:avLst/>
            <a:gdLst/>
            <a:ahLst/>
            <a:cxnLst/>
            <a:rect l="l" t="t" r="r" b="b"/>
            <a:pathLst>
              <a:path w="6435598" h="169164">
                <a:moveTo>
                  <a:pt x="0" y="169164"/>
                </a:moveTo>
                <a:lnTo>
                  <a:pt x="6435598" y="169164"/>
                </a:lnTo>
                <a:lnTo>
                  <a:pt x="643559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1" name="object 321"/>
          <p:cNvSpPr/>
          <p:nvPr/>
        </p:nvSpPr>
        <p:spPr>
          <a:xfrm>
            <a:off x="466344" y="1438275"/>
            <a:ext cx="6562090" cy="7365"/>
          </a:xfrm>
          <a:custGeom>
            <a:avLst/>
            <a:gdLst/>
            <a:ahLst/>
            <a:cxnLst/>
            <a:rect l="l" t="t" r="r" b="b"/>
            <a:pathLst>
              <a:path w="6562090" h="7365">
                <a:moveTo>
                  <a:pt x="0" y="7365"/>
                </a:moveTo>
                <a:lnTo>
                  <a:pt x="6562090" y="7365"/>
                </a:lnTo>
                <a:lnTo>
                  <a:pt x="656209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2" name="object 322"/>
          <p:cNvSpPr/>
          <p:nvPr/>
        </p:nvSpPr>
        <p:spPr>
          <a:xfrm>
            <a:off x="454152" y="172389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3" name="object 323"/>
          <p:cNvSpPr/>
          <p:nvPr/>
        </p:nvSpPr>
        <p:spPr>
          <a:xfrm>
            <a:off x="460248" y="1723897"/>
            <a:ext cx="2730119" cy="0"/>
          </a:xfrm>
          <a:custGeom>
            <a:avLst/>
            <a:gdLst/>
            <a:ahLst/>
            <a:cxnLst/>
            <a:rect l="l" t="t" r="r" b="b"/>
            <a:pathLst>
              <a:path w="2730119" h="0">
                <a:moveTo>
                  <a:pt x="0" y="0"/>
                </a:moveTo>
                <a:lnTo>
                  <a:pt x="273011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4" name="object 324"/>
          <p:cNvSpPr/>
          <p:nvPr/>
        </p:nvSpPr>
        <p:spPr>
          <a:xfrm>
            <a:off x="3196463" y="1723897"/>
            <a:ext cx="1929638" cy="0"/>
          </a:xfrm>
          <a:custGeom>
            <a:avLst/>
            <a:gdLst/>
            <a:ahLst/>
            <a:cxnLst/>
            <a:rect l="l" t="t" r="r" b="b"/>
            <a:pathLst>
              <a:path w="1929638" h="0">
                <a:moveTo>
                  <a:pt x="0" y="0"/>
                </a:moveTo>
                <a:lnTo>
                  <a:pt x="192963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5" name="object 325"/>
          <p:cNvSpPr/>
          <p:nvPr/>
        </p:nvSpPr>
        <p:spPr>
          <a:xfrm>
            <a:off x="5132197" y="1723897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10" h="0">
                <a:moveTo>
                  <a:pt x="0" y="0"/>
                </a:moveTo>
                <a:lnTo>
                  <a:pt x="189611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6" name="object 326"/>
          <p:cNvSpPr/>
          <p:nvPr/>
        </p:nvSpPr>
        <p:spPr>
          <a:xfrm>
            <a:off x="3193415" y="1720849"/>
            <a:ext cx="0" cy="356616"/>
          </a:xfrm>
          <a:custGeom>
            <a:avLst/>
            <a:gdLst/>
            <a:ahLst/>
            <a:cxnLst/>
            <a:rect l="l" t="t" r="r" b="b"/>
            <a:pathLst>
              <a:path w="0" h="356616">
                <a:moveTo>
                  <a:pt x="0" y="0"/>
                </a:moveTo>
                <a:lnTo>
                  <a:pt x="0" y="356616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7" name="object 327"/>
          <p:cNvSpPr/>
          <p:nvPr/>
        </p:nvSpPr>
        <p:spPr>
          <a:xfrm>
            <a:off x="5129149" y="1720849"/>
            <a:ext cx="0" cy="356616"/>
          </a:xfrm>
          <a:custGeom>
            <a:avLst/>
            <a:gdLst/>
            <a:ahLst/>
            <a:cxnLst/>
            <a:rect l="l" t="t" r="r" b="b"/>
            <a:pathLst>
              <a:path w="0" h="356616">
                <a:moveTo>
                  <a:pt x="0" y="0"/>
                </a:moveTo>
                <a:lnTo>
                  <a:pt x="0" y="356616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8" name="object 328"/>
          <p:cNvSpPr/>
          <p:nvPr/>
        </p:nvSpPr>
        <p:spPr>
          <a:xfrm>
            <a:off x="454152" y="207441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9" name="object 329"/>
          <p:cNvSpPr/>
          <p:nvPr/>
        </p:nvSpPr>
        <p:spPr>
          <a:xfrm>
            <a:off x="460248" y="2074417"/>
            <a:ext cx="2730119" cy="0"/>
          </a:xfrm>
          <a:custGeom>
            <a:avLst/>
            <a:gdLst/>
            <a:ahLst/>
            <a:cxnLst/>
            <a:rect l="l" t="t" r="r" b="b"/>
            <a:pathLst>
              <a:path w="2730119" h="0">
                <a:moveTo>
                  <a:pt x="0" y="0"/>
                </a:moveTo>
                <a:lnTo>
                  <a:pt x="273011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0" name="object 330"/>
          <p:cNvSpPr/>
          <p:nvPr/>
        </p:nvSpPr>
        <p:spPr>
          <a:xfrm>
            <a:off x="3196463" y="2074417"/>
            <a:ext cx="1929638" cy="0"/>
          </a:xfrm>
          <a:custGeom>
            <a:avLst/>
            <a:gdLst/>
            <a:ahLst/>
            <a:cxnLst/>
            <a:rect l="l" t="t" r="r" b="b"/>
            <a:pathLst>
              <a:path w="1929638" h="0">
                <a:moveTo>
                  <a:pt x="0" y="0"/>
                </a:moveTo>
                <a:lnTo>
                  <a:pt x="192963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1" name="object 331"/>
          <p:cNvSpPr/>
          <p:nvPr/>
        </p:nvSpPr>
        <p:spPr>
          <a:xfrm>
            <a:off x="5132197" y="2074417"/>
            <a:ext cx="1896110" cy="0"/>
          </a:xfrm>
          <a:custGeom>
            <a:avLst/>
            <a:gdLst/>
            <a:ahLst/>
            <a:cxnLst/>
            <a:rect l="l" t="t" r="r" b="b"/>
            <a:pathLst>
              <a:path w="1896110" h="0">
                <a:moveTo>
                  <a:pt x="0" y="0"/>
                </a:moveTo>
                <a:lnTo>
                  <a:pt x="189611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2" name="object 332"/>
          <p:cNvSpPr/>
          <p:nvPr/>
        </p:nvSpPr>
        <p:spPr>
          <a:xfrm>
            <a:off x="454152" y="242493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3" name="object 333"/>
          <p:cNvSpPr/>
          <p:nvPr/>
        </p:nvSpPr>
        <p:spPr>
          <a:xfrm>
            <a:off x="460248" y="2424937"/>
            <a:ext cx="1965070" cy="0"/>
          </a:xfrm>
          <a:custGeom>
            <a:avLst/>
            <a:gdLst/>
            <a:ahLst/>
            <a:cxnLst/>
            <a:rect l="l" t="t" r="r" b="b"/>
            <a:pathLst>
              <a:path w="1965070" h="0">
                <a:moveTo>
                  <a:pt x="0" y="0"/>
                </a:moveTo>
                <a:lnTo>
                  <a:pt x="196507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4" name="object 334"/>
          <p:cNvSpPr/>
          <p:nvPr/>
        </p:nvSpPr>
        <p:spPr>
          <a:xfrm>
            <a:off x="2431415" y="2424937"/>
            <a:ext cx="1963165" cy="0"/>
          </a:xfrm>
          <a:custGeom>
            <a:avLst/>
            <a:gdLst/>
            <a:ahLst/>
            <a:cxnLst/>
            <a:rect l="l" t="t" r="r" b="b"/>
            <a:pathLst>
              <a:path w="1963165" h="0">
                <a:moveTo>
                  <a:pt x="0" y="0"/>
                </a:moveTo>
                <a:lnTo>
                  <a:pt x="196316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5" name="object 335"/>
          <p:cNvSpPr/>
          <p:nvPr/>
        </p:nvSpPr>
        <p:spPr>
          <a:xfrm>
            <a:off x="4400677" y="2424937"/>
            <a:ext cx="2627629" cy="0"/>
          </a:xfrm>
          <a:custGeom>
            <a:avLst/>
            <a:gdLst/>
            <a:ahLst/>
            <a:cxnLst/>
            <a:rect l="l" t="t" r="r" b="b"/>
            <a:pathLst>
              <a:path w="2627629" h="0">
                <a:moveTo>
                  <a:pt x="0" y="0"/>
                </a:moveTo>
                <a:lnTo>
                  <a:pt x="262762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6" name="object 336"/>
          <p:cNvSpPr/>
          <p:nvPr/>
        </p:nvSpPr>
        <p:spPr>
          <a:xfrm>
            <a:off x="2428366" y="2421889"/>
            <a:ext cx="0" cy="356616"/>
          </a:xfrm>
          <a:custGeom>
            <a:avLst/>
            <a:gdLst/>
            <a:ahLst/>
            <a:cxnLst/>
            <a:rect l="l" t="t" r="r" b="b"/>
            <a:pathLst>
              <a:path w="0" h="356616">
                <a:moveTo>
                  <a:pt x="0" y="0"/>
                </a:moveTo>
                <a:lnTo>
                  <a:pt x="0" y="356616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7" name="object 337"/>
          <p:cNvSpPr/>
          <p:nvPr/>
        </p:nvSpPr>
        <p:spPr>
          <a:xfrm>
            <a:off x="4397628" y="2421890"/>
            <a:ext cx="0" cy="356615"/>
          </a:xfrm>
          <a:custGeom>
            <a:avLst/>
            <a:gdLst/>
            <a:ahLst/>
            <a:cxnLst/>
            <a:rect l="l" t="t" r="r" b="b"/>
            <a:pathLst>
              <a:path w="0" h="356615">
                <a:moveTo>
                  <a:pt x="0" y="0"/>
                </a:moveTo>
                <a:lnTo>
                  <a:pt x="0" y="35661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8" name="object 338"/>
          <p:cNvSpPr/>
          <p:nvPr/>
        </p:nvSpPr>
        <p:spPr>
          <a:xfrm>
            <a:off x="454152" y="277545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9" name="object 339"/>
          <p:cNvSpPr/>
          <p:nvPr/>
        </p:nvSpPr>
        <p:spPr>
          <a:xfrm>
            <a:off x="460248" y="2775457"/>
            <a:ext cx="1965070" cy="0"/>
          </a:xfrm>
          <a:custGeom>
            <a:avLst/>
            <a:gdLst/>
            <a:ahLst/>
            <a:cxnLst/>
            <a:rect l="l" t="t" r="r" b="b"/>
            <a:pathLst>
              <a:path w="1965070" h="0">
                <a:moveTo>
                  <a:pt x="0" y="0"/>
                </a:moveTo>
                <a:lnTo>
                  <a:pt x="196507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0" name="object 340"/>
          <p:cNvSpPr/>
          <p:nvPr/>
        </p:nvSpPr>
        <p:spPr>
          <a:xfrm>
            <a:off x="2431415" y="2775457"/>
            <a:ext cx="1963165" cy="0"/>
          </a:xfrm>
          <a:custGeom>
            <a:avLst/>
            <a:gdLst/>
            <a:ahLst/>
            <a:cxnLst/>
            <a:rect l="l" t="t" r="r" b="b"/>
            <a:pathLst>
              <a:path w="1963165" h="0">
                <a:moveTo>
                  <a:pt x="0" y="0"/>
                </a:moveTo>
                <a:lnTo>
                  <a:pt x="196316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1" name="object 341"/>
          <p:cNvSpPr/>
          <p:nvPr/>
        </p:nvSpPr>
        <p:spPr>
          <a:xfrm>
            <a:off x="4400677" y="2775457"/>
            <a:ext cx="851915" cy="0"/>
          </a:xfrm>
          <a:custGeom>
            <a:avLst/>
            <a:gdLst/>
            <a:ahLst/>
            <a:cxnLst/>
            <a:rect l="l" t="t" r="r" b="b"/>
            <a:pathLst>
              <a:path w="851915" h="0">
                <a:moveTo>
                  <a:pt x="0" y="0"/>
                </a:moveTo>
                <a:lnTo>
                  <a:pt x="8519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2" name="object 342"/>
          <p:cNvSpPr/>
          <p:nvPr/>
        </p:nvSpPr>
        <p:spPr>
          <a:xfrm>
            <a:off x="5258689" y="2775457"/>
            <a:ext cx="1769617" cy="0"/>
          </a:xfrm>
          <a:custGeom>
            <a:avLst/>
            <a:gdLst/>
            <a:ahLst/>
            <a:cxnLst/>
            <a:rect l="l" t="t" r="r" b="b"/>
            <a:pathLst>
              <a:path w="1769617" h="0">
                <a:moveTo>
                  <a:pt x="0" y="0"/>
                </a:moveTo>
                <a:lnTo>
                  <a:pt x="176961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3" name="object 343"/>
          <p:cNvSpPr/>
          <p:nvPr/>
        </p:nvSpPr>
        <p:spPr>
          <a:xfrm>
            <a:off x="460509" y="1438909"/>
            <a:ext cx="0" cy="1690497"/>
          </a:xfrm>
          <a:custGeom>
            <a:avLst/>
            <a:gdLst/>
            <a:ahLst/>
            <a:cxnLst/>
            <a:rect l="l" t="t" r="r" b="b"/>
            <a:pathLst>
              <a:path w="0" h="1690497">
                <a:moveTo>
                  <a:pt x="0" y="0"/>
                </a:moveTo>
                <a:lnTo>
                  <a:pt x="0" y="1690497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4" name="object 344"/>
          <p:cNvSpPr/>
          <p:nvPr/>
        </p:nvSpPr>
        <p:spPr>
          <a:xfrm>
            <a:off x="5255640" y="2772410"/>
            <a:ext cx="0" cy="356996"/>
          </a:xfrm>
          <a:custGeom>
            <a:avLst/>
            <a:gdLst/>
            <a:ahLst/>
            <a:cxnLst/>
            <a:rect l="l" t="t" r="r" b="b"/>
            <a:pathLst>
              <a:path w="0" h="356996">
                <a:moveTo>
                  <a:pt x="0" y="0"/>
                </a:moveTo>
                <a:lnTo>
                  <a:pt x="0" y="356996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5" name="object 345"/>
          <p:cNvSpPr/>
          <p:nvPr/>
        </p:nvSpPr>
        <p:spPr>
          <a:xfrm>
            <a:off x="7031481" y="1438910"/>
            <a:ext cx="0" cy="1690496"/>
          </a:xfrm>
          <a:custGeom>
            <a:avLst/>
            <a:gdLst/>
            <a:ahLst/>
            <a:cxnLst/>
            <a:rect l="l" t="t" r="r" b="b"/>
            <a:pathLst>
              <a:path w="0" h="1690496">
                <a:moveTo>
                  <a:pt x="0" y="0"/>
                </a:moveTo>
                <a:lnTo>
                  <a:pt x="0" y="1690496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6" name="object 346"/>
          <p:cNvSpPr/>
          <p:nvPr/>
        </p:nvSpPr>
        <p:spPr>
          <a:xfrm>
            <a:off x="466344" y="3126358"/>
            <a:ext cx="4786249" cy="0"/>
          </a:xfrm>
          <a:custGeom>
            <a:avLst/>
            <a:gdLst/>
            <a:ahLst/>
            <a:cxnLst/>
            <a:rect l="l" t="t" r="r" b="b"/>
            <a:pathLst>
              <a:path w="4786249" h="0">
                <a:moveTo>
                  <a:pt x="0" y="0"/>
                </a:moveTo>
                <a:lnTo>
                  <a:pt x="478624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7" name="object 347"/>
          <p:cNvSpPr/>
          <p:nvPr/>
        </p:nvSpPr>
        <p:spPr>
          <a:xfrm>
            <a:off x="5258689" y="3126358"/>
            <a:ext cx="1769617" cy="0"/>
          </a:xfrm>
          <a:custGeom>
            <a:avLst/>
            <a:gdLst/>
            <a:ahLst/>
            <a:cxnLst/>
            <a:rect l="l" t="t" r="r" b="b"/>
            <a:pathLst>
              <a:path w="1769617" h="0">
                <a:moveTo>
                  <a:pt x="0" y="0"/>
                </a:moveTo>
                <a:lnTo>
                  <a:pt x="176961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60248" y="3335146"/>
            <a:ext cx="820216" cy="0"/>
          </a:xfrm>
          <a:custGeom>
            <a:avLst/>
            <a:gdLst/>
            <a:ahLst/>
            <a:cxnLst/>
            <a:rect l="l" t="t" r="r" b="b"/>
            <a:pathLst>
              <a:path w="820216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1651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60248" y="3342766"/>
            <a:ext cx="65532" cy="169164"/>
          </a:xfrm>
          <a:custGeom>
            <a:avLst/>
            <a:gdLst/>
            <a:ahLst/>
            <a:cxnLst/>
            <a:rect l="l" t="t" r="r" b="b"/>
            <a:pathLst>
              <a:path w="65532" h="169164">
                <a:moveTo>
                  <a:pt x="0" y="169164"/>
                </a:moveTo>
                <a:lnTo>
                  <a:pt x="65532" y="169164"/>
                </a:lnTo>
                <a:lnTo>
                  <a:pt x="6553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214932" y="3342766"/>
            <a:ext cx="65531" cy="169164"/>
          </a:xfrm>
          <a:custGeom>
            <a:avLst/>
            <a:gdLst/>
            <a:ahLst/>
            <a:cxnLst/>
            <a:rect l="l" t="t" r="r" b="b"/>
            <a:pathLst>
              <a:path w="65531" h="169164">
                <a:moveTo>
                  <a:pt x="0" y="169164"/>
                </a:moveTo>
                <a:lnTo>
                  <a:pt x="65531" y="169164"/>
                </a:lnTo>
                <a:lnTo>
                  <a:pt x="65531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60248" y="3520312"/>
            <a:ext cx="820216" cy="0"/>
          </a:xfrm>
          <a:custGeom>
            <a:avLst/>
            <a:gdLst/>
            <a:ahLst/>
            <a:cxnLst/>
            <a:rect l="l" t="t" r="r" b="b"/>
            <a:pathLst>
              <a:path w="820216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1803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25780" y="3342766"/>
            <a:ext cx="689152" cy="169164"/>
          </a:xfrm>
          <a:custGeom>
            <a:avLst/>
            <a:gdLst/>
            <a:ahLst/>
            <a:cxnLst/>
            <a:rect l="l" t="t" r="r" b="b"/>
            <a:pathLst>
              <a:path w="689152" h="169164">
                <a:moveTo>
                  <a:pt x="0" y="169164"/>
                </a:moveTo>
                <a:lnTo>
                  <a:pt x="689152" y="169164"/>
                </a:lnTo>
                <a:lnTo>
                  <a:pt x="68915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283462" y="3335146"/>
            <a:ext cx="2597150" cy="0"/>
          </a:xfrm>
          <a:custGeom>
            <a:avLst/>
            <a:gdLst/>
            <a:ahLst/>
            <a:cxnLst/>
            <a:rect l="l" t="t" r="r" b="b"/>
            <a:pathLst>
              <a:path w="2597150" h="0">
                <a:moveTo>
                  <a:pt x="0" y="0"/>
                </a:moveTo>
                <a:lnTo>
                  <a:pt x="2597150" y="0"/>
                </a:lnTo>
              </a:path>
            </a:pathLst>
          </a:custGeom>
          <a:ln w="1651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283462" y="3342766"/>
            <a:ext cx="68580" cy="169164"/>
          </a:xfrm>
          <a:custGeom>
            <a:avLst/>
            <a:gdLst/>
            <a:ahLst/>
            <a:cxnLst/>
            <a:rect l="l" t="t" r="r" b="b"/>
            <a:pathLst>
              <a:path w="68580" h="169164">
                <a:moveTo>
                  <a:pt x="0" y="169164"/>
                </a:moveTo>
                <a:lnTo>
                  <a:pt x="68580" y="169164"/>
                </a:lnTo>
                <a:lnTo>
                  <a:pt x="6858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815207" y="3342766"/>
            <a:ext cx="65532" cy="169164"/>
          </a:xfrm>
          <a:custGeom>
            <a:avLst/>
            <a:gdLst/>
            <a:ahLst/>
            <a:cxnLst/>
            <a:rect l="l" t="t" r="r" b="b"/>
            <a:pathLst>
              <a:path w="65532" h="169164">
                <a:moveTo>
                  <a:pt x="0" y="169164"/>
                </a:moveTo>
                <a:lnTo>
                  <a:pt x="65532" y="169164"/>
                </a:lnTo>
                <a:lnTo>
                  <a:pt x="6553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283462" y="3520312"/>
            <a:ext cx="2597150" cy="0"/>
          </a:xfrm>
          <a:custGeom>
            <a:avLst/>
            <a:gdLst/>
            <a:ahLst/>
            <a:cxnLst/>
            <a:rect l="l" t="t" r="r" b="b"/>
            <a:pathLst>
              <a:path w="2597150" h="0">
                <a:moveTo>
                  <a:pt x="0" y="0"/>
                </a:moveTo>
                <a:lnTo>
                  <a:pt x="2597150" y="0"/>
                </a:lnTo>
              </a:path>
            </a:pathLst>
          </a:custGeom>
          <a:ln w="1803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352042" y="3342766"/>
            <a:ext cx="2463038" cy="169164"/>
          </a:xfrm>
          <a:custGeom>
            <a:avLst/>
            <a:gdLst/>
            <a:ahLst/>
            <a:cxnLst/>
            <a:rect l="l" t="t" r="r" b="b"/>
            <a:pathLst>
              <a:path w="2463038" h="169164">
                <a:moveTo>
                  <a:pt x="0" y="169164"/>
                </a:moveTo>
                <a:lnTo>
                  <a:pt x="2463038" y="169164"/>
                </a:lnTo>
                <a:lnTo>
                  <a:pt x="246303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883787" y="3335146"/>
            <a:ext cx="1768475" cy="0"/>
          </a:xfrm>
          <a:custGeom>
            <a:avLst/>
            <a:gdLst/>
            <a:ahLst/>
            <a:cxnLst/>
            <a:rect l="l" t="t" r="r" b="b"/>
            <a:pathLst>
              <a:path w="1768475" h="0">
                <a:moveTo>
                  <a:pt x="0" y="0"/>
                </a:moveTo>
                <a:lnTo>
                  <a:pt x="1768475" y="0"/>
                </a:lnTo>
              </a:path>
            </a:pathLst>
          </a:custGeom>
          <a:ln w="1651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883787" y="3342766"/>
            <a:ext cx="68579" cy="169164"/>
          </a:xfrm>
          <a:custGeom>
            <a:avLst/>
            <a:gdLst/>
            <a:ahLst/>
            <a:cxnLst/>
            <a:rect l="l" t="t" r="r" b="b"/>
            <a:pathLst>
              <a:path w="68579" h="169164">
                <a:moveTo>
                  <a:pt x="0" y="169164"/>
                </a:moveTo>
                <a:lnTo>
                  <a:pt x="68579" y="169164"/>
                </a:lnTo>
                <a:lnTo>
                  <a:pt x="6857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586349" y="3342766"/>
            <a:ext cx="65836" cy="169164"/>
          </a:xfrm>
          <a:custGeom>
            <a:avLst/>
            <a:gdLst/>
            <a:ahLst/>
            <a:cxnLst/>
            <a:rect l="l" t="t" r="r" b="b"/>
            <a:pathLst>
              <a:path w="65836" h="169164">
                <a:moveTo>
                  <a:pt x="0" y="169164"/>
                </a:moveTo>
                <a:lnTo>
                  <a:pt x="65836" y="169164"/>
                </a:lnTo>
                <a:lnTo>
                  <a:pt x="6583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883787" y="3520312"/>
            <a:ext cx="1768475" cy="0"/>
          </a:xfrm>
          <a:custGeom>
            <a:avLst/>
            <a:gdLst/>
            <a:ahLst/>
            <a:cxnLst/>
            <a:rect l="l" t="t" r="r" b="b"/>
            <a:pathLst>
              <a:path w="1768475" h="0">
                <a:moveTo>
                  <a:pt x="0" y="0"/>
                </a:moveTo>
                <a:lnTo>
                  <a:pt x="1768475" y="0"/>
                </a:lnTo>
              </a:path>
            </a:pathLst>
          </a:custGeom>
          <a:ln w="1803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3952366" y="3342766"/>
            <a:ext cx="1633982" cy="169164"/>
          </a:xfrm>
          <a:custGeom>
            <a:avLst/>
            <a:gdLst/>
            <a:ahLst/>
            <a:cxnLst/>
            <a:rect l="l" t="t" r="r" b="b"/>
            <a:pathLst>
              <a:path w="1633982" h="169164">
                <a:moveTo>
                  <a:pt x="0" y="169164"/>
                </a:moveTo>
                <a:lnTo>
                  <a:pt x="1633982" y="169164"/>
                </a:lnTo>
                <a:lnTo>
                  <a:pt x="1633982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655310" y="3335146"/>
            <a:ext cx="1371599" cy="0"/>
          </a:xfrm>
          <a:custGeom>
            <a:avLst/>
            <a:gdLst/>
            <a:ahLst/>
            <a:cxnLst/>
            <a:rect l="l" t="t" r="r" b="b"/>
            <a:pathLst>
              <a:path w="1371599" h="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16510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655310" y="3342766"/>
            <a:ext cx="68579" cy="169164"/>
          </a:xfrm>
          <a:custGeom>
            <a:avLst/>
            <a:gdLst/>
            <a:ahLst/>
            <a:cxnLst/>
            <a:rect l="l" t="t" r="r" b="b"/>
            <a:pathLst>
              <a:path w="68579" h="169164">
                <a:moveTo>
                  <a:pt x="0" y="169164"/>
                </a:moveTo>
                <a:lnTo>
                  <a:pt x="68579" y="169164"/>
                </a:lnTo>
                <a:lnTo>
                  <a:pt x="6857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6961378" y="3342766"/>
            <a:ext cx="65531" cy="169164"/>
          </a:xfrm>
          <a:custGeom>
            <a:avLst/>
            <a:gdLst/>
            <a:ahLst/>
            <a:cxnLst/>
            <a:rect l="l" t="t" r="r" b="b"/>
            <a:pathLst>
              <a:path w="65531" h="169164">
                <a:moveTo>
                  <a:pt x="0" y="169164"/>
                </a:moveTo>
                <a:lnTo>
                  <a:pt x="65531" y="169164"/>
                </a:lnTo>
                <a:lnTo>
                  <a:pt x="65531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55310" y="3520312"/>
            <a:ext cx="1371599" cy="0"/>
          </a:xfrm>
          <a:custGeom>
            <a:avLst/>
            <a:gdLst/>
            <a:ahLst/>
            <a:cxnLst/>
            <a:rect l="l" t="t" r="r" b="b"/>
            <a:pathLst>
              <a:path w="1371599" h="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1803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723890" y="3342766"/>
            <a:ext cx="1237488" cy="169164"/>
          </a:xfrm>
          <a:custGeom>
            <a:avLst/>
            <a:gdLst/>
            <a:ahLst/>
            <a:cxnLst/>
            <a:rect l="l" t="t" r="r" b="b"/>
            <a:pathLst>
              <a:path w="1237488" h="169164">
                <a:moveTo>
                  <a:pt x="0" y="169164"/>
                </a:moveTo>
                <a:lnTo>
                  <a:pt x="1237488" y="169164"/>
                </a:lnTo>
                <a:lnTo>
                  <a:pt x="123748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66344" y="3322954"/>
            <a:ext cx="814120" cy="0"/>
          </a:xfrm>
          <a:custGeom>
            <a:avLst/>
            <a:gdLst/>
            <a:ahLst/>
            <a:cxnLst/>
            <a:rect l="l" t="t" r="r" b="b"/>
            <a:pathLst>
              <a:path w="814120" h="0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286510" y="3322954"/>
            <a:ext cx="2594102" cy="0"/>
          </a:xfrm>
          <a:custGeom>
            <a:avLst/>
            <a:gdLst/>
            <a:ahLst/>
            <a:cxnLst/>
            <a:rect l="l" t="t" r="r" b="b"/>
            <a:pathLst>
              <a:path w="2594102" h="0">
                <a:moveTo>
                  <a:pt x="0" y="0"/>
                </a:moveTo>
                <a:lnTo>
                  <a:pt x="259410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86835" y="3322954"/>
            <a:ext cx="1765427" cy="0"/>
          </a:xfrm>
          <a:custGeom>
            <a:avLst/>
            <a:gdLst/>
            <a:ahLst/>
            <a:cxnLst/>
            <a:rect l="l" t="t" r="r" b="b"/>
            <a:pathLst>
              <a:path w="1765427" h="0">
                <a:moveTo>
                  <a:pt x="0" y="0"/>
                </a:moveTo>
                <a:lnTo>
                  <a:pt x="17654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5658358" y="3322954"/>
            <a:ext cx="1370076" cy="0"/>
          </a:xfrm>
          <a:custGeom>
            <a:avLst/>
            <a:gdLst/>
            <a:ahLst/>
            <a:cxnLst/>
            <a:rect l="l" t="t" r="r" b="b"/>
            <a:pathLst>
              <a:path w="1370076" h="0">
                <a:moveTo>
                  <a:pt x="0" y="0"/>
                </a:moveTo>
                <a:lnTo>
                  <a:pt x="137007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4152" y="353174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0248" y="3531742"/>
            <a:ext cx="820216" cy="0"/>
          </a:xfrm>
          <a:custGeom>
            <a:avLst/>
            <a:gdLst/>
            <a:ahLst/>
            <a:cxnLst/>
            <a:rect l="l" t="t" r="r" b="b"/>
            <a:pathLst>
              <a:path w="820216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286510" y="3531742"/>
            <a:ext cx="2594102" cy="0"/>
          </a:xfrm>
          <a:custGeom>
            <a:avLst/>
            <a:gdLst/>
            <a:ahLst/>
            <a:cxnLst/>
            <a:rect l="l" t="t" r="r" b="b"/>
            <a:pathLst>
              <a:path w="2594102" h="0">
                <a:moveTo>
                  <a:pt x="0" y="0"/>
                </a:moveTo>
                <a:lnTo>
                  <a:pt x="259410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3886835" y="3531742"/>
            <a:ext cx="1765427" cy="0"/>
          </a:xfrm>
          <a:custGeom>
            <a:avLst/>
            <a:gdLst/>
            <a:ahLst/>
            <a:cxnLst/>
            <a:rect l="l" t="t" r="r" b="b"/>
            <a:pathLst>
              <a:path w="1765427" h="0">
                <a:moveTo>
                  <a:pt x="0" y="0"/>
                </a:moveTo>
                <a:lnTo>
                  <a:pt x="17654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658358" y="3531742"/>
            <a:ext cx="1370076" cy="0"/>
          </a:xfrm>
          <a:custGeom>
            <a:avLst/>
            <a:gdLst/>
            <a:ahLst/>
            <a:cxnLst/>
            <a:rect l="l" t="t" r="r" b="b"/>
            <a:pathLst>
              <a:path w="1370076" h="0">
                <a:moveTo>
                  <a:pt x="0" y="0"/>
                </a:moveTo>
                <a:lnTo>
                  <a:pt x="137007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4152" y="373900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60248" y="3739006"/>
            <a:ext cx="820216" cy="0"/>
          </a:xfrm>
          <a:custGeom>
            <a:avLst/>
            <a:gdLst/>
            <a:ahLst/>
            <a:cxnLst/>
            <a:rect l="l" t="t" r="r" b="b"/>
            <a:pathLst>
              <a:path w="820216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1286510" y="3739006"/>
            <a:ext cx="2594102" cy="0"/>
          </a:xfrm>
          <a:custGeom>
            <a:avLst/>
            <a:gdLst/>
            <a:ahLst/>
            <a:cxnLst/>
            <a:rect l="l" t="t" r="r" b="b"/>
            <a:pathLst>
              <a:path w="2594102" h="0">
                <a:moveTo>
                  <a:pt x="0" y="0"/>
                </a:moveTo>
                <a:lnTo>
                  <a:pt x="259410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3886835" y="3739006"/>
            <a:ext cx="1765427" cy="0"/>
          </a:xfrm>
          <a:custGeom>
            <a:avLst/>
            <a:gdLst/>
            <a:ahLst/>
            <a:cxnLst/>
            <a:rect l="l" t="t" r="r" b="b"/>
            <a:pathLst>
              <a:path w="1765427" h="0">
                <a:moveTo>
                  <a:pt x="0" y="0"/>
                </a:moveTo>
                <a:lnTo>
                  <a:pt x="17654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658358" y="3739006"/>
            <a:ext cx="1370076" cy="0"/>
          </a:xfrm>
          <a:custGeom>
            <a:avLst/>
            <a:gdLst/>
            <a:ahLst/>
            <a:cxnLst/>
            <a:rect l="l" t="t" r="r" b="b"/>
            <a:pathLst>
              <a:path w="1370076" h="0">
                <a:moveTo>
                  <a:pt x="0" y="0"/>
                </a:moveTo>
                <a:lnTo>
                  <a:pt x="137007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1283462" y="3319906"/>
            <a:ext cx="0" cy="629411"/>
          </a:xfrm>
          <a:custGeom>
            <a:avLst/>
            <a:gdLst/>
            <a:ahLst/>
            <a:cxnLst/>
            <a:rect l="l" t="t" r="r" b="b"/>
            <a:pathLst>
              <a:path w="0" h="629411">
                <a:moveTo>
                  <a:pt x="0" y="0"/>
                </a:moveTo>
                <a:lnTo>
                  <a:pt x="0" y="629411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3883787" y="3319906"/>
            <a:ext cx="0" cy="629412"/>
          </a:xfrm>
          <a:custGeom>
            <a:avLst/>
            <a:gdLst/>
            <a:ahLst/>
            <a:cxnLst/>
            <a:rect l="l" t="t" r="r" b="b"/>
            <a:pathLst>
              <a:path w="0" h="629412">
                <a:moveTo>
                  <a:pt x="0" y="0"/>
                </a:moveTo>
                <a:lnTo>
                  <a:pt x="0" y="629412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655310" y="3319906"/>
            <a:ext cx="0" cy="629412"/>
          </a:xfrm>
          <a:custGeom>
            <a:avLst/>
            <a:gdLst/>
            <a:ahLst/>
            <a:cxnLst/>
            <a:rect l="l" t="t" r="r" b="b"/>
            <a:pathLst>
              <a:path w="0" h="629412">
                <a:moveTo>
                  <a:pt x="0" y="0"/>
                </a:moveTo>
                <a:lnTo>
                  <a:pt x="0" y="629412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60248" y="3975988"/>
            <a:ext cx="6566661" cy="0"/>
          </a:xfrm>
          <a:custGeom>
            <a:avLst/>
            <a:gdLst/>
            <a:ahLst/>
            <a:cxnLst/>
            <a:rect l="l" t="t" r="r" b="b"/>
            <a:pathLst>
              <a:path w="6566661" h="0">
                <a:moveTo>
                  <a:pt x="0" y="0"/>
                </a:moveTo>
                <a:lnTo>
                  <a:pt x="6566661" y="0"/>
                </a:lnTo>
              </a:path>
            </a:pathLst>
          </a:custGeom>
          <a:ln w="5461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60248" y="4002658"/>
            <a:ext cx="65532" cy="170688"/>
          </a:xfrm>
          <a:custGeom>
            <a:avLst/>
            <a:gdLst/>
            <a:ahLst/>
            <a:cxnLst/>
            <a:rect l="l" t="t" r="r" b="b"/>
            <a:pathLst>
              <a:path w="65532" h="170688">
                <a:moveTo>
                  <a:pt x="0" y="170688"/>
                </a:moveTo>
                <a:lnTo>
                  <a:pt x="65532" y="170688"/>
                </a:lnTo>
                <a:lnTo>
                  <a:pt x="65532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6961378" y="4002658"/>
            <a:ext cx="65531" cy="170688"/>
          </a:xfrm>
          <a:custGeom>
            <a:avLst/>
            <a:gdLst/>
            <a:ahLst/>
            <a:cxnLst/>
            <a:rect l="l" t="t" r="r" b="b"/>
            <a:pathLst>
              <a:path w="65531" h="170688">
                <a:moveTo>
                  <a:pt x="0" y="170688"/>
                </a:moveTo>
                <a:lnTo>
                  <a:pt x="65531" y="170688"/>
                </a:lnTo>
                <a:lnTo>
                  <a:pt x="65531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460248" y="4200016"/>
            <a:ext cx="6566661" cy="0"/>
          </a:xfrm>
          <a:custGeom>
            <a:avLst/>
            <a:gdLst/>
            <a:ahLst/>
            <a:cxnLst/>
            <a:rect l="l" t="t" r="r" b="b"/>
            <a:pathLst>
              <a:path w="6566661" h="0">
                <a:moveTo>
                  <a:pt x="0" y="0"/>
                </a:moveTo>
                <a:lnTo>
                  <a:pt x="6566661" y="0"/>
                </a:lnTo>
              </a:path>
            </a:pathLst>
          </a:custGeom>
          <a:ln w="5461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25780" y="4002658"/>
            <a:ext cx="6435598" cy="170688"/>
          </a:xfrm>
          <a:custGeom>
            <a:avLst/>
            <a:gdLst/>
            <a:ahLst/>
            <a:cxnLst/>
            <a:rect l="l" t="t" r="r" b="b"/>
            <a:pathLst>
              <a:path w="6435598" h="170688">
                <a:moveTo>
                  <a:pt x="0" y="170688"/>
                </a:moveTo>
                <a:lnTo>
                  <a:pt x="6435598" y="170688"/>
                </a:lnTo>
                <a:lnTo>
                  <a:pt x="6435598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54152" y="394627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60248" y="3946270"/>
            <a:ext cx="820216" cy="0"/>
          </a:xfrm>
          <a:custGeom>
            <a:avLst/>
            <a:gdLst/>
            <a:ahLst/>
            <a:cxnLst/>
            <a:rect l="l" t="t" r="r" b="b"/>
            <a:pathLst>
              <a:path w="820216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286510" y="3946270"/>
            <a:ext cx="2594102" cy="0"/>
          </a:xfrm>
          <a:custGeom>
            <a:avLst/>
            <a:gdLst/>
            <a:ahLst/>
            <a:cxnLst/>
            <a:rect l="l" t="t" r="r" b="b"/>
            <a:pathLst>
              <a:path w="2594102" h="0">
                <a:moveTo>
                  <a:pt x="0" y="0"/>
                </a:moveTo>
                <a:lnTo>
                  <a:pt x="259410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886835" y="3946270"/>
            <a:ext cx="1765427" cy="0"/>
          </a:xfrm>
          <a:custGeom>
            <a:avLst/>
            <a:gdLst/>
            <a:ahLst/>
            <a:cxnLst/>
            <a:rect l="l" t="t" r="r" b="b"/>
            <a:pathLst>
              <a:path w="1765427" h="0">
                <a:moveTo>
                  <a:pt x="0" y="0"/>
                </a:moveTo>
                <a:lnTo>
                  <a:pt x="17654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658358" y="3946270"/>
            <a:ext cx="1370076" cy="0"/>
          </a:xfrm>
          <a:custGeom>
            <a:avLst/>
            <a:gdLst/>
            <a:ahLst/>
            <a:cxnLst/>
            <a:rect l="l" t="t" r="r" b="b"/>
            <a:pathLst>
              <a:path w="1370076" h="0">
                <a:moveTo>
                  <a:pt x="0" y="0"/>
                </a:moveTo>
                <a:lnTo>
                  <a:pt x="137007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60248" y="4232783"/>
            <a:ext cx="1009192" cy="118872"/>
          </a:xfrm>
          <a:custGeom>
            <a:avLst/>
            <a:gdLst/>
            <a:ahLst/>
            <a:cxnLst/>
            <a:rect l="l" t="t" r="r" b="b"/>
            <a:pathLst>
              <a:path w="1009192" h="118872">
                <a:moveTo>
                  <a:pt x="0" y="118872"/>
                </a:moveTo>
                <a:lnTo>
                  <a:pt x="1009192" y="118872"/>
                </a:lnTo>
                <a:lnTo>
                  <a:pt x="1009192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60248" y="4351655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403858" y="4351655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60248" y="4522342"/>
            <a:ext cx="1009192" cy="118872"/>
          </a:xfrm>
          <a:custGeom>
            <a:avLst/>
            <a:gdLst/>
            <a:ahLst/>
            <a:cxnLst/>
            <a:rect l="l" t="t" r="r" b="b"/>
            <a:pathLst>
              <a:path w="1009192" h="118872">
                <a:moveTo>
                  <a:pt x="0" y="118872"/>
                </a:moveTo>
                <a:lnTo>
                  <a:pt x="1009192" y="118872"/>
                </a:lnTo>
                <a:lnTo>
                  <a:pt x="1009192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25780" y="4351655"/>
            <a:ext cx="878128" cy="170687"/>
          </a:xfrm>
          <a:custGeom>
            <a:avLst/>
            <a:gdLst/>
            <a:ahLst/>
            <a:cxnLst/>
            <a:rect l="l" t="t" r="r" b="b"/>
            <a:pathLst>
              <a:path w="878128" h="170687">
                <a:moveTo>
                  <a:pt x="0" y="170687"/>
                </a:moveTo>
                <a:lnTo>
                  <a:pt x="878128" y="170687"/>
                </a:lnTo>
                <a:lnTo>
                  <a:pt x="87812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1475486" y="4232783"/>
            <a:ext cx="2862707" cy="118872"/>
          </a:xfrm>
          <a:custGeom>
            <a:avLst/>
            <a:gdLst/>
            <a:ahLst/>
            <a:cxnLst/>
            <a:rect l="l" t="t" r="r" b="b"/>
            <a:pathLst>
              <a:path w="2862707" h="118872">
                <a:moveTo>
                  <a:pt x="0" y="118872"/>
                </a:moveTo>
                <a:lnTo>
                  <a:pt x="2862707" y="118872"/>
                </a:lnTo>
                <a:lnTo>
                  <a:pt x="2862707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1475486" y="4351655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272661" y="4351655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75486" y="4522342"/>
            <a:ext cx="2862707" cy="118872"/>
          </a:xfrm>
          <a:custGeom>
            <a:avLst/>
            <a:gdLst/>
            <a:ahLst/>
            <a:cxnLst/>
            <a:rect l="l" t="t" r="r" b="b"/>
            <a:pathLst>
              <a:path w="2862707" h="118872">
                <a:moveTo>
                  <a:pt x="0" y="118872"/>
                </a:moveTo>
                <a:lnTo>
                  <a:pt x="2862707" y="118872"/>
                </a:lnTo>
                <a:lnTo>
                  <a:pt x="2862707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41018" y="4351655"/>
            <a:ext cx="2731643" cy="170687"/>
          </a:xfrm>
          <a:custGeom>
            <a:avLst/>
            <a:gdLst/>
            <a:ahLst/>
            <a:cxnLst/>
            <a:rect l="l" t="t" r="r" b="b"/>
            <a:pathLst>
              <a:path w="2731643" h="170687">
                <a:moveTo>
                  <a:pt x="0" y="170687"/>
                </a:moveTo>
                <a:lnTo>
                  <a:pt x="2731643" y="170687"/>
                </a:lnTo>
                <a:lnTo>
                  <a:pt x="2731643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41241" y="4240403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341241" y="4248022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529961" y="4248022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341241" y="4426331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409821" y="4248022"/>
            <a:ext cx="1120139" cy="170687"/>
          </a:xfrm>
          <a:custGeom>
            <a:avLst/>
            <a:gdLst/>
            <a:ahLst/>
            <a:cxnLst/>
            <a:rect l="l" t="t" r="r" b="b"/>
            <a:pathLst>
              <a:path w="1120139" h="170687">
                <a:moveTo>
                  <a:pt x="0" y="170687"/>
                </a:moveTo>
                <a:lnTo>
                  <a:pt x="1120139" y="170687"/>
                </a:lnTo>
                <a:lnTo>
                  <a:pt x="112013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601589" y="4232783"/>
            <a:ext cx="1425193" cy="118872"/>
          </a:xfrm>
          <a:custGeom>
            <a:avLst/>
            <a:gdLst/>
            <a:ahLst/>
            <a:cxnLst/>
            <a:rect l="l" t="t" r="r" b="b"/>
            <a:pathLst>
              <a:path w="1425193" h="118872">
                <a:moveTo>
                  <a:pt x="0" y="118872"/>
                </a:moveTo>
                <a:lnTo>
                  <a:pt x="1425193" y="118872"/>
                </a:lnTo>
                <a:lnTo>
                  <a:pt x="1425193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601589" y="4351655"/>
            <a:ext cx="65836" cy="170687"/>
          </a:xfrm>
          <a:custGeom>
            <a:avLst/>
            <a:gdLst/>
            <a:ahLst/>
            <a:cxnLst/>
            <a:rect l="l" t="t" r="r" b="b"/>
            <a:pathLst>
              <a:path w="65836" h="170687">
                <a:moveTo>
                  <a:pt x="0" y="170687"/>
                </a:moveTo>
                <a:lnTo>
                  <a:pt x="65836" y="170687"/>
                </a:lnTo>
                <a:lnTo>
                  <a:pt x="65836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6961378" y="4351655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5601589" y="4522342"/>
            <a:ext cx="1425193" cy="118872"/>
          </a:xfrm>
          <a:custGeom>
            <a:avLst/>
            <a:gdLst/>
            <a:ahLst/>
            <a:cxnLst/>
            <a:rect l="l" t="t" r="r" b="b"/>
            <a:pathLst>
              <a:path w="1425193" h="118872">
                <a:moveTo>
                  <a:pt x="0" y="118872"/>
                </a:moveTo>
                <a:lnTo>
                  <a:pt x="1425193" y="118872"/>
                </a:lnTo>
                <a:lnTo>
                  <a:pt x="1425193" y="0"/>
                </a:lnTo>
                <a:lnTo>
                  <a:pt x="0" y="0"/>
                </a:lnTo>
                <a:lnTo>
                  <a:pt x="0" y="1188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5667502" y="4351655"/>
            <a:ext cx="1293876" cy="170687"/>
          </a:xfrm>
          <a:custGeom>
            <a:avLst/>
            <a:gdLst/>
            <a:ahLst/>
            <a:cxnLst/>
            <a:rect l="l" t="t" r="r" b="b"/>
            <a:pathLst>
              <a:path w="1293876" h="170687">
                <a:moveTo>
                  <a:pt x="0" y="170687"/>
                </a:moveTo>
                <a:lnTo>
                  <a:pt x="1293876" y="170687"/>
                </a:lnTo>
                <a:lnTo>
                  <a:pt x="1293876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454152" y="4229735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60248" y="4229735"/>
            <a:ext cx="1009192" cy="0"/>
          </a:xfrm>
          <a:custGeom>
            <a:avLst/>
            <a:gdLst/>
            <a:ahLst/>
            <a:cxnLst/>
            <a:rect l="l" t="t" r="r" b="b"/>
            <a:pathLst>
              <a:path w="1009192" h="0">
                <a:moveTo>
                  <a:pt x="0" y="0"/>
                </a:moveTo>
                <a:lnTo>
                  <a:pt x="10091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1475486" y="4229735"/>
            <a:ext cx="2862707" cy="0"/>
          </a:xfrm>
          <a:custGeom>
            <a:avLst/>
            <a:gdLst/>
            <a:ahLst/>
            <a:cxnLst/>
            <a:rect l="l" t="t" r="r" b="b"/>
            <a:pathLst>
              <a:path w="2862707" h="0">
                <a:moveTo>
                  <a:pt x="0" y="0"/>
                </a:moveTo>
                <a:lnTo>
                  <a:pt x="286270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344289" y="4229735"/>
            <a:ext cx="1251203" cy="0"/>
          </a:xfrm>
          <a:custGeom>
            <a:avLst/>
            <a:gdLst/>
            <a:ahLst/>
            <a:cxnLst/>
            <a:rect l="l" t="t" r="r" b="b"/>
            <a:pathLst>
              <a:path w="1251203" h="0">
                <a:moveTo>
                  <a:pt x="0" y="0"/>
                </a:moveTo>
                <a:lnTo>
                  <a:pt x="1251203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5601589" y="4229735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41241" y="4447666"/>
            <a:ext cx="624839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41241" y="4455286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900549" y="445528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341241" y="4633594"/>
            <a:ext cx="624839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409821" y="4455286"/>
            <a:ext cx="490727" cy="170687"/>
          </a:xfrm>
          <a:custGeom>
            <a:avLst/>
            <a:gdLst/>
            <a:ahLst/>
            <a:cxnLst/>
            <a:rect l="l" t="t" r="r" b="b"/>
            <a:pathLst>
              <a:path w="490727" h="170687">
                <a:moveTo>
                  <a:pt x="0" y="170687"/>
                </a:moveTo>
                <a:lnTo>
                  <a:pt x="490727" y="170687"/>
                </a:lnTo>
                <a:lnTo>
                  <a:pt x="490727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969129" y="4447666"/>
            <a:ext cx="626363" cy="0"/>
          </a:xfrm>
          <a:custGeom>
            <a:avLst/>
            <a:gdLst/>
            <a:ahLst/>
            <a:cxnLst/>
            <a:rect l="l" t="t" r="r" b="b"/>
            <a:pathLst>
              <a:path w="626363" h="0">
                <a:moveTo>
                  <a:pt x="0" y="0"/>
                </a:moveTo>
                <a:lnTo>
                  <a:pt x="626363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969129" y="4455286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5529961" y="445528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969129" y="4633594"/>
            <a:ext cx="626363" cy="0"/>
          </a:xfrm>
          <a:custGeom>
            <a:avLst/>
            <a:gdLst/>
            <a:ahLst/>
            <a:cxnLst/>
            <a:rect l="l" t="t" r="r" b="b"/>
            <a:pathLst>
              <a:path w="626363" h="0">
                <a:moveTo>
                  <a:pt x="0" y="0"/>
                </a:moveTo>
                <a:lnTo>
                  <a:pt x="626363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5037709" y="4455286"/>
            <a:ext cx="492251" cy="170687"/>
          </a:xfrm>
          <a:custGeom>
            <a:avLst/>
            <a:gdLst/>
            <a:ahLst/>
            <a:cxnLst/>
            <a:rect l="l" t="t" r="r" b="b"/>
            <a:pathLst>
              <a:path w="492251" h="170687">
                <a:moveTo>
                  <a:pt x="0" y="170687"/>
                </a:moveTo>
                <a:lnTo>
                  <a:pt x="492251" y="170687"/>
                </a:lnTo>
                <a:lnTo>
                  <a:pt x="49225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54152" y="443699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4344289" y="4436998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972177" y="4436998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1472438" y="4226687"/>
            <a:ext cx="0" cy="420623"/>
          </a:xfrm>
          <a:custGeom>
            <a:avLst/>
            <a:gdLst/>
            <a:ahLst/>
            <a:cxnLst/>
            <a:rect l="l" t="t" r="r" b="b"/>
            <a:pathLst>
              <a:path w="0" h="420623">
                <a:moveTo>
                  <a:pt x="0" y="0"/>
                </a:moveTo>
                <a:lnTo>
                  <a:pt x="0" y="420623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454152" y="464426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60248" y="4644262"/>
            <a:ext cx="1009192" cy="0"/>
          </a:xfrm>
          <a:custGeom>
            <a:avLst/>
            <a:gdLst/>
            <a:ahLst/>
            <a:cxnLst/>
            <a:rect l="l" t="t" r="r" b="b"/>
            <a:pathLst>
              <a:path w="1009192" h="0">
                <a:moveTo>
                  <a:pt x="0" y="0"/>
                </a:moveTo>
                <a:lnTo>
                  <a:pt x="10091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1475486" y="4644262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 h="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1771142" y="4644262"/>
            <a:ext cx="2567051" cy="0"/>
          </a:xfrm>
          <a:custGeom>
            <a:avLst/>
            <a:gdLst/>
            <a:ahLst/>
            <a:cxnLst/>
            <a:rect l="l" t="t" r="r" b="b"/>
            <a:pathLst>
              <a:path w="2567051" h="0">
                <a:moveTo>
                  <a:pt x="0" y="0"/>
                </a:moveTo>
                <a:lnTo>
                  <a:pt x="256705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344289" y="4644262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4972177" y="4644262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601589" y="4644262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454152" y="4869815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60248" y="4869815"/>
            <a:ext cx="1304797" cy="0"/>
          </a:xfrm>
          <a:custGeom>
            <a:avLst/>
            <a:gdLst/>
            <a:ahLst/>
            <a:cxnLst/>
            <a:rect l="l" t="t" r="r" b="b"/>
            <a:pathLst>
              <a:path w="1304797" h="0">
                <a:moveTo>
                  <a:pt x="0" y="0"/>
                </a:moveTo>
                <a:lnTo>
                  <a:pt x="130479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1771142" y="4869815"/>
            <a:ext cx="2567051" cy="0"/>
          </a:xfrm>
          <a:custGeom>
            <a:avLst/>
            <a:gdLst/>
            <a:ahLst/>
            <a:cxnLst/>
            <a:rect l="l" t="t" r="r" b="b"/>
            <a:pathLst>
              <a:path w="2567051" h="0">
                <a:moveTo>
                  <a:pt x="0" y="0"/>
                </a:moveTo>
                <a:lnTo>
                  <a:pt x="256705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344289" y="4869815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4972177" y="4869815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5601589" y="4869815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54152" y="5096891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60248" y="5096891"/>
            <a:ext cx="1304797" cy="0"/>
          </a:xfrm>
          <a:custGeom>
            <a:avLst/>
            <a:gdLst/>
            <a:ahLst/>
            <a:cxnLst/>
            <a:rect l="l" t="t" r="r" b="b"/>
            <a:pathLst>
              <a:path w="1304797" h="0">
                <a:moveTo>
                  <a:pt x="0" y="0"/>
                </a:moveTo>
                <a:lnTo>
                  <a:pt x="130479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1771142" y="5096891"/>
            <a:ext cx="2567051" cy="0"/>
          </a:xfrm>
          <a:custGeom>
            <a:avLst/>
            <a:gdLst/>
            <a:ahLst/>
            <a:cxnLst/>
            <a:rect l="l" t="t" r="r" b="b"/>
            <a:pathLst>
              <a:path w="2567051" h="0">
                <a:moveTo>
                  <a:pt x="0" y="0"/>
                </a:moveTo>
                <a:lnTo>
                  <a:pt x="256705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344289" y="5096891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972177" y="5096891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5601589" y="5096891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454152" y="532269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60248" y="5322697"/>
            <a:ext cx="1304797" cy="0"/>
          </a:xfrm>
          <a:custGeom>
            <a:avLst/>
            <a:gdLst/>
            <a:ahLst/>
            <a:cxnLst/>
            <a:rect l="l" t="t" r="r" b="b"/>
            <a:pathLst>
              <a:path w="1304797" h="0">
                <a:moveTo>
                  <a:pt x="0" y="0"/>
                </a:moveTo>
                <a:lnTo>
                  <a:pt x="130479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1771142" y="5322697"/>
            <a:ext cx="2567051" cy="0"/>
          </a:xfrm>
          <a:custGeom>
            <a:avLst/>
            <a:gdLst/>
            <a:ahLst/>
            <a:cxnLst/>
            <a:rect l="l" t="t" r="r" b="b"/>
            <a:pathLst>
              <a:path w="2567051" h="0">
                <a:moveTo>
                  <a:pt x="0" y="0"/>
                </a:moveTo>
                <a:lnTo>
                  <a:pt x="256705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344289" y="5322697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972177" y="5322697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601589" y="5322697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60509" y="3319906"/>
            <a:ext cx="0" cy="2231390"/>
          </a:xfrm>
          <a:custGeom>
            <a:avLst/>
            <a:gdLst/>
            <a:ahLst/>
            <a:cxnLst/>
            <a:rect l="l" t="t" r="r" b="b"/>
            <a:pathLst>
              <a:path w="0" h="2231390">
                <a:moveTo>
                  <a:pt x="0" y="0"/>
                </a:moveTo>
                <a:lnTo>
                  <a:pt x="0" y="223139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1768093" y="4641214"/>
            <a:ext cx="0" cy="910082"/>
          </a:xfrm>
          <a:custGeom>
            <a:avLst/>
            <a:gdLst/>
            <a:ahLst/>
            <a:cxnLst/>
            <a:rect l="l" t="t" r="r" b="b"/>
            <a:pathLst>
              <a:path w="0" h="910082">
                <a:moveTo>
                  <a:pt x="0" y="0"/>
                </a:moveTo>
                <a:lnTo>
                  <a:pt x="0" y="910082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4341240" y="4226687"/>
            <a:ext cx="0" cy="1324609"/>
          </a:xfrm>
          <a:custGeom>
            <a:avLst/>
            <a:gdLst/>
            <a:ahLst/>
            <a:cxnLst/>
            <a:rect l="l" t="t" r="r" b="b"/>
            <a:pathLst>
              <a:path w="0" h="1324609">
                <a:moveTo>
                  <a:pt x="0" y="0"/>
                </a:moveTo>
                <a:lnTo>
                  <a:pt x="0" y="132460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4969128" y="4433951"/>
            <a:ext cx="0" cy="1117345"/>
          </a:xfrm>
          <a:custGeom>
            <a:avLst/>
            <a:gdLst/>
            <a:ahLst/>
            <a:cxnLst/>
            <a:rect l="l" t="t" r="r" b="b"/>
            <a:pathLst>
              <a:path w="0" h="1117345">
                <a:moveTo>
                  <a:pt x="0" y="0"/>
                </a:moveTo>
                <a:lnTo>
                  <a:pt x="0" y="111734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598540" y="4226687"/>
            <a:ext cx="0" cy="1324609"/>
          </a:xfrm>
          <a:custGeom>
            <a:avLst/>
            <a:gdLst/>
            <a:ahLst/>
            <a:cxnLst/>
            <a:rect l="l" t="t" r="r" b="b"/>
            <a:pathLst>
              <a:path w="0" h="1324609">
                <a:moveTo>
                  <a:pt x="0" y="0"/>
                </a:moveTo>
                <a:lnTo>
                  <a:pt x="0" y="132460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7031481" y="3319907"/>
            <a:ext cx="0" cy="2231389"/>
          </a:xfrm>
          <a:custGeom>
            <a:avLst/>
            <a:gdLst/>
            <a:ahLst/>
            <a:cxnLst/>
            <a:rect l="l" t="t" r="r" b="b"/>
            <a:pathLst>
              <a:path w="0" h="2231389">
                <a:moveTo>
                  <a:pt x="0" y="0"/>
                </a:moveTo>
                <a:lnTo>
                  <a:pt x="0" y="223138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457200" y="5578729"/>
            <a:ext cx="6574282" cy="0"/>
          </a:xfrm>
          <a:custGeom>
            <a:avLst/>
            <a:gdLst/>
            <a:ahLst/>
            <a:cxnLst/>
            <a:rect l="l" t="t" r="r" b="b"/>
            <a:pathLst>
              <a:path w="6574282" h="0">
                <a:moveTo>
                  <a:pt x="0" y="0"/>
                </a:moveTo>
                <a:lnTo>
                  <a:pt x="6574282" y="0"/>
                </a:lnTo>
              </a:path>
            </a:pathLst>
          </a:custGeom>
          <a:ln w="53085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57200" y="5604636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6961378" y="5604636"/>
            <a:ext cx="70103" cy="170687"/>
          </a:xfrm>
          <a:custGeom>
            <a:avLst/>
            <a:gdLst/>
            <a:ahLst/>
            <a:cxnLst/>
            <a:rect l="l" t="t" r="r" b="b"/>
            <a:pathLst>
              <a:path w="70103" h="170687">
                <a:moveTo>
                  <a:pt x="0" y="170687"/>
                </a:moveTo>
                <a:lnTo>
                  <a:pt x="70103" y="170687"/>
                </a:lnTo>
                <a:lnTo>
                  <a:pt x="70103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457200" y="5801994"/>
            <a:ext cx="6574282" cy="0"/>
          </a:xfrm>
          <a:custGeom>
            <a:avLst/>
            <a:gdLst/>
            <a:ahLst/>
            <a:cxnLst/>
            <a:rect l="l" t="t" r="r" b="b"/>
            <a:pathLst>
              <a:path w="6574282" h="0">
                <a:moveTo>
                  <a:pt x="0" y="0"/>
                </a:moveTo>
                <a:lnTo>
                  <a:pt x="6574282" y="0"/>
                </a:lnTo>
              </a:path>
            </a:pathLst>
          </a:custGeom>
          <a:ln w="54609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525780" y="5604636"/>
            <a:ext cx="6435598" cy="170687"/>
          </a:xfrm>
          <a:custGeom>
            <a:avLst/>
            <a:gdLst/>
            <a:ahLst/>
            <a:cxnLst/>
            <a:rect l="l" t="t" r="r" b="b"/>
            <a:pathLst>
              <a:path w="6435598" h="170687">
                <a:moveTo>
                  <a:pt x="0" y="170687"/>
                </a:moveTo>
                <a:lnTo>
                  <a:pt x="6435598" y="170687"/>
                </a:lnTo>
                <a:lnTo>
                  <a:pt x="643559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66344" y="5548249"/>
            <a:ext cx="1298702" cy="0"/>
          </a:xfrm>
          <a:custGeom>
            <a:avLst/>
            <a:gdLst/>
            <a:ahLst/>
            <a:cxnLst/>
            <a:rect l="l" t="t" r="r" b="b"/>
            <a:pathLst>
              <a:path w="1298702" h="0">
                <a:moveTo>
                  <a:pt x="0" y="0"/>
                </a:moveTo>
                <a:lnTo>
                  <a:pt x="129870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1771142" y="5548249"/>
            <a:ext cx="2567051" cy="0"/>
          </a:xfrm>
          <a:custGeom>
            <a:avLst/>
            <a:gdLst/>
            <a:ahLst/>
            <a:cxnLst/>
            <a:rect l="l" t="t" r="r" b="b"/>
            <a:pathLst>
              <a:path w="2567051" h="0">
                <a:moveTo>
                  <a:pt x="0" y="0"/>
                </a:moveTo>
                <a:lnTo>
                  <a:pt x="256705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4344289" y="5548249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4972177" y="5548249"/>
            <a:ext cx="623315" cy="0"/>
          </a:xfrm>
          <a:custGeom>
            <a:avLst/>
            <a:gdLst/>
            <a:ahLst/>
            <a:cxnLst/>
            <a:rect l="l" t="t" r="r" b="b"/>
            <a:pathLst>
              <a:path w="623315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601589" y="5548249"/>
            <a:ext cx="1426717" cy="0"/>
          </a:xfrm>
          <a:custGeom>
            <a:avLst/>
            <a:gdLst/>
            <a:ahLst/>
            <a:cxnLst/>
            <a:rect l="l" t="t" r="r" b="b"/>
            <a:pathLst>
              <a:path w="1426717" h="0">
                <a:moveTo>
                  <a:pt x="0" y="0"/>
                </a:moveTo>
                <a:lnTo>
                  <a:pt x="142671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460248" y="5834760"/>
            <a:ext cx="2184527" cy="128015"/>
          </a:xfrm>
          <a:custGeom>
            <a:avLst/>
            <a:gdLst/>
            <a:ahLst/>
            <a:cxnLst/>
            <a:rect l="l" t="t" r="r" b="b"/>
            <a:pathLst>
              <a:path w="2184527" h="128015">
                <a:moveTo>
                  <a:pt x="0" y="128015"/>
                </a:moveTo>
                <a:lnTo>
                  <a:pt x="2184527" y="128015"/>
                </a:lnTo>
                <a:lnTo>
                  <a:pt x="2184527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60248" y="596277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2579243" y="5962776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60248" y="6133465"/>
            <a:ext cx="2184527" cy="128015"/>
          </a:xfrm>
          <a:custGeom>
            <a:avLst/>
            <a:gdLst/>
            <a:ahLst/>
            <a:cxnLst/>
            <a:rect l="l" t="t" r="r" b="b"/>
            <a:pathLst>
              <a:path w="2184527" h="128015">
                <a:moveTo>
                  <a:pt x="0" y="128015"/>
                </a:moveTo>
                <a:lnTo>
                  <a:pt x="2184527" y="128015"/>
                </a:lnTo>
                <a:lnTo>
                  <a:pt x="2184527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25780" y="5962776"/>
            <a:ext cx="2053463" cy="170687"/>
          </a:xfrm>
          <a:custGeom>
            <a:avLst/>
            <a:gdLst/>
            <a:ahLst/>
            <a:cxnLst/>
            <a:rect l="l" t="t" r="r" b="b"/>
            <a:pathLst>
              <a:path w="2053463" h="170687">
                <a:moveTo>
                  <a:pt x="0" y="170687"/>
                </a:moveTo>
                <a:lnTo>
                  <a:pt x="2053463" y="170687"/>
                </a:lnTo>
                <a:lnTo>
                  <a:pt x="2053463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647823" y="5842381"/>
            <a:ext cx="1178052" cy="0"/>
          </a:xfrm>
          <a:custGeom>
            <a:avLst/>
            <a:gdLst/>
            <a:ahLst/>
            <a:cxnLst/>
            <a:rect l="l" t="t" r="r" b="b"/>
            <a:pathLst>
              <a:path w="1178052" h="0">
                <a:moveTo>
                  <a:pt x="0" y="0"/>
                </a:moveTo>
                <a:lnTo>
                  <a:pt x="1178052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2647823" y="5850000"/>
            <a:ext cx="68580" cy="170687"/>
          </a:xfrm>
          <a:custGeom>
            <a:avLst/>
            <a:gdLst/>
            <a:ahLst/>
            <a:cxnLst/>
            <a:rect l="l" t="t" r="r" b="b"/>
            <a:pathLst>
              <a:path w="68580" h="170687">
                <a:moveTo>
                  <a:pt x="0" y="170687"/>
                </a:moveTo>
                <a:lnTo>
                  <a:pt x="68580" y="170687"/>
                </a:lnTo>
                <a:lnTo>
                  <a:pt x="6858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3760342" y="5850000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2647823" y="6028308"/>
            <a:ext cx="1178052" cy="0"/>
          </a:xfrm>
          <a:custGeom>
            <a:avLst/>
            <a:gdLst/>
            <a:ahLst/>
            <a:cxnLst/>
            <a:rect l="l" t="t" r="r" b="b"/>
            <a:pathLst>
              <a:path w="1178052" h="0">
                <a:moveTo>
                  <a:pt x="0" y="0"/>
                </a:moveTo>
                <a:lnTo>
                  <a:pt x="1178052" y="0"/>
                </a:lnTo>
              </a:path>
            </a:pathLst>
          </a:custGeom>
          <a:ln w="16509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2716403" y="5850000"/>
            <a:ext cx="1043939" cy="170687"/>
          </a:xfrm>
          <a:custGeom>
            <a:avLst/>
            <a:gdLst/>
            <a:ahLst/>
            <a:cxnLst/>
            <a:rect l="l" t="t" r="r" b="b"/>
            <a:pathLst>
              <a:path w="1043939" h="170687">
                <a:moveTo>
                  <a:pt x="0" y="170687"/>
                </a:moveTo>
                <a:lnTo>
                  <a:pt x="1043939" y="170687"/>
                </a:lnTo>
                <a:lnTo>
                  <a:pt x="104393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3833495" y="5834760"/>
            <a:ext cx="1193596" cy="128015"/>
          </a:xfrm>
          <a:custGeom>
            <a:avLst/>
            <a:gdLst/>
            <a:ahLst/>
            <a:cxnLst/>
            <a:rect l="l" t="t" r="r" b="b"/>
            <a:pathLst>
              <a:path w="1193596" h="128015">
                <a:moveTo>
                  <a:pt x="0" y="128015"/>
                </a:moveTo>
                <a:lnTo>
                  <a:pt x="1193596" y="128015"/>
                </a:lnTo>
                <a:lnTo>
                  <a:pt x="1193596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3833495" y="5962776"/>
            <a:ext cx="64008" cy="170687"/>
          </a:xfrm>
          <a:custGeom>
            <a:avLst/>
            <a:gdLst/>
            <a:ahLst/>
            <a:cxnLst/>
            <a:rect l="l" t="t" r="r" b="b"/>
            <a:pathLst>
              <a:path w="64008" h="170687">
                <a:moveTo>
                  <a:pt x="0" y="170687"/>
                </a:moveTo>
                <a:lnTo>
                  <a:pt x="64008" y="170687"/>
                </a:lnTo>
                <a:lnTo>
                  <a:pt x="6400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61509" y="596277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3833495" y="6133465"/>
            <a:ext cx="1193596" cy="128015"/>
          </a:xfrm>
          <a:custGeom>
            <a:avLst/>
            <a:gdLst/>
            <a:ahLst/>
            <a:cxnLst/>
            <a:rect l="l" t="t" r="r" b="b"/>
            <a:pathLst>
              <a:path w="1193596" h="128015">
                <a:moveTo>
                  <a:pt x="0" y="128015"/>
                </a:moveTo>
                <a:lnTo>
                  <a:pt x="1193596" y="128015"/>
                </a:lnTo>
                <a:lnTo>
                  <a:pt x="1193596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3897503" y="5962776"/>
            <a:ext cx="1064056" cy="170687"/>
          </a:xfrm>
          <a:custGeom>
            <a:avLst/>
            <a:gdLst/>
            <a:ahLst/>
            <a:cxnLst/>
            <a:rect l="l" t="t" r="r" b="b"/>
            <a:pathLst>
              <a:path w="1064056" h="170687">
                <a:moveTo>
                  <a:pt x="0" y="170687"/>
                </a:moveTo>
                <a:lnTo>
                  <a:pt x="1064056" y="170687"/>
                </a:lnTo>
                <a:lnTo>
                  <a:pt x="1064056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5033137" y="5834760"/>
            <a:ext cx="1993645" cy="128015"/>
          </a:xfrm>
          <a:custGeom>
            <a:avLst/>
            <a:gdLst/>
            <a:ahLst/>
            <a:cxnLst/>
            <a:rect l="l" t="t" r="r" b="b"/>
            <a:pathLst>
              <a:path w="1993645" h="128015">
                <a:moveTo>
                  <a:pt x="0" y="128015"/>
                </a:moveTo>
                <a:lnTo>
                  <a:pt x="1993645" y="128015"/>
                </a:lnTo>
                <a:lnTo>
                  <a:pt x="1993645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5033137" y="596277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6961378" y="5962776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033137" y="6133465"/>
            <a:ext cx="1993645" cy="128015"/>
          </a:xfrm>
          <a:custGeom>
            <a:avLst/>
            <a:gdLst/>
            <a:ahLst/>
            <a:cxnLst/>
            <a:rect l="l" t="t" r="r" b="b"/>
            <a:pathLst>
              <a:path w="1993645" h="128015">
                <a:moveTo>
                  <a:pt x="0" y="128015"/>
                </a:moveTo>
                <a:lnTo>
                  <a:pt x="1993645" y="128015"/>
                </a:lnTo>
                <a:lnTo>
                  <a:pt x="1993645" y="0"/>
                </a:lnTo>
                <a:lnTo>
                  <a:pt x="0" y="0"/>
                </a:lnTo>
                <a:lnTo>
                  <a:pt x="0" y="12801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5098669" y="5962776"/>
            <a:ext cx="1862581" cy="170687"/>
          </a:xfrm>
          <a:custGeom>
            <a:avLst/>
            <a:gdLst/>
            <a:ahLst/>
            <a:cxnLst/>
            <a:rect l="l" t="t" r="r" b="b"/>
            <a:pathLst>
              <a:path w="1862581" h="170687">
                <a:moveTo>
                  <a:pt x="0" y="170687"/>
                </a:moveTo>
                <a:lnTo>
                  <a:pt x="1862581" y="170687"/>
                </a:lnTo>
                <a:lnTo>
                  <a:pt x="186258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66344" y="5831712"/>
            <a:ext cx="2178431" cy="0"/>
          </a:xfrm>
          <a:custGeom>
            <a:avLst/>
            <a:gdLst/>
            <a:ahLst/>
            <a:cxnLst/>
            <a:rect l="l" t="t" r="r" b="b"/>
            <a:pathLst>
              <a:path w="2178431" h="0">
                <a:moveTo>
                  <a:pt x="0" y="0"/>
                </a:moveTo>
                <a:lnTo>
                  <a:pt x="217843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2650871" y="5831712"/>
            <a:ext cx="1176528" cy="0"/>
          </a:xfrm>
          <a:custGeom>
            <a:avLst/>
            <a:gdLst/>
            <a:ahLst/>
            <a:cxnLst/>
            <a:rect l="l" t="t" r="r" b="b"/>
            <a:pathLst>
              <a:path w="1176527" h="0">
                <a:moveTo>
                  <a:pt x="0" y="0"/>
                </a:moveTo>
                <a:lnTo>
                  <a:pt x="117652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3833495" y="5831712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033137" y="5831712"/>
            <a:ext cx="1995169" cy="0"/>
          </a:xfrm>
          <a:custGeom>
            <a:avLst/>
            <a:gdLst/>
            <a:ahLst/>
            <a:cxnLst/>
            <a:rect l="l" t="t" r="r" b="b"/>
            <a:pathLst>
              <a:path w="1995169" h="0">
                <a:moveTo>
                  <a:pt x="0" y="0"/>
                </a:moveTo>
                <a:lnTo>
                  <a:pt x="199516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2647823" y="6041389"/>
            <a:ext cx="542544" cy="25653"/>
          </a:xfrm>
          <a:custGeom>
            <a:avLst/>
            <a:gdLst/>
            <a:ahLst/>
            <a:cxnLst/>
            <a:rect l="l" t="t" r="r" b="b"/>
            <a:pathLst>
              <a:path w="542544" h="25653">
                <a:moveTo>
                  <a:pt x="0" y="25653"/>
                </a:moveTo>
                <a:lnTo>
                  <a:pt x="542544" y="25653"/>
                </a:lnTo>
                <a:lnTo>
                  <a:pt x="542544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2647823" y="6066408"/>
            <a:ext cx="68580" cy="170687"/>
          </a:xfrm>
          <a:custGeom>
            <a:avLst/>
            <a:gdLst/>
            <a:ahLst/>
            <a:cxnLst/>
            <a:rect l="l" t="t" r="r" b="b"/>
            <a:pathLst>
              <a:path w="68580" h="170687">
                <a:moveTo>
                  <a:pt x="0" y="170687"/>
                </a:moveTo>
                <a:lnTo>
                  <a:pt x="68580" y="170687"/>
                </a:lnTo>
                <a:lnTo>
                  <a:pt x="6858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3124835" y="6066408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2647823" y="6236461"/>
            <a:ext cx="542544" cy="25653"/>
          </a:xfrm>
          <a:custGeom>
            <a:avLst/>
            <a:gdLst/>
            <a:ahLst/>
            <a:cxnLst/>
            <a:rect l="l" t="t" r="r" b="b"/>
            <a:pathLst>
              <a:path w="542544" h="25653">
                <a:moveTo>
                  <a:pt x="0" y="25653"/>
                </a:moveTo>
                <a:lnTo>
                  <a:pt x="542544" y="25653"/>
                </a:lnTo>
                <a:lnTo>
                  <a:pt x="542544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2716403" y="6066408"/>
            <a:ext cx="408431" cy="170687"/>
          </a:xfrm>
          <a:custGeom>
            <a:avLst/>
            <a:gdLst/>
            <a:ahLst/>
            <a:cxnLst/>
            <a:rect l="l" t="t" r="r" b="b"/>
            <a:pathLst>
              <a:path w="408431" h="170687">
                <a:moveTo>
                  <a:pt x="0" y="170687"/>
                </a:moveTo>
                <a:lnTo>
                  <a:pt x="408431" y="170687"/>
                </a:lnTo>
                <a:lnTo>
                  <a:pt x="4084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3193415" y="6041389"/>
            <a:ext cx="632460" cy="25653"/>
          </a:xfrm>
          <a:custGeom>
            <a:avLst/>
            <a:gdLst/>
            <a:ahLst/>
            <a:cxnLst/>
            <a:rect l="l" t="t" r="r" b="b"/>
            <a:pathLst>
              <a:path w="632460" h="25653">
                <a:moveTo>
                  <a:pt x="0" y="25653"/>
                </a:moveTo>
                <a:lnTo>
                  <a:pt x="632460" y="25653"/>
                </a:lnTo>
                <a:lnTo>
                  <a:pt x="632460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3193415" y="6066408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3760342" y="6066408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3193415" y="6236461"/>
            <a:ext cx="632460" cy="25653"/>
          </a:xfrm>
          <a:custGeom>
            <a:avLst/>
            <a:gdLst/>
            <a:ahLst/>
            <a:cxnLst/>
            <a:rect l="l" t="t" r="r" b="b"/>
            <a:pathLst>
              <a:path w="632460" h="25653">
                <a:moveTo>
                  <a:pt x="0" y="25653"/>
                </a:moveTo>
                <a:lnTo>
                  <a:pt x="632460" y="25653"/>
                </a:lnTo>
                <a:lnTo>
                  <a:pt x="632460" y="0"/>
                </a:lnTo>
                <a:lnTo>
                  <a:pt x="0" y="0"/>
                </a:lnTo>
                <a:lnTo>
                  <a:pt x="0" y="2565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3261995" y="6066408"/>
            <a:ext cx="498348" cy="170687"/>
          </a:xfrm>
          <a:custGeom>
            <a:avLst/>
            <a:gdLst/>
            <a:ahLst/>
            <a:cxnLst/>
            <a:rect l="l" t="t" r="r" b="b"/>
            <a:pathLst>
              <a:path w="498348" h="170687">
                <a:moveTo>
                  <a:pt x="0" y="170687"/>
                </a:moveTo>
                <a:lnTo>
                  <a:pt x="498348" y="170687"/>
                </a:lnTo>
                <a:lnTo>
                  <a:pt x="49834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454152" y="603897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2650871" y="6035293"/>
            <a:ext cx="539495" cy="7366"/>
          </a:xfrm>
          <a:custGeom>
            <a:avLst/>
            <a:gdLst/>
            <a:ahLst/>
            <a:cxnLst/>
            <a:rect l="l" t="t" r="r" b="b"/>
            <a:pathLst>
              <a:path w="539495" h="7366">
                <a:moveTo>
                  <a:pt x="0" y="7366"/>
                </a:moveTo>
                <a:lnTo>
                  <a:pt x="539495" y="7366"/>
                </a:lnTo>
                <a:lnTo>
                  <a:pt x="53949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3196463" y="6035293"/>
            <a:ext cx="630936" cy="7366"/>
          </a:xfrm>
          <a:custGeom>
            <a:avLst/>
            <a:gdLst/>
            <a:ahLst/>
            <a:cxnLst/>
            <a:rect l="l" t="t" r="r" b="b"/>
            <a:pathLst>
              <a:path w="630936" h="7366">
                <a:moveTo>
                  <a:pt x="0" y="7366"/>
                </a:moveTo>
                <a:lnTo>
                  <a:pt x="630936" y="7366"/>
                </a:lnTo>
                <a:lnTo>
                  <a:pt x="630936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454152" y="626452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460248" y="6264529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2650871" y="6260846"/>
            <a:ext cx="539495" cy="7365"/>
          </a:xfrm>
          <a:custGeom>
            <a:avLst/>
            <a:gdLst/>
            <a:ahLst/>
            <a:cxnLst/>
            <a:rect l="l" t="t" r="r" b="b"/>
            <a:pathLst>
              <a:path w="539495" h="7365">
                <a:moveTo>
                  <a:pt x="0" y="7365"/>
                </a:moveTo>
                <a:lnTo>
                  <a:pt x="539495" y="7365"/>
                </a:lnTo>
                <a:lnTo>
                  <a:pt x="53949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3196463" y="6260846"/>
            <a:ext cx="630936" cy="7365"/>
          </a:xfrm>
          <a:custGeom>
            <a:avLst/>
            <a:gdLst/>
            <a:ahLst/>
            <a:cxnLst/>
            <a:rect l="l" t="t" r="r" b="b"/>
            <a:pathLst>
              <a:path w="630936" h="7365">
                <a:moveTo>
                  <a:pt x="0" y="7365"/>
                </a:moveTo>
                <a:lnTo>
                  <a:pt x="630936" y="7365"/>
                </a:lnTo>
                <a:lnTo>
                  <a:pt x="630936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3833495" y="6264529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5033137" y="6264529"/>
            <a:ext cx="1995169" cy="0"/>
          </a:xfrm>
          <a:custGeom>
            <a:avLst/>
            <a:gdLst/>
            <a:ahLst/>
            <a:cxnLst/>
            <a:rect l="l" t="t" r="r" b="b"/>
            <a:pathLst>
              <a:path w="1995169" h="0">
                <a:moveTo>
                  <a:pt x="0" y="0"/>
                </a:moveTo>
                <a:lnTo>
                  <a:pt x="19951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454152" y="647179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460248" y="6471792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54152" y="700366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60248" y="7003669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2650871" y="7003669"/>
            <a:ext cx="539495" cy="0"/>
          </a:xfrm>
          <a:custGeom>
            <a:avLst/>
            <a:gdLst/>
            <a:ahLst/>
            <a:cxnLst/>
            <a:rect l="l" t="t" r="r" b="b"/>
            <a:pathLst>
              <a:path w="539495" h="0">
                <a:moveTo>
                  <a:pt x="0" y="0"/>
                </a:moveTo>
                <a:lnTo>
                  <a:pt x="5394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3196463" y="7003669"/>
            <a:ext cx="630936" cy="0"/>
          </a:xfrm>
          <a:custGeom>
            <a:avLst/>
            <a:gdLst/>
            <a:ahLst/>
            <a:cxnLst/>
            <a:rect l="l" t="t" r="r" b="b"/>
            <a:pathLst>
              <a:path w="630936" h="0">
                <a:moveTo>
                  <a:pt x="0" y="0"/>
                </a:moveTo>
                <a:lnTo>
                  <a:pt x="63093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3833495" y="7003669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033137" y="7003669"/>
            <a:ext cx="1995169" cy="0"/>
          </a:xfrm>
          <a:custGeom>
            <a:avLst/>
            <a:gdLst/>
            <a:ahLst/>
            <a:cxnLst/>
            <a:rect l="l" t="t" r="r" b="b"/>
            <a:pathLst>
              <a:path w="1995169" h="0">
                <a:moveTo>
                  <a:pt x="0" y="0"/>
                </a:moveTo>
                <a:lnTo>
                  <a:pt x="19951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54152" y="721093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460248" y="7210933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54152" y="762584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60248" y="7625842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2650871" y="7625842"/>
            <a:ext cx="539495" cy="0"/>
          </a:xfrm>
          <a:custGeom>
            <a:avLst/>
            <a:gdLst/>
            <a:ahLst/>
            <a:cxnLst/>
            <a:rect l="l" t="t" r="r" b="b"/>
            <a:pathLst>
              <a:path w="539495" h="0">
                <a:moveTo>
                  <a:pt x="0" y="0"/>
                </a:moveTo>
                <a:lnTo>
                  <a:pt x="5394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3196463" y="7625842"/>
            <a:ext cx="630936" cy="0"/>
          </a:xfrm>
          <a:custGeom>
            <a:avLst/>
            <a:gdLst/>
            <a:ahLst/>
            <a:cxnLst/>
            <a:rect l="l" t="t" r="r" b="b"/>
            <a:pathLst>
              <a:path w="630936" h="0">
                <a:moveTo>
                  <a:pt x="0" y="0"/>
                </a:moveTo>
                <a:lnTo>
                  <a:pt x="63093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3833495" y="7625842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5033137" y="7625842"/>
            <a:ext cx="1995169" cy="0"/>
          </a:xfrm>
          <a:custGeom>
            <a:avLst/>
            <a:gdLst/>
            <a:ahLst/>
            <a:cxnLst/>
            <a:rect l="l" t="t" r="r" b="b"/>
            <a:pathLst>
              <a:path w="1995169" h="0">
                <a:moveTo>
                  <a:pt x="0" y="0"/>
                </a:moveTo>
                <a:lnTo>
                  <a:pt x="19951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454152" y="783463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60248" y="7834630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2647823" y="5828664"/>
            <a:ext cx="0" cy="2539365"/>
          </a:xfrm>
          <a:custGeom>
            <a:avLst/>
            <a:gdLst/>
            <a:ahLst/>
            <a:cxnLst/>
            <a:rect l="l" t="t" r="r" b="b"/>
            <a:pathLst>
              <a:path w="0" h="2539365">
                <a:moveTo>
                  <a:pt x="0" y="0"/>
                </a:moveTo>
                <a:lnTo>
                  <a:pt x="0" y="253936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3193415" y="6035928"/>
            <a:ext cx="0" cy="2332101"/>
          </a:xfrm>
          <a:custGeom>
            <a:avLst/>
            <a:gdLst/>
            <a:ahLst/>
            <a:cxnLst/>
            <a:rect l="l" t="t" r="r" b="b"/>
            <a:pathLst>
              <a:path w="0" h="2332101">
                <a:moveTo>
                  <a:pt x="0" y="0"/>
                </a:moveTo>
                <a:lnTo>
                  <a:pt x="0" y="2332101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3830446" y="5828665"/>
            <a:ext cx="0" cy="2539364"/>
          </a:xfrm>
          <a:custGeom>
            <a:avLst/>
            <a:gdLst/>
            <a:ahLst/>
            <a:cxnLst/>
            <a:rect l="l" t="t" r="r" b="b"/>
            <a:pathLst>
              <a:path w="0" h="2539364">
                <a:moveTo>
                  <a:pt x="0" y="0"/>
                </a:moveTo>
                <a:lnTo>
                  <a:pt x="0" y="2539364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5030089" y="5828664"/>
            <a:ext cx="0" cy="2539365"/>
          </a:xfrm>
          <a:custGeom>
            <a:avLst/>
            <a:gdLst/>
            <a:ahLst/>
            <a:cxnLst/>
            <a:rect l="l" t="t" r="r" b="b"/>
            <a:pathLst>
              <a:path w="0" h="2539365">
                <a:moveTo>
                  <a:pt x="0" y="0"/>
                </a:moveTo>
                <a:lnTo>
                  <a:pt x="0" y="253936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60248" y="8394700"/>
            <a:ext cx="6566661" cy="0"/>
          </a:xfrm>
          <a:custGeom>
            <a:avLst/>
            <a:gdLst/>
            <a:ahLst/>
            <a:cxnLst/>
            <a:rect l="l" t="t" r="r" b="b"/>
            <a:pathLst>
              <a:path w="6566661" h="0">
                <a:moveTo>
                  <a:pt x="0" y="0"/>
                </a:moveTo>
                <a:lnTo>
                  <a:pt x="6566661" y="0"/>
                </a:lnTo>
              </a:path>
            </a:pathLst>
          </a:custGeom>
          <a:ln w="54609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460248" y="8421369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8">
                <a:moveTo>
                  <a:pt x="0" y="170688"/>
                </a:moveTo>
                <a:lnTo>
                  <a:pt x="65532" y="170688"/>
                </a:lnTo>
                <a:lnTo>
                  <a:pt x="65532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6961378" y="8421369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8">
                <a:moveTo>
                  <a:pt x="0" y="170688"/>
                </a:moveTo>
                <a:lnTo>
                  <a:pt x="65531" y="170688"/>
                </a:lnTo>
                <a:lnTo>
                  <a:pt x="65531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460248" y="8617966"/>
            <a:ext cx="6566661" cy="0"/>
          </a:xfrm>
          <a:custGeom>
            <a:avLst/>
            <a:gdLst/>
            <a:ahLst/>
            <a:cxnLst/>
            <a:rect l="l" t="t" r="r" b="b"/>
            <a:pathLst>
              <a:path w="6566661" h="0">
                <a:moveTo>
                  <a:pt x="0" y="0"/>
                </a:moveTo>
                <a:lnTo>
                  <a:pt x="6566661" y="0"/>
                </a:lnTo>
              </a:path>
            </a:pathLst>
          </a:custGeom>
          <a:ln w="53086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525780" y="8421369"/>
            <a:ext cx="6435598" cy="170687"/>
          </a:xfrm>
          <a:custGeom>
            <a:avLst/>
            <a:gdLst/>
            <a:ahLst/>
            <a:cxnLst/>
            <a:rect l="l" t="t" r="r" b="b"/>
            <a:pathLst>
              <a:path w="6435598" h="170688">
                <a:moveTo>
                  <a:pt x="0" y="170688"/>
                </a:moveTo>
                <a:lnTo>
                  <a:pt x="6435598" y="170688"/>
                </a:lnTo>
                <a:lnTo>
                  <a:pt x="6435598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454152" y="836498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60248" y="8364982"/>
            <a:ext cx="2184527" cy="0"/>
          </a:xfrm>
          <a:custGeom>
            <a:avLst/>
            <a:gdLst/>
            <a:ahLst/>
            <a:cxnLst/>
            <a:rect l="l" t="t" r="r" b="b"/>
            <a:pathLst>
              <a:path w="2184527" h="0">
                <a:moveTo>
                  <a:pt x="0" y="0"/>
                </a:moveTo>
                <a:lnTo>
                  <a:pt x="218452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2650871" y="8364982"/>
            <a:ext cx="539495" cy="0"/>
          </a:xfrm>
          <a:custGeom>
            <a:avLst/>
            <a:gdLst/>
            <a:ahLst/>
            <a:cxnLst/>
            <a:rect l="l" t="t" r="r" b="b"/>
            <a:pathLst>
              <a:path w="539495" h="0">
                <a:moveTo>
                  <a:pt x="0" y="0"/>
                </a:moveTo>
                <a:lnTo>
                  <a:pt x="5394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3196463" y="8364982"/>
            <a:ext cx="630936" cy="0"/>
          </a:xfrm>
          <a:custGeom>
            <a:avLst/>
            <a:gdLst/>
            <a:ahLst/>
            <a:cxnLst/>
            <a:rect l="l" t="t" r="r" b="b"/>
            <a:pathLst>
              <a:path w="630936" h="0">
                <a:moveTo>
                  <a:pt x="0" y="0"/>
                </a:moveTo>
                <a:lnTo>
                  <a:pt x="63093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3833495" y="8364982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033137" y="8364982"/>
            <a:ext cx="1995169" cy="0"/>
          </a:xfrm>
          <a:custGeom>
            <a:avLst/>
            <a:gdLst/>
            <a:ahLst/>
            <a:cxnLst/>
            <a:rect l="l" t="t" r="r" b="b"/>
            <a:pathLst>
              <a:path w="1995169" h="0">
                <a:moveTo>
                  <a:pt x="0" y="0"/>
                </a:moveTo>
                <a:lnTo>
                  <a:pt x="19951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54152" y="864692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60248" y="8646922"/>
            <a:ext cx="2187575" cy="0"/>
          </a:xfrm>
          <a:custGeom>
            <a:avLst/>
            <a:gdLst/>
            <a:ahLst/>
            <a:cxnLst/>
            <a:rect l="l" t="t" r="r" b="b"/>
            <a:pathLst>
              <a:path w="2187575" h="0">
                <a:moveTo>
                  <a:pt x="0" y="0"/>
                </a:moveTo>
                <a:lnTo>
                  <a:pt x="218757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2647823" y="864692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2653919" y="8646922"/>
            <a:ext cx="2182622" cy="0"/>
          </a:xfrm>
          <a:custGeom>
            <a:avLst/>
            <a:gdLst/>
            <a:ahLst/>
            <a:cxnLst/>
            <a:rect l="l" t="t" r="r" b="b"/>
            <a:pathLst>
              <a:path w="2182622" h="0">
                <a:moveTo>
                  <a:pt x="0" y="0"/>
                </a:moveTo>
                <a:lnTo>
                  <a:pt x="218262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836541" y="864692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842637" y="8646922"/>
            <a:ext cx="2185669" cy="0"/>
          </a:xfrm>
          <a:custGeom>
            <a:avLst/>
            <a:gdLst/>
            <a:ahLst/>
            <a:cxnLst/>
            <a:rect l="l" t="t" r="r" b="b"/>
            <a:pathLst>
              <a:path w="2185669" h="0">
                <a:moveTo>
                  <a:pt x="0" y="0"/>
                </a:moveTo>
                <a:lnTo>
                  <a:pt x="21856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54152" y="673696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54152" y="741857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454152" y="809980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460509" y="5828664"/>
            <a:ext cx="0" cy="3432429"/>
          </a:xfrm>
          <a:custGeom>
            <a:avLst/>
            <a:gdLst/>
            <a:ahLst/>
            <a:cxnLst/>
            <a:rect l="l" t="t" r="r" b="b"/>
            <a:pathLst>
              <a:path w="0" h="3432429">
                <a:moveTo>
                  <a:pt x="0" y="0"/>
                </a:moveTo>
                <a:lnTo>
                  <a:pt x="0" y="343242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7031481" y="5828665"/>
            <a:ext cx="0" cy="3432428"/>
          </a:xfrm>
          <a:custGeom>
            <a:avLst/>
            <a:gdLst/>
            <a:ahLst/>
            <a:cxnLst/>
            <a:rect l="l" t="t" r="r" b="b"/>
            <a:pathLst>
              <a:path w="0" h="3432428">
                <a:moveTo>
                  <a:pt x="0" y="0"/>
                </a:moveTo>
                <a:lnTo>
                  <a:pt x="0" y="3432428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466344" y="9258046"/>
            <a:ext cx="2181479" cy="0"/>
          </a:xfrm>
          <a:custGeom>
            <a:avLst/>
            <a:gdLst/>
            <a:ahLst/>
            <a:cxnLst/>
            <a:rect l="l" t="t" r="r" b="b"/>
            <a:pathLst>
              <a:path w="2181479" h="0">
                <a:moveTo>
                  <a:pt x="0" y="0"/>
                </a:moveTo>
                <a:lnTo>
                  <a:pt x="218147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2647823" y="925804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2653919" y="9258046"/>
            <a:ext cx="376428" cy="0"/>
          </a:xfrm>
          <a:custGeom>
            <a:avLst/>
            <a:gdLst/>
            <a:ahLst/>
            <a:cxnLst/>
            <a:rect l="l" t="t" r="r" b="b"/>
            <a:pathLst>
              <a:path w="376428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3030347" y="925804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3036443" y="9258046"/>
            <a:ext cx="1245412" cy="0"/>
          </a:xfrm>
          <a:custGeom>
            <a:avLst/>
            <a:gdLst/>
            <a:ahLst/>
            <a:cxnLst/>
            <a:rect l="l" t="t" r="r" b="b"/>
            <a:pathLst>
              <a:path w="1245412" h="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4281805" y="925804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4287901" y="9258046"/>
            <a:ext cx="548639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836541" y="925804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842637" y="9258046"/>
            <a:ext cx="48767" cy="0"/>
          </a:xfrm>
          <a:custGeom>
            <a:avLst/>
            <a:gdLst/>
            <a:ahLst/>
            <a:cxnLst/>
            <a:rect l="l" t="t" r="r" b="b"/>
            <a:pathLst>
              <a:path w="48767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891405" y="925804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897501" y="9258046"/>
            <a:ext cx="603503" cy="0"/>
          </a:xfrm>
          <a:custGeom>
            <a:avLst/>
            <a:gdLst/>
            <a:ahLst/>
            <a:cxnLst/>
            <a:rect l="l" t="t" r="r" b="b"/>
            <a:pathLst>
              <a:path w="603503" h="0">
                <a:moveTo>
                  <a:pt x="0" y="0"/>
                </a:moveTo>
                <a:lnTo>
                  <a:pt x="603503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501005" y="925804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507101" y="9258046"/>
            <a:ext cx="603808" cy="0"/>
          </a:xfrm>
          <a:custGeom>
            <a:avLst/>
            <a:gdLst/>
            <a:ahLst/>
            <a:cxnLst/>
            <a:rect l="l" t="t" r="r" b="b"/>
            <a:pathLst>
              <a:path w="603808" h="0">
                <a:moveTo>
                  <a:pt x="0" y="0"/>
                </a:moveTo>
                <a:lnTo>
                  <a:pt x="60380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6110986" y="9258046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5" name="object 315"/>
          <p:cNvSpPr/>
          <p:nvPr/>
        </p:nvSpPr>
        <p:spPr>
          <a:xfrm>
            <a:off x="6117082" y="9258046"/>
            <a:ext cx="911352" cy="0"/>
          </a:xfrm>
          <a:custGeom>
            <a:avLst/>
            <a:gdLst/>
            <a:ahLst/>
            <a:cxnLst/>
            <a:rect l="l" t="t" r="r" b="b"/>
            <a:pathLst>
              <a:path w="911352" h="0">
                <a:moveTo>
                  <a:pt x="0" y="0"/>
                </a:moveTo>
                <a:lnTo>
                  <a:pt x="91135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25780" y="9766415"/>
            <a:ext cx="2434998" cy="0"/>
          </a:xfrm>
          <a:custGeom>
            <a:avLst/>
            <a:gdLst/>
            <a:ahLst/>
            <a:cxnLst/>
            <a:rect l="l" t="t" r="r" b="b"/>
            <a:pathLst>
              <a:path w="2434998" h="0">
                <a:moveTo>
                  <a:pt x="0" y="0"/>
                </a:moveTo>
                <a:lnTo>
                  <a:pt x="2434998" y="0"/>
                </a:lnTo>
              </a:path>
            </a:pathLst>
          </a:custGeom>
          <a:ln w="9104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098927" y="9766415"/>
            <a:ext cx="1114519" cy="0"/>
          </a:xfrm>
          <a:custGeom>
            <a:avLst/>
            <a:gdLst/>
            <a:ahLst/>
            <a:cxnLst/>
            <a:rect l="l" t="t" r="r" b="b"/>
            <a:pathLst>
              <a:path w="1114519" h="0">
                <a:moveTo>
                  <a:pt x="0" y="0"/>
                </a:moveTo>
                <a:lnTo>
                  <a:pt x="1114519" y="0"/>
                </a:lnTo>
              </a:path>
            </a:pathLst>
          </a:custGeom>
          <a:ln w="9104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513080" y="804163"/>
            <a:ext cx="1207573" cy="458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latin typeface="Calibri"/>
                <a:cs typeface="Calibri"/>
              </a:rPr>
              <a:t>&lt;Company</a:t>
            </a:r>
            <a:r>
              <a:rPr dirty="0" smtClean="0" baseline="2275" sz="1800" spc="0" b="1"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latin typeface="Calibri"/>
                <a:cs typeface="Calibri"/>
              </a:rPr>
              <a:t>Na</a:t>
            </a:r>
            <a:r>
              <a:rPr dirty="0" smtClean="0" baseline="2275" sz="1800" spc="-4" b="1">
                <a:latin typeface="Calibri"/>
                <a:cs typeface="Calibri"/>
              </a:rPr>
              <a:t>m</a:t>
            </a:r>
            <a:r>
              <a:rPr dirty="0" smtClean="0" baseline="2275" sz="1800" spc="-4" b="1"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latin typeface="Calibri"/>
                <a:cs typeface="Calibri"/>
              </a:rPr>
              <a:t>&gt;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ts val="1095"/>
              </a:lnSpc>
            </a:pPr>
            <a:r>
              <a:rPr dirty="0" smtClean="0" sz="900" spc="-4">
                <a:latin typeface="Calibri"/>
                <a:cs typeface="Calibri"/>
              </a:rPr>
              <a:t>&lt;</a:t>
            </a: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&gt;</a:t>
            </a:r>
            <a:endParaRPr sz="9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dirty="0" smtClean="0" sz="900" spc="-4">
                <a:latin typeface="Calibri"/>
                <a:cs typeface="Calibri"/>
              </a:rPr>
              <a:t>&lt;</a:t>
            </a:r>
            <a:r>
              <a:rPr dirty="0" smtClean="0" sz="900" spc="-4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&gt;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581527" y="947602"/>
            <a:ext cx="314535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dirty="0" smtClean="0" baseline="3939" sz="1800" spc="0" b="1">
                <a:latin typeface="Arial Black"/>
                <a:cs typeface="Arial Black"/>
              </a:rPr>
              <a:t>B</a:t>
            </a:r>
            <a:r>
              <a:rPr dirty="0" smtClean="0" baseline="3939" sz="1800" spc="4" b="1">
                <a:latin typeface="Arial Black"/>
                <a:cs typeface="Arial Black"/>
              </a:rPr>
              <a:t>A</a:t>
            </a:r>
            <a:r>
              <a:rPr dirty="0" smtClean="0" baseline="3939" sz="1800" spc="0" b="1">
                <a:latin typeface="Arial Black"/>
                <a:cs typeface="Arial Black"/>
              </a:rPr>
              <a:t>SIC</a:t>
            </a:r>
            <a:r>
              <a:rPr dirty="0" smtClean="0" baseline="3939" sz="1800" spc="0" b="1">
                <a:latin typeface="Arial Black"/>
                <a:cs typeface="Arial Black"/>
              </a:rPr>
              <a:t> </a:t>
            </a:r>
            <a:r>
              <a:rPr dirty="0" smtClean="0" baseline="3939" sz="1800" spc="-4" b="1">
                <a:latin typeface="Arial Black"/>
                <a:cs typeface="Arial Black"/>
              </a:rPr>
              <a:t>E</a:t>
            </a:r>
            <a:r>
              <a:rPr dirty="0" smtClean="0" baseline="3939" sz="1800" spc="-4" b="1">
                <a:latin typeface="Arial Black"/>
                <a:cs typeface="Arial Black"/>
              </a:rPr>
              <a:t>M</a:t>
            </a:r>
            <a:r>
              <a:rPr dirty="0" smtClean="0" baseline="3939" sz="1800" spc="0" b="1">
                <a:latin typeface="Arial Black"/>
                <a:cs typeface="Arial Black"/>
              </a:rPr>
              <a:t>PLOYE</a:t>
            </a:r>
            <a:r>
              <a:rPr dirty="0" smtClean="0" baseline="3939" sz="1800" spc="4" b="1">
                <a:latin typeface="Arial Black"/>
                <a:cs typeface="Arial Black"/>
              </a:rPr>
              <a:t>M</a:t>
            </a:r>
            <a:r>
              <a:rPr dirty="0" smtClean="0" baseline="3939" sz="1800" spc="0" b="1">
                <a:latin typeface="Arial Black"/>
                <a:cs typeface="Arial Black"/>
              </a:rPr>
              <a:t>E</a:t>
            </a:r>
            <a:r>
              <a:rPr dirty="0" smtClean="0" baseline="3939" sz="1800" spc="-4" b="1">
                <a:latin typeface="Arial Black"/>
                <a:cs typeface="Arial Black"/>
              </a:rPr>
              <a:t>N</a:t>
            </a:r>
            <a:r>
              <a:rPr dirty="0" smtClean="0" baseline="3939" sz="1800" spc="0" b="1">
                <a:latin typeface="Arial Black"/>
                <a:cs typeface="Arial Black"/>
              </a:rPr>
              <a:t>T</a:t>
            </a:r>
            <a:r>
              <a:rPr dirty="0" smtClean="0" baseline="3939" sz="1800" spc="-4" b="1">
                <a:latin typeface="Arial Black"/>
                <a:cs typeface="Arial Black"/>
              </a:rPr>
              <a:t> </a:t>
            </a:r>
            <a:r>
              <a:rPr dirty="0" smtClean="0" baseline="3939" sz="1800" spc="0" b="1">
                <a:latin typeface="Arial Black"/>
                <a:cs typeface="Arial Black"/>
              </a:rPr>
              <a:t>APPLI</a:t>
            </a:r>
            <a:r>
              <a:rPr dirty="0" smtClean="0" baseline="3939" sz="1800" spc="4" b="1">
                <a:latin typeface="Arial Black"/>
                <a:cs typeface="Arial Black"/>
              </a:rPr>
              <a:t>C</a:t>
            </a:r>
            <a:r>
              <a:rPr dirty="0" smtClean="0" baseline="3939" sz="1800" spc="0" b="1">
                <a:latin typeface="Arial Black"/>
                <a:cs typeface="Arial Black"/>
              </a:rPr>
              <a:t>ATION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13080" y="3153282"/>
            <a:ext cx="153299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ci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ent,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3080" y="9803003"/>
            <a:ext cx="52167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dirty="0" smtClean="0" baseline="3413" sz="1200" spc="0">
                <a:latin typeface="Calibri"/>
                <a:cs typeface="Calibri"/>
              </a:rPr>
              <a:t>SIG</a:t>
            </a:r>
            <a:r>
              <a:rPr dirty="0" smtClean="0" baseline="3413" sz="1200" spc="-4">
                <a:latin typeface="Calibri"/>
                <a:cs typeface="Calibri"/>
              </a:rPr>
              <a:t>N</a:t>
            </a:r>
            <a:r>
              <a:rPr dirty="0" smtClean="0" baseline="3413" sz="1200" spc="0">
                <a:latin typeface="Calibri"/>
                <a:cs typeface="Calibri"/>
              </a:rPr>
              <a:t>A</a:t>
            </a:r>
            <a:r>
              <a:rPr dirty="0" smtClean="0" baseline="3413" sz="1200" spc="-4">
                <a:latin typeface="Calibri"/>
                <a:cs typeface="Calibri"/>
              </a:rPr>
              <a:t>T</a:t>
            </a:r>
            <a:r>
              <a:rPr dirty="0" smtClean="0" baseline="3413" sz="1200" spc="0">
                <a:latin typeface="Calibri"/>
                <a:cs typeface="Calibri"/>
              </a:rPr>
              <a:t>U</a:t>
            </a:r>
            <a:r>
              <a:rPr dirty="0" smtClean="0" baseline="3413" sz="1200" spc="-4">
                <a:latin typeface="Calibri"/>
                <a:cs typeface="Calibri"/>
              </a:rPr>
              <a:t>R</a:t>
            </a:r>
            <a:r>
              <a:rPr dirty="0" smtClean="0" baseline="3413" sz="12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86227" y="9803003"/>
            <a:ext cx="262625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dirty="0" smtClean="0" baseline="3413" sz="1200" spc="-4">
                <a:latin typeface="Calibri"/>
                <a:cs typeface="Calibri"/>
              </a:rPr>
              <a:t>D</a:t>
            </a:r>
            <a:r>
              <a:rPr dirty="0" smtClean="0" baseline="3413" sz="1200" spc="0">
                <a:latin typeface="Calibri"/>
                <a:cs typeface="Calibri"/>
              </a:rPr>
              <a:t>A</a:t>
            </a:r>
            <a:r>
              <a:rPr dirty="0" smtClean="0" baseline="3413" sz="1200" spc="4">
                <a:latin typeface="Calibri"/>
                <a:cs typeface="Calibri"/>
              </a:rPr>
              <a:t>T</a:t>
            </a:r>
            <a:r>
              <a:rPr dirty="0" smtClean="0" baseline="3413" sz="12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60509" y="3342766"/>
            <a:ext cx="822952" cy="177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1283462" y="3342766"/>
            <a:ext cx="2600325" cy="177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04544" marR="1103330" algn="ctr">
              <a:lnSpc>
                <a:spcPts val="1325"/>
              </a:lnSpc>
              <a:spcBef>
                <a:spcPts val="66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883787" y="3342766"/>
            <a:ext cx="1771523" cy="177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2985">
              <a:lnSpc>
                <a:spcPts val="1325"/>
              </a:lnSpc>
              <a:spcBef>
                <a:spcPts val="66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Rel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p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655310" y="3342766"/>
            <a:ext cx="1376171" cy="1775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8787">
              <a:lnSpc>
                <a:spcPts val="1325"/>
              </a:lnSpc>
              <a:spcBef>
                <a:spcPts val="66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mb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60509" y="3520312"/>
            <a:ext cx="822952" cy="218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215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rim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83462" y="3520312"/>
            <a:ext cx="2600325" cy="218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15"/>
              </a:spcBef>
            </a:pPr>
            <a:r>
              <a:rPr dirty="0" smtClean="0" sz="1100" spc="0">
                <a:latin typeface="Calibri"/>
                <a:cs typeface="Calibri"/>
              </a:rPr>
              <a:t>&lt;N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tac</a:t>
            </a:r>
            <a:r>
              <a:rPr dirty="0" smtClean="0" sz="11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83787" y="3520312"/>
            <a:ext cx="1771523" cy="218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15"/>
              </a:spcBef>
            </a:pPr>
            <a:r>
              <a:rPr dirty="0" smtClean="0" sz="1100" spc="0">
                <a:latin typeface="Calibri"/>
                <a:cs typeface="Calibri"/>
              </a:rPr>
              <a:t>&lt;R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655310" y="3520312"/>
            <a:ext cx="1376171" cy="218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215"/>
              </a:spcBef>
            </a:pPr>
            <a:r>
              <a:rPr dirty="0" smtClean="0" sz="1100" spc="0">
                <a:latin typeface="Calibri"/>
                <a:cs typeface="Calibri"/>
              </a:rPr>
              <a:t>&lt;C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60509" y="3739006"/>
            <a:ext cx="822952" cy="20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25"/>
              </a:spcBef>
            </a:pPr>
            <a:r>
              <a:rPr dirty="0" smtClean="0" sz="1100" spc="0">
                <a:latin typeface="Calibri"/>
                <a:cs typeface="Calibri"/>
              </a:rPr>
              <a:t>Sec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ary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283462" y="3739006"/>
            <a:ext cx="2600325" cy="20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5"/>
              </a:spcBef>
            </a:pPr>
            <a:r>
              <a:rPr dirty="0" smtClean="0" sz="1100" spc="0">
                <a:latin typeface="Calibri"/>
                <a:cs typeface="Calibri"/>
              </a:rPr>
              <a:t>&lt;N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ary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ct&gt;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3787" y="3739006"/>
            <a:ext cx="1771523" cy="20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5"/>
              </a:spcBef>
            </a:pPr>
            <a:r>
              <a:rPr dirty="0" smtClean="0" sz="1100" spc="0">
                <a:latin typeface="Calibri"/>
                <a:cs typeface="Calibri"/>
              </a:rPr>
              <a:t>&lt;R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sh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655310" y="3739006"/>
            <a:ext cx="1376171" cy="20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5"/>
              </a:spcBef>
            </a:pPr>
            <a:r>
              <a:rPr dirty="0" smtClean="0" sz="1100" spc="0">
                <a:latin typeface="Calibri"/>
                <a:cs typeface="Calibri"/>
              </a:rPr>
              <a:t>&lt;C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0509" y="3948683"/>
            <a:ext cx="6570971" cy="27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409"/>
              </a:spcBef>
            </a:pP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EDU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ost</a:t>
            </a:r>
            <a:r>
              <a:rPr dirty="0" smtClean="0" sz="1100" spc="-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i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ece</a:t>
            </a:r>
            <a:r>
              <a:rPr dirty="0" smtClean="0" sz="1100" spc="-4" i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-9" i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0509" y="4227321"/>
            <a:ext cx="1011928" cy="413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330395" marR="334130" algn="ctr">
              <a:lnSpc>
                <a:spcPct val="101725"/>
              </a:lnSpc>
            </a:pPr>
            <a:r>
              <a:rPr dirty="0" smtClean="0" sz="1100" spc="0" b="1">
                <a:latin typeface="Calibri"/>
                <a:cs typeface="Calibri"/>
              </a:rPr>
              <a:t>Lev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72438" y="4227321"/>
            <a:ext cx="2868802" cy="413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1030249" marR="1030246" algn="ctr">
              <a:lnSpc>
                <a:spcPct val="101725"/>
              </a:lnSpc>
            </a:pP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41240" y="4227321"/>
            <a:ext cx="1257300" cy="209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8412">
              <a:lnSpc>
                <a:spcPct val="101725"/>
              </a:lnSpc>
              <a:spcBef>
                <a:spcPts val="145"/>
              </a:spcBef>
            </a:pPr>
            <a:r>
              <a:rPr dirty="0" smtClean="0" sz="1100" spc="0" b="1">
                <a:latin typeface="Calibri"/>
                <a:cs typeface="Calibri"/>
              </a:rPr>
              <a:t>Per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(</a:t>
            </a:r>
            <a:r>
              <a:rPr dirty="0" smtClean="0" sz="1100" spc="0" b="1">
                <a:latin typeface="Calibri"/>
                <a:cs typeface="Calibri"/>
              </a:rPr>
              <a:t>Ye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98540" y="4227321"/>
            <a:ext cx="1432940" cy="413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3"/>
              </a:spcBef>
            </a:pPr>
            <a:endParaRPr sz="950"/>
          </a:p>
          <a:p>
            <a:pPr marL="486181" marR="483992" algn="ctr">
              <a:lnSpc>
                <a:spcPct val="101725"/>
              </a:lnSpc>
            </a:pPr>
            <a:r>
              <a:rPr dirty="0" smtClean="0" sz="1100" spc="0" b="1">
                <a:latin typeface="Calibri"/>
                <a:cs typeface="Calibri"/>
              </a:rPr>
              <a:t>Deg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41240" y="4436681"/>
            <a:ext cx="627888" cy="204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544">
              <a:lnSpc>
                <a:spcPct val="101725"/>
              </a:lnSpc>
              <a:spcBef>
                <a:spcPts val="130"/>
              </a:spcBef>
            </a:pPr>
            <a:r>
              <a:rPr dirty="0" smtClean="0" sz="1100" spc="0" b="1">
                <a:latin typeface="Calibri"/>
                <a:cs typeface="Calibri"/>
              </a:rPr>
              <a:t>Fr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969128" y="4436681"/>
            <a:ext cx="629411" cy="2045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7576" marR="219207" algn="ctr">
              <a:lnSpc>
                <a:spcPct val="101725"/>
              </a:lnSpc>
              <a:spcBef>
                <a:spcPts val="130"/>
              </a:spcBef>
            </a:pPr>
            <a:r>
              <a:rPr dirty="0" smtClean="0" sz="1100" spc="4" b="1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0509" y="4641214"/>
            <a:ext cx="1307584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el&gt;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68093" y="4641214"/>
            <a:ext cx="2573146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&lt;Sch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341240" y="4641214"/>
            <a:ext cx="62788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8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969128" y="4641214"/>
            <a:ext cx="629411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7348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98540" y="4641214"/>
            <a:ext cx="143294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961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eg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0509" y="4869815"/>
            <a:ext cx="1307584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1768093" y="4869815"/>
            <a:ext cx="2573146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4341240" y="4869815"/>
            <a:ext cx="627888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969128" y="4869815"/>
            <a:ext cx="629411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598540" y="4869815"/>
            <a:ext cx="1432940" cy="227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460509" y="5096891"/>
            <a:ext cx="1307584" cy="225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1768093" y="5096891"/>
            <a:ext cx="2573146" cy="225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341240" y="5096891"/>
            <a:ext cx="627888" cy="225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969128" y="5096891"/>
            <a:ext cx="629411" cy="225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598540" y="5096891"/>
            <a:ext cx="1432940" cy="225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60509" y="5322697"/>
            <a:ext cx="1307584" cy="22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768093" y="5322697"/>
            <a:ext cx="2573146" cy="22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341240" y="5322697"/>
            <a:ext cx="627888" cy="22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969128" y="5322697"/>
            <a:ext cx="629411" cy="22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598540" y="5322697"/>
            <a:ext cx="1432940" cy="22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60509" y="5552186"/>
            <a:ext cx="6570971" cy="277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395"/>
              </a:spcBef>
            </a:pP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ORK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EX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9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 i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mtClean="0" sz="1100" spc="-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smtClean="0" sz="1100" spc="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lat</a:t>
            </a:r>
            <a:r>
              <a:rPr dirty="0" smtClean="0" sz="1100" spc="-9" i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mtClean="0" sz="1100" spc="4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4" i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9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509" y="5829299"/>
            <a:ext cx="2187313" cy="4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493818">
              <a:lnSpc>
                <a:spcPct val="101725"/>
              </a:lnSpc>
            </a:pP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mp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248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647823" y="5829299"/>
            <a:ext cx="1182623" cy="2014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3651">
              <a:lnSpc>
                <a:spcPct val="101725"/>
              </a:lnSpc>
              <a:spcBef>
                <a:spcPts val="145"/>
              </a:spcBef>
            </a:pP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(</a:t>
            </a:r>
            <a:r>
              <a:rPr dirty="0" smtClean="0" sz="1100" spc="0" b="1">
                <a:latin typeface="Calibri"/>
                <a:cs typeface="Calibri"/>
              </a:rPr>
              <a:t>Ye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9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30446" y="5829299"/>
            <a:ext cx="1199642" cy="4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361442">
              <a:lnSpc>
                <a:spcPct val="101725"/>
              </a:lnSpc>
            </a:pPr>
            <a:r>
              <a:rPr dirty="0" smtClean="0" sz="1100" spc="0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30089" y="5829299"/>
            <a:ext cx="2001392" cy="43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5"/>
              </a:spcBef>
            </a:pPr>
            <a:endParaRPr sz="1000"/>
          </a:p>
          <a:p>
            <a:pPr marL="451103">
              <a:lnSpc>
                <a:spcPct val="101725"/>
              </a:lnSpc>
            </a:pPr>
            <a:r>
              <a:rPr dirty="0" smtClean="0" sz="1100" spc="0" b="1">
                <a:latin typeface="Calibri"/>
                <a:cs typeface="Calibri"/>
              </a:rPr>
              <a:t>Re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Le</a:t>
            </a:r>
            <a:r>
              <a:rPr dirty="0" smtClean="0" sz="1100" spc="-9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v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47823" y="6030721"/>
            <a:ext cx="545591" cy="233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919">
              <a:lnSpc>
                <a:spcPct val="101725"/>
              </a:lnSpc>
              <a:spcBef>
                <a:spcPts val="265"/>
              </a:spcBef>
            </a:pPr>
            <a:r>
              <a:rPr dirty="0" smtClean="0" sz="1100" spc="0" b="1">
                <a:latin typeface="Calibri"/>
                <a:cs typeface="Calibri"/>
              </a:rPr>
              <a:t>Fr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93415" y="6030721"/>
            <a:ext cx="637031" cy="233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148" marR="222255" algn="ctr">
              <a:lnSpc>
                <a:spcPct val="101725"/>
              </a:lnSpc>
              <a:spcBef>
                <a:spcPts val="265"/>
              </a:spcBef>
            </a:pPr>
            <a:r>
              <a:rPr dirty="0" smtClean="0" sz="1100" spc="4" b="1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0509" y="6264529"/>
            <a:ext cx="2187313" cy="207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&lt;C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47823" y="6264529"/>
            <a:ext cx="545591" cy="739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724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193415" y="6264529"/>
            <a:ext cx="637031" cy="739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1920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30446" y="6264529"/>
            <a:ext cx="1199642" cy="739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056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sit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30089" y="6264529"/>
            <a:ext cx="2001392" cy="739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5"/>
              </a:spcBef>
            </a:pPr>
            <a:r>
              <a:rPr dirty="0" smtClean="0" sz="1100" spc="0">
                <a:latin typeface="Calibri"/>
                <a:cs typeface="Calibri"/>
              </a:rPr>
              <a:t>&lt;R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0509" y="6471792"/>
            <a:ext cx="2187313" cy="531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20"/>
              </a:spcBef>
            </a:pPr>
            <a:r>
              <a:rPr dirty="0" smtClean="0" sz="1000" spc="-4">
                <a:latin typeface="Calibri"/>
                <a:cs typeface="Calibri"/>
              </a:rPr>
              <a:t>&lt;</a:t>
            </a:r>
            <a:r>
              <a:rPr dirty="0" smtClean="0" sz="1000" spc="0">
                <a:latin typeface="Calibri"/>
                <a:cs typeface="Calibri"/>
              </a:rPr>
              <a:t>Co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4">
                <a:latin typeface="Calibri"/>
                <a:cs typeface="Calibri"/>
              </a:rPr>
              <a:t>p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y</a:t>
            </a:r>
            <a:r>
              <a:rPr dirty="0" smtClean="0" sz="1000" spc="-3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4">
                <a:latin typeface="Calibri"/>
                <a:cs typeface="Calibri"/>
              </a:rPr>
              <a:t>s</a:t>
            </a:r>
            <a:r>
              <a:rPr dirty="0" smtClean="0" sz="1000" spc="0">
                <a:latin typeface="Calibri"/>
                <a:cs typeface="Calibri"/>
              </a:rPr>
              <a:t>&gt;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0509" y="7003669"/>
            <a:ext cx="2187313" cy="207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647823" y="7003669"/>
            <a:ext cx="545591" cy="622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193415" y="7003669"/>
            <a:ext cx="637031" cy="622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830446" y="7003669"/>
            <a:ext cx="1199642" cy="622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030089" y="7003669"/>
            <a:ext cx="2001392" cy="6221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60509" y="7210933"/>
            <a:ext cx="2187313" cy="414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60509" y="7625842"/>
            <a:ext cx="2187313" cy="208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647823" y="7625842"/>
            <a:ext cx="545591" cy="741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193415" y="7625842"/>
            <a:ext cx="637031" cy="741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830446" y="7625842"/>
            <a:ext cx="1199642" cy="741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030089" y="7625842"/>
            <a:ext cx="2001392" cy="7415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60509" y="7834630"/>
            <a:ext cx="2187313" cy="532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0509" y="8367395"/>
            <a:ext cx="6570971" cy="277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409"/>
              </a:spcBef>
            </a:pP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AJ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LLS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509" y="8644509"/>
            <a:ext cx="6570971" cy="613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60"/>
              </a:spcBef>
            </a:pP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Off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its</a:t>
            </a:r>
            <a:r>
              <a:rPr dirty="0" smtClean="0" sz="1100" spc="0">
                <a:latin typeface="Calibri"/>
                <a:cs typeface="Calibri"/>
              </a:rPr>
              <a:t>                                    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cial</a:t>
            </a:r>
            <a:r>
              <a:rPr dirty="0" smtClean="0" sz="1100" spc="0">
                <a:latin typeface="Calibri"/>
                <a:cs typeface="Calibri"/>
              </a:rPr>
              <a:t>                                          </a:t>
            </a:r>
            <a:r>
              <a:rPr dirty="0" smtClean="0" sz="1100" spc="4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Qu</a:t>
            </a:r>
            <a:r>
              <a:rPr dirty="0" smtClean="0" sz="1100" spc="-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ckb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240"/>
              </a:spcBef>
            </a:pP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esh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                                               </a:t>
            </a:r>
            <a:r>
              <a:rPr dirty="0" smtClean="0" sz="1100" spc="3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Zero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509" y="1441957"/>
            <a:ext cx="6570971" cy="279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425"/>
              </a:spcBef>
            </a:pP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-1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-1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0509" y="1721485"/>
            <a:ext cx="2732905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20"/>
              </a:spcBef>
            </a:pPr>
            <a:r>
              <a:rPr dirty="0" smtClean="0" sz="800" spc="0" b="1">
                <a:latin typeface="Calibri"/>
                <a:cs typeface="Calibri"/>
              </a:rPr>
              <a:t>N</a:t>
            </a: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-4" b="1">
                <a:latin typeface="Calibri"/>
                <a:cs typeface="Calibri"/>
              </a:rPr>
              <a:t>M</a:t>
            </a:r>
            <a:r>
              <a:rPr dirty="0" smtClean="0" sz="800" spc="0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 i="1">
                <a:latin typeface="Calibri"/>
                <a:cs typeface="Calibri"/>
              </a:rPr>
              <a:t>L</a:t>
            </a:r>
            <a:r>
              <a:rPr dirty="0" smtClean="0" sz="800" spc="-9" i="1">
                <a:latin typeface="Calibri"/>
                <a:cs typeface="Calibri"/>
              </a:rPr>
              <a:t>a</a:t>
            </a:r>
            <a:r>
              <a:rPr dirty="0" smtClean="0" sz="800" spc="0" i="1">
                <a:latin typeface="Calibri"/>
                <a:cs typeface="Calibri"/>
              </a:rPr>
              <a:t>s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-4" i="1">
                <a:latin typeface="Calibri"/>
                <a:cs typeface="Calibri"/>
              </a:rPr>
              <a:t>n</a:t>
            </a:r>
            <a:r>
              <a:rPr dirty="0" smtClean="0" sz="800" spc="-4" i="1">
                <a:latin typeface="Calibri"/>
                <a:cs typeface="Calibri"/>
              </a:rPr>
              <a:t>a</a:t>
            </a:r>
            <a:r>
              <a:rPr dirty="0" smtClean="0" sz="800" spc="0" i="1">
                <a:latin typeface="Calibri"/>
                <a:cs typeface="Calibri"/>
              </a:rPr>
              <a:t>me,</a:t>
            </a:r>
            <a:r>
              <a:rPr dirty="0" smtClean="0" sz="800" spc="4" i="1">
                <a:latin typeface="Calibri"/>
                <a:cs typeface="Calibri"/>
              </a:rPr>
              <a:t> </a:t>
            </a:r>
            <a:r>
              <a:rPr dirty="0" smtClean="0" sz="800" spc="0" i="1">
                <a:latin typeface="Calibri"/>
                <a:cs typeface="Calibri"/>
              </a:rPr>
              <a:t>F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0" i="1">
                <a:latin typeface="Calibri"/>
                <a:cs typeface="Calibri"/>
              </a:rPr>
              <a:t>rs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-4" i="1">
                <a:latin typeface="Calibri"/>
                <a:cs typeface="Calibri"/>
              </a:rPr>
              <a:t>n</a:t>
            </a:r>
            <a:r>
              <a:rPr dirty="0" smtClean="0" sz="800" spc="-4" i="1">
                <a:latin typeface="Calibri"/>
                <a:cs typeface="Calibri"/>
              </a:rPr>
              <a:t>a</a:t>
            </a:r>
            <a:r>
              <a:rPr dirty="0" smtClean="0" sz="800" spc="0" i="1">
                <a:latin typeface="Calibri"/>
                <a:cs typeface="Calibri"/>
              </a:rPr>
              <a:t>me</a:t>
            </a:r>
            <a:r>
              <a:rPr dirty="0" smtClean="0" sz="800" spc="0" i="1">
                <a:latin typeface="Calibri"/>
                <a:cs typeface="Calibri"/>
              </a:rPr>
              <a:t> </a:t>
            </a:r>
            <a:r>
              <a:rPr dirty="0" smtClean="0" sz="800" spc="-4" i="1">
                <a:latin typeface="Calibri"/>
                <a:cs typeface="Calibri"/>
              </a:rPr>
              <a:t>M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d</a:t>
            </a:r>
            <a:r>
              <a:rPr dirty="0" smtClean="0" sz="800" spc="-4" i="1">
                <a:latin typeface="Calibri"/>
                <a:cs typeface="Calibri"/>
              </a:rPr>
              <a:t>d</a:t>
            </a:r>
            <a:r>
              <a:rPr dirty="0" smtClean="0" sz="800" spc="-4" i="1">
                <a:latin typeface="Calibri"/>
                <a:cs typeface="Calibri"/>
              </a:rPr>
              <a:t>l</a:t>
            </a:r>
            <a:r>
              <a:rPr dirty="0" smtClean="0" sz="800" spc="0" i="1">
                <a:latin typeface="Calibri"/>
                <a:cs typeface="Calibri"/>
              </a:rPr>
              <a:t>e</a:t>
            </a:r>
            <a:r>
              <a:rPr dirty="0" smtClean="0" sz="800" spc="0" i="1">
                <a:latin typeface="Calibri"/>
                <a:cs typeface="Calibri"/>
              </a:rPr>
              <a:t> </a:t>
            </a:r>
            <a:r>
              <a:rPr dirty="0" smtClean="0" sz="800" spc="9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n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4" i="1">
                <a:latin typeface="Calibri"/>
                <a:cs typeface="Calibri"/>
              </a:rPr>
              <a:t>a</a:t>
            </a:r>
            <a:r>
              <a:rPr dirty="0" smtClean="0" sz="800" spc="0" i="1">
                <a:latin typeface="Calibri"/>
                <a:cs typeface="Calibri"/>
              </a:rPr>
              <a:t>l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Smit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J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3415" y="1721485"/>
            <a:ext cx="1935734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120"/>
              </a:spcBef>
            </a:pPr>
            <a:r>
              <a:rPr dirty="0" smtClean="0" sz="800" spc="-4" b="1">
                <a:latin typeface="Calibri"/>
                <a:cs typeface="Calibri"/>
              </a:rPr>
              <a:t>D</a:t>
            </a: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0" b="1">
                <a:latin typeface="Calibri"/>
                <a:cs typeface="Calibri"/>
              </a:rPr>
              <a:t>TE</a:t>
            </a:r>
            <a:r>
              <a:rPr dirty="0" smtClean="0" sz="800" spc="0" b="1">
                <a:latin typeface="Calibri"/>
                <a:cs typeface="Calibri"/>
              </a:rPr>
              <a:t> 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0" b="1">
                <a:latin typeface="Calibri"/>
                <a:cs typeface="Calibri"/>
              </a:rPr>
              <a:t>F</a:t>
            </a:r>
            <a:r>
              <a:rPr dirty="0" smtClean="0" sz="800" spc="-9" b="1">
                <a:latin typeface="Calibri"/>
                <a:cs typeface="Calibri"/>
              </a:rPr>
              <a:t> </a:t>
            </a:r>
            <a:r>
              <a:rPr dirty="0" smtClean="0" sz="800" spc="4" b="1">
                <a:latin typeface="Calibri"/>
                <a:cs typeface="Calibri"/>
              </a:rPr>
              <a:t>B</a:t>
            </a:r>
            <a:r>
              <a:rPr dirty="0" smtClean="0" sz="800" spc="-9" b="1">
                <a:latin typeface="Calibri"/>
                <a:cs typeface="Calibri"/>
              </a:rPr>
              <a:t>I</a:t>
            </a:r>
            <a:r>
              <a:rPr dirty="0" smtClean="0" sz="800" spc="0" b="1">
                <a:latin typeface="Calibri"/>
                <a:cs typeface="Calibri"/>
              </a:rPr>
              <a:t>RTH</a:t>
            </a:r>
            <a:r>
              <a:rPr dirty="0" smtClean="0" sz="800" spc="-4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 i="1">
                <a:latin typeface="Calibri"/>
                <a:cs typeface="Calibri"/>
              </a:rPr>
              <a:t>mm/</a:t>
            </a:r>
            <a:r>
              <a:rPr dirty="0" smtClean="0" sz="800" spc="-4" i="1">
                <a:latin typeface="Calibri"/>
                <a:cs typeface="Calibri"/>
              </a:rPr>
              <a:t>d</a:t>
            </a:r>
            <a:r>
              <a:rPr dirty="0" smtClean="0" sz="800" spc="-4" i="1">
                <a:latin typeface="Calibri"/>
                <a:cs typeface="Calibri"/>
              </a:rPr>
              <a:t>d</a:t>
            </a:r>
            <a:r>
              <a:rPr dirty="0" smtClean="0" sz="800" spc="0" i="1">
                <a:latin typeface="Calibri"/>
                <a:cs typeface="Calibri"/>
              </a:rPr>
              <a:t>/yyy</a:t>
            </a:r>
            <a:r>
              <a:rPr dirty="0" smtClean="0" sz="800" spc="4" i="1">
                <a:latin typeface="Calibri"/>
                <a:cs typeface="Calibri"/>
              </a:rPr>
              <a:t>y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9149" y="1721485"/>
            <a:ext cx="1902332" cy="3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0"/>
              </a:spcBef>
            </a:pPr>
            <a:r>
              <a:rPr dirty="0" smtClean="0" sz="800" spc="4" b="1">
                <a:latin typeface="Calibri"/>
                <a:cs typeface="Calibri"/>
              </a:rPr>
              <a:t>P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4" b="1">
                <a:latin typeface="Calibri"/>
                <a:cs typeface="Calibri"/>
              </a:rPr>
              <a:t>S</a:t>
            </a:r>
            <a:r>
              <a:rPr dirty="0" smtClean="0" sz="800" spc="0" b="1">
                <a:latin typeface="Calibri"/>
                <a:cs typeface="Calibri"/>
              </a:rPr>
              <a:t>ITI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0" b="1">
                <a:latin typeface="Calibri"/>
                <a:cs typeface="Calibri"/>
              </a:rPr>
              <a:t>N</a:t>
            </a:r>
            <a:r>
              <a:rPr dirty="0" smtClean="0" sz="800" spc="-14" b="1">
                <a:latin typeface="Calibri"/>
                <a:cs typeface="Calibri"/>
              </a:rPr>
              <a:t> </a:t>
            </a: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-9" b="1">
                <a:latin typeface="Calibri"/>
                <a:cs typeface="Calibri"/>
              </a:rPr>
              <a:t>P</a:t>
            </a:r>
            <a:r>
              <a:rPr dirty="0" smtClean="0" sz="800" spc="4" b="1">
                <a:latin typeface="Calibri"/>
                <a:cs typeface="Calibri"/>
              </a:rPr>
              <a:t>P</a:t>
            </a:r>
            <a:r>
              <a:rPr dirty="0" smtClean="0" sz="800" spc="-4" b="1">
                <a:latin typeface="Calibri"/>
                <a:cs typeface="Calibri"/>
              </a:rPr>
              <a:t>L</a:t>
            </a:r>
            <a:r>
              <a:rPr dirty="0" smtClean="0" sz="800" spc="0" b="1">
                <a:latin typeface="Calibri"/>
                <a:cs typeface="Calibri"/>
              </a:rPr>
              <a:t>Y</a:t>
            </a:r>
            <a:r>
              <a:rPr dirty="0" smtClean="0" sz="800" spc="4" b="1">
                <a:latin typeface="Calibri"/>
                <a:cs typeface="Calibri"/>
              </a:rPr>
              <a:t>I</a:t>
            </a:r>
            <a:r>
              <a:rPr dirty="0" smtClean="0" sz="800" spc="-14" b="1">
                <a:latin typeface="Calibri"/>
                <a:cs typeface="Calibri"/>
              </a:rPr>
              <a:t>N</a:t>
            </a:r>
            <a:r>
              <a:rPr dirty="0" smtClean="0" sz="800" spc="0" b="1">
                <a:latin typeface="Calibri"/>
                <a:cs typeface="Calibri"/>
              </a:rPr>
              <a:t>G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Acc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0509" y="2074417"/>
            <a:ext cx="6570971" cy="350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-4" b="1">
                <a:latin typeface="Calibri"/>
                <a:cs typeface="Calibri"/>
              </a:rPr>
              <a:t>D</a:t>
            </a:r>
            <a:r>
              <a:rPr dirty="0" smtClean="0" sz="800" spc="-4" b="1">
                <a:latin typeface="Calibri"/>
                <a:cs typeface="Calibri"/>
              </a:rPr>
              <a:t>D</a:t>
            </a:r>
            <a:r>
              <a:rPr dirty="0" smtClean="0" sz="800" spc="0" b="1">
                <a:latin typeface="Calibri"/>
                <a:cs typeface="Calibri"/>
              </a:rPr>
              <a:t>R</a:t>
            </a:r>
            <a:r>
              <a:rPr dirty="0" smtClean="0" sz="800" spc="-9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S</a:t>
            </a:r>
            <a:r>
              <a:rPr dirty="0" smtClean="0" sz="800" spc="0" b="1">
                <a:latin typeface="Calibri"/>
                <a:cs typeface="Calibri"/>
              </a:rPr>
              <a:t>S</a:t>
            </a:r>
            <a:r>
              <a:rPr dirty="0" smtClean="0" sz="800" spc="4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 i="1">
                <a:latin typeface="Calibri"/>
                <a:cs typeface="Calibri"/>
              </a:rPr>
              <a:t>N</a:t>
            </a:r>
            <a:r>
              <a:rPr dirty="0" smtClean="0" sz="800" spc="-4" i="1">
                <a:latin typeface="Calibri"/>
                <a:cs typeface="Calibri"/>
              </a:rPr>
              <a:t>u</a:t>
            </a:r>
            <a:r>
              <a:rPr dirty="0" smtClean="0" sz="800" spc="0" i="1">
                <a:latin typeface="Calibri"/>
                <a:cs typeface="Calibri"/>
              </a:rPr>
              <a:t>m</a:t>
            </a:r>
            <a:r>
              <a:rPr dirty="0" smtClean="0" sz="800" spc="-4" i="1">
                <a:latin typeface="Calibri"/>
                <a:cs typeface="Calibri"/>
              </a:rPr>
              <a:t>b</a:t>
            </a:r>
            <a:r>
              <a:rPr dirty="0" smtClean="0" sz="800" spc="0" i="1">
                <a:latin typeface="Calibri"/>
                <a:cs typeface="Calibri"/>
              </a:rPr>
              <a:t>e</a:t>
            </a:r>
            <a:r>
              <a:rPr dirty="0" smtClean="0" sz="800" spc="-9" i="1">
                <a:latin typeface="Calibri"/>
                <a:cs typeface="Calibri"/>
              </a:rPr>
              <a:t>r</a:t>
            </a:r>
            <a:r>
              <a:rPr dirty="0" smtClean="0" sz="800" spc="0" i="1">
                <a:latin typeface="Calibri"/>
                <a:cs typeface="Calibri"/>
              </a:rPr>
              <a:t>,</a:t>
            </a:r>
            <a:r>
              <a:rPr dirty="0" smtClean="0" sz="800" spc="4" i="1">
                <a:latin typeface="Calibri"/>
                <a:cs typeface="Calibri"/>
              </a:rPr>
              <a:t> </a:t>
            </a:r>
            <a:r>
              <a:rPr dirty="0" smtClean="0" sz="800" spc="-4" i="1">
                <a:latin typeface="Calibri"/>
                <a:cs typeface="Calibri"/>
              </a:rPr>
              <a:t>S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ree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,</a:t>
            </a:r>
            <a:r>
              <a:rPr dirty="0" smtClean="0" sz="800" spc="4" i="1">
                <a:latin typeface="Calibri"/>
                <a:cs typeface="Calibri"/>
              </a:rPr>
              <a:t> </a:t>
            </a:r>
            <a:r>
              <a:rPr dirty="0" smtClean="0" sz="800" spc="0" i="1">
                <a:latin typeface="Calibri"/>
                <a:cs typeface="Calibri"/>
              </a:rPr>
              <a:t>C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y,</a:t>
            </a:r>
            <a:r>
              <a:rPr dirty="0" smtClean="0" sz="800" spc="4" i="1">
                <a:latin typeface="Calibri"/>
                <a:cs typeface="Calibri"/>
              </a:rPr>
              <a:t> </a:t>
            </a:r>
            <a:r>
              <a:rPr dirty="0" smtClean="0" sz="800" spc="-4" i="1">
                <a:latin typeface="Calibri"/>
                <a:cs typeface="Calibri"/>
              </a:rPr>
              <a:t>S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-4" i="1">
                <a:latin typeface="Calibri"/>
                <a:cs typeface="Calibri"/>
              </a:rPr>
              <a:t>a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e</a:t>
            </a:r>
            <a:r>
              <a:rPr dirty="0" smtClean="0" sz="800" spc="0" i="1">
                <a:latin typeface="Calibri"/>
                <a:cs typeface="Calibri"/>
              </a:rPr>
              <a:t> </a:t>
            </a:r>
            <a:r>
              <a:rPr dirty="0" smtClean="0" sz="800" spc="-4" i="1">
                <a:latin typeface="Calibri"/>
                <a:cs typeface="Calibri"/>
              </a:rPr>
              <a:t>Z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0" i="1">
                <a:latin typeface="Calibri"/>
                <a:cs typeface="Calibri"/>
              </a:rPr>
              <a:t>p</a:t>
            </a:r>
            <a:r>
              <a:rPr dirty="0" smtClean="0" sz="800" spc="-4" i="1">
                <a:latin typeface="Calibri"/>
                <a:cs typeface="Calibri"/>
              </a:rPr>
              <a:t> </a:t>
            </a:r>
            <a:r>
              <a:rPr dirty="0" smtClean="0" sz="800" spc="0" i="1">
                <a:latin typeface="Calibri"/>
                <a:cs typeface="Calibri"/>
              </a:rPr>
              <a:t>C</a:t>
            </a:r>
            <a:r>
              <a:rPr dirty="0" smtClean="0" sz="800" spc="-4" i="1">
                <a:latin typeface="Calibri"/>
                <a:cs typeface="Calibri"/>
              </a:rPr>
              <a:t>o</a:t>
            </a:r>
            <a:r>
              <a:rPr dirty="0" smtClean="0" sz="800" spc="-4" i="1">
                <a:latin typeface="Calibri"/>
                <a:cs typeface="Calibri"/>
              </a:rPr>
              <a:t>d</a:t>
            </a:r>
            <a:r>
              <a:rPr dirty="0" smtClean="0" sz="800" spc="4" i="1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4">
                <a:latin typeface="Calibri"/>
                <a:cs typeface="Calibri"/>
              </a:rPr>
              <a:t>8</a:t>
            </a:r>
            <a:r>
              <a:rPr dirty="0" smtClean="0" sz="1100" spc="-9">
                <a:latin typeface="Calibri"/>
                <a:cs typeface="Calibri"/>
              </a:rPr>
              <a:t>2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3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ew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Sc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ctady,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-9">
                <a:latin typeface="Calibri"/>
                <a:cs typeface="Calibri"/>
              </a:rPr>
              <a:t>3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0509" y="2424937"/>
            <a:ext cx="1967857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0" b="1">
                <a:latin typeface="Calibri"/>
                <a:cs typeface="Calibri"/>
              </a:rPr>
              <a:t>TEL</a:t>
            </a:r>
            <a:r>
              <a:rPr dirty="0" smtClean="0" sz="800" spc="4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P</a:t>
            </a:r>
            <a:r>
              <a:rPr dirty="0" smtClean="0" sz="800" spc="-4" b="1">
                <a:latin typeface="Calibri"/>
                <a:cs typeface="Calibri"/>
              </a:rPr>
              <a:t>H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-14" b="1">
                <a:latin typeface="Calibri"/>
                <a:cs typeface="Calibri"/>
              </a:rPr>
              <a:t>N</a:t>
            </a:r>
            <a:r>
              <a:rPr dirty="0" smtClean="0" sz="800" spc="0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 i="1">
                <a:latin typeface="Calibri"/>
                <a:cs typeface="Calibri"/>
              </a:rPr>
              <a:t>H</a:t>
            </a:r>
            <a:r>
              <a:rPr dirty="0" smtClean="0" sz="800" spc="-4" i="1">
                <a:latin typeface="Calibri"/>
                <a:cs typeface="Calibri"/>
              </a:rPr>
              <a:t>o</a:t>
            </a:r>
            <a:r>
              <a:rPr dirty="0" smtClean="0" sz="800" spc="0" i="1">
                <a:latin typeface="Calibri"/>
                <a:cs typeface="Calibri"/>
              </a:rPr>
              <a:t>me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elep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8366" y="2424937"/>
            <a:ext cx="1969261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0" b="1">
                <a:latin typeface="Calibri"/>
                <a:cs typeface="Calibri"/>
              </a:rPr>
              <a:t>TEL</a:t>
            </a:r>
            <a:r>
              <a:rPr dirty="0" smtClean="0" sz="800" spc="4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P</a:t>
            </a:r>
            <a:r>
              <a:rPr dirty="0" smtClean="0" sz="800" spc="-4" b="1">
                <a:latin typeface="Calibri"/>
                <a:cs typeface="Calibri"/>
              </a:rPr>
              <a:t>H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-14" b="1">
                <a:latin typeface="Calibri"/>
                <a:cs typeface="Calibri"/>
              </a:rPr>
              <a:t>N</a:t>
            </a:r>
            <a:r>
              <a:rPr dirty="0" smtClean="0" sz="800" spc="0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-4" i="1">
                <a:latin typeface="Calibri"/>
                <a:cs typeface="Calibri"/>
              </a:rPr>
              <a:t>M</a:t>
            </a:r>
            <a:r>
              <a:rPr dirty="0" smtClean="0" sz="800" spc="-4" i="1">
                <a:latin typeface="Calibri"/>
                <a:cs typeface="Calibri"/>
              </a:rPr>
              <a:t>o</a:t>
            </a:r>
            <a:r>
              <a:rPr dirty="0" smtClean="0" sz="800" spc="-4" i="1">
                <a:latin typeface="Calibri"/>
                <a:cs typeface="Calibri"/>
              </a:rPr>
              <a:t>b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l</a:t>
            </a:r>
            <a:r>
              <a:rPr dirty="0" smtClean="0" sz="800" spc="0" i="1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elep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7628" y="2424937"/>
            <a:ext cx="2633852" cy="350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 b="1">
                <a:latin typeface="Calibri"/>
                <a:cs typeface="Calibri"/>
              </a:rPr>
              <a:t>E</a:t>
            </a:r>
            <a:r>
              <a:rPr dirty="0" smtClean="0" sz="800" spc="-4" b="1">
                <a:latin typeface="Calibri"/>
                <a:cs typeface="Calibri"/>
              </a:rPr>
              <a:t>M</a:t>
            </a: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0" b="1">
                <a:latin typeface="Calibri"/>
                <a:cs typeface="Calibri"/>
              </a:rPr>
              <a:t>IL</a:t>
            </a:r>
            <a:r>
              <a:rPr dirty="0" smtClean="0" sz="800" spc="0" b="1">
                <a:latin typeface="Calibri"/>
                <a:cs typeface="Calibri"/>
              </a:rPr>
              <a:t> </a:t>
            </a:r>
            <a:r>
              <a:rPr dirty="0" smtClean="0" sz="800" spc="0" b="1">
                <a:latin typeface="Calibri"/>
                <a:cs typeface="Calibri"/>
              </a:rPr>
              <a:t>A</a:t>
            </a:r>
            <a:r>
              <a:rPr dirty="0" smtClean="0" sz="800" spc="-4" b="1">
                <a:latin typeface="Calibri"/>
                <a:cs typeface="Calibri"/>
              </a:rPr>
              <a:t>D</a:t>
            </a:r>
            <a:r>
              <a:rPr dirty="0" smtClean="0" sz="800" spc="-14" b="1">
                <a:latin typeface="Calibri"/>
                <a:cs typeface="Calibri"/>
              </a:rPr>
              <a:t>D</a:t>
            </a:r>
            <a:r>
              <a:rPr dirty="0" smtClean="0" sz="800" spc="0" b="1">
                <a:latin typeface="Calibri"/>
                <a:cs typeface="Calibri"/>
              </a:rPr>
              <a:t>R</a:t>
            </a:r>
            <a:r>
              <a:rPr dirty="0" smtClean="0" sz="800" spc="-9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S</a:t>
            </a:r>
            <a:r>
              <a:rPr dirty="0" smtClean="0" sz="800" spc="0" b="1">
                <a:latin typeface="Calibri"/>
                <a:cs typeface="Calibri"/>
              </a:rPr>
              <a:t>S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  <a:hlinkClick r:id="rId2"/>
              </a:rPr>
              <a:t>j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h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n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m</a:t>
            </a:r>
            <a:r>
              <a:rPr dirty="0" smtClean="0" sz="1100" spc="-14">
                <a:latin typeface="Calibri"/>
                <a:cs typeface="Calibri"/>
                <a:hlinkClick r:id="rId2"/>
              </a:rPr>
              <a:t>i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th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@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d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m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ai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n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.c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509" y="2775457"/>
            <a:ext cx="4795130" cy="350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 b="1">
                <a:latin typeface="Calibri"/>
                <a:cs typeface="Calibri"/>
              </a:rPr>
              <a:t>P</a:t>
            </a:r>
            <a:r>
              <a:rPr dirty="0" smtClean="0" sz="800" spc="-4" b="1">
                <a:latin typeface="Calibri"/>
                <a:cs typeface="Calibri"/>
              </a:rPr>
              <a:t>L</a:t>
            </a:r>
            <a:r>
              <a:rPr dirty="0" smtClean="0" sz="800" spc="4" b="1">
                <a:latin typeface="Calibri"/>
                <a:cs typeface="Calibri"/>
              </a:rPr>
              <a:t>A</a:t>
            </a:r>
            <a:r>
              <a:rPr dirty="0" smtClean="0" sz="800" spc="-4" b="1">
                <a:latin typeface="Calibri"/>
                <a:cs typeface="Calibri"/>
              </a:rPr>
              <a:t>C</a:t>
            </a:r>
            <a:r>
              <a:rPr dirty="0" smtClean="0" sz="800" spc="0" b="1">
                <a:latin typeface="Calibri"/>
                <a:cs typeface="Calibri"/>
              </a:rPr>
              <a:t>E</a:t>
            </a:r>
            <a:r>
              <a:rPr dirty="0" smtClean="0" sz="800" spc="4" b="1">
                <a:latin typeface="Calibri"/>
                <a:cs typeface="Calibri"/>
              </a:rPr>
              <a:t> </a:t>
            </a:r>
            <a:r>
              <a:rPr dirty="0" smtClean="0" sz="800" spc="-4" b="1">
                <a:latin typeface="Calibri"/>
                <a:cs typeface="Calibri"/>
              </a:rPr>
              <a:t>O</a:t>
            </a:r>
            <a:r>
              <a:rPr dirty="0" smtClean="0" sz="800" spc="0" b="1">
                <a:latin typeface="Calibri"/>
                <a:cs typeface="Calibri"/>
              </a:rPr>
              <a:t>F</a:t>
            </a:r>
            <a:r>
              <a:rPr dirty="0" smtClean="0" sz="800" spc="-9" b="1">
                <a:latin typeface="Calibri"/>
                <a:cs typeface="Calibri"/>
              </a:rPr>
              <a:t> </a:t>
            </a:r>
            <a:r>
              <a:rPr dirty="0" smtClean="0" sz="800" spc="4" b="1">
                <a:latin typeface="Calibri"/>
                <a:cs typeface="Calibri"/>
              </a:rPr>
              <a:t>B</a:t>
            </a:r>
            <a:r>
              <a:rPr dirty="0" smtClean="0" sz="800" spc="-9" b="1">
                <a:latin typeface="Calibri"/>
                <a:cs typeface="Calibri"/>
              </a:rPr>
              <a:t>I</a:t>
            </a:r>
            <a:r>
              <a:rPr dirty="0" smtClean="0" sz="800" spc="0" b="1">
                <a:latin typeface="Calibri"/>
                <a:cs typeface="Calibri"/>
              </a:rPr>
              <a:t>RTH</a:t>
            </a:r>
            <a:r>
              <a:rPr dirty="0" smtClean="0" sz="800" spc="0" b="1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 i="1">
                <a:latin typeface="Calibri"/>
                <a:cs typeface="Calibri"/>
              </a:rPr>
              <a:t>C</a:t>
            </a:r>
            <a:r>
              <a:rPr dirty="0" smtClean="0" sz="800" spc="-4" i="1">
                <a:latin typeface="Calibri"/>
                <a:cs typeface="Calibri"/>
              </a:rPr>
              <a:t>i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y,</a:t>
            </a:r>
            <a:r>
              <a:rPr dirty="0" smtClean="0" sz="800" spc="4" i="1">
                <a:latin typeface="Calibri"/>
                <a:cs typeface="Calibri"/>
              </a:rPr>
              <a:t> </a:t>
            </a:r>
            <a:r>
              <a:rPr dirty="0" smtClean="0" sz="800" spc="0" i="1">
                <a:latin typeface="Calibri"/>
                <a:cs typeface="Calibri"/>
              </a:rPr>
              <a:t>C</a:t>
            </a:r>
            <a:r>
              <a:rPr dirty="0" smtClean="0" sz="800" spc="-4" i="1">
                <a:latin typeface="Calibri"/>
                <a:cs typeface="Calibri"/>
              </a:rPr>
              <a:t>o</a:t>
            </a:r>
            <a:r>
              <a:rPr dirty="0" smtClean="0" sz="800" spc="-4" i="1">
                <a:latin typeface="Calibri"/>
                <a:cs typeface="Calibri"/>
              </a:rPr>
              <a:t>u</a:t>
            </a:r>
            <a:r>
              <a:rPr dirty="0" smtClean="0" sz="800" spc="-4" i="1">
                <a:latin typeface="Calibri"/>
                <a:cs typeface="Calibri"/>
              </a:rPr>
              <a:t>n</a:t>
            </a:r>
            <a:r>
              <a:rPr dirty="0" smtClean="0" sz="800" spc="-4" i="1">
                <a:latin typeface="Calibri"/>
                <a:cs typeface="Calibri"/>
              </a:rPr>
              <a:t>t</a:t>
            </a:r>
            <a:r>
              <a:rPr dirty="0" smtClean="0" sz="800" spc="0" i="1">
                <a:latin typeface="Calibri"/>
                <a:cs typeface="Calibri"/>
              </a:rPr>
              <a:t>r</a:t>
            </a:r>
            <a:r>
              <a:rPr dirty="0" smtClean="0" sz="800" spc="4" i="1">
                <a:latin typeface="Calibri"/>
                <a:cs typeface="Calibri"/>
              </a:rPr>
              <a:t>y</a:t>
            </a:r>
            <a:r>
              <a:rPr dirty="0" smtClean="0" sz="800" spc="0">
                <a:latin typeface="Calibri"/>
                <a:cs typeface="Calibri"/>
              </a:rPr>
              <a:t>)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14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Birt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&lt;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5640" y="2775457"/>
            <a:ext cx="1775840" cy="3509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-4" b="1">
                <a:latin typeface="Calibri"/>
                <a:cs typeface="Calibri"/>
              </a:rPr>
              <a:t>C</a:t>
            </a:r>
            <a:r>
              <a:rPr dirty="0" smtClean="0" sz="800" spc="0" b="1">
                <a:latin typeface="Calibri"/>
                <a:cs typeface="Calibri"/>
              </a:rPr>
              <a:t>ITIZ</a:t>
            </a:r>
            <a:r>
              <a:rPr dirty="0" smtClean="0" sz="800" spc="4" b="1">
                <a:latin typeface="Calibri"/>
                <a:cs typeface="Calibri"/>
              </a:rPr>
              <a:t>E</a:t>
            </a:r>
            <a:r>
              <a:rPr dirty="0" smtClean="0" sz="800" spc="0" b="1">
                <a:latin typeface="Calibri"/>
                <a:cs typeface="Calibri"/>
              </a:rPr>
              <a:t>NSH</a:t>
            </a:r>
            <a:r>
              <a:rPr dirty="0" smtClean="0" sz="800" spc="-9" b="1">
                <a:latin typeface="Calibri"/>
                <a:cs typeface="Calibri"/>
              </a:rPr>
              <a:t>I</a:t>
            </a:r>
            <a:r>
              <a:rPr dirty="0" smtClean="0" sz="800" spc="0" b="1"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175"/>
              </a:spcBef>
            </a:pPr>
            <a:r>
              <a:rPr dirty="0" smtClean="0" sz="1100" spc="0">
                <a:latin typeface="Calibri"/>
                <a:cs typeface="Calibri"/>
              </a:rPr>
              <a:t>Am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rican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780" y="9626715"/>
            <a:ext cx="24349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098927" y="9626715"/>
            <a:ext cx="11145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