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johnsmith@domain.com" TargetMode="Externa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object 316"/>
          <p:cNvSpPr/>
          <p:nvPr/>
        </p:nvSpPr>
        <p:spPr>
          <a:xfrm>
            <a:off x="460248" y="1444370"/>
            <a:ext cx="6566661" cy="54609"/>
          </a:xfrm>
          <a:custGeom>
            <a:avLst/>
            <a:gdLst/>
            <a:ahLst/>
            <a:cxnLst/>
            <a:rect l="l" t="t" r="r" b="b"/>
            <a:pathLst>
              <a:path w="6566661" h="54609">
                <a:moveTo>
                  <a:pt x="0" y="54609"/>
                </a:moveTo>
                <a:lnTo>
                  <a:pt x="6566661" y="54609"/>
                </a:lnTo>
                <a:lnTo>
                  <a:pt x="6566661" y="0"/>
                </a:lnTo>
                <a:lnTo>
                  <a:pt x="0" y="0"/>
                </a:lnTo>
                <a:lnTo>
                  <a:pt x="0" y="54609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7" name="object 317"/>
          <p:cNvSpPr/>
          <p:nvPr/>
        </p:nvSpPr>
        <p:spPr>
          <a:xfrm>
            <a:off x="460248" y="1498345"/>
            <a:ext cx="65532" cy="169164"/>
          </a:xfrm>
          <a:custGeom>
            <a:avLst/>
            <a:gdLst/>
            <a:ahLst/>
            <a:cxnLst/>
            <a:rect l="l" t="t" r="r" b="b"/>
            <a:pathLst>
              <a:path w="65532" h="169164">
                <a:moveTo>
                  <a:pt x="0" y="169164"/>
                </a:moveTo>
                <a:lnTo>
                  <a:pt x="65532" y="169164"/>
                </a:lnTo>
                <a:lnTo>
                  <a:pt x="65532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8" name="object 318"/>
          <p:cNvSpPr/>
          <p:nvPr/>
        </p:nvSpPr>
        <p:spPr>
          <a:xfrm>
            <a:off x="6961378" y="1498345"/>
            <a:ext cx="65531" cy="169164"/>
          </a:xfrm>
          <a:custGeom>
            <a:avLst/>
            <a:gdLst/>
            <a:ahLst/>
            <a:cxnLst/>
            <a:rect l="l" t="t" r="r" b="b"/>
            <a:pathLst>
              <a:path w="65531" h="169164">
                <a:moveTo>
                  <a:pt x="0" y="169164"/>
                </a:moveTo>
                <a:lnTo>
                  <a:pt x="65531" y="169164"/>
                </a:lnTo>
                <a:lnTo>
                  <a:pt x="65531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9" name="object 319"/>
          <p:cNvSpPr/>
          <p:nvPr/>
        </p:nvSpPr>
        <p:spPr>
          <a:xfrm>
            <a:off x="460248" y="1694179"/>
            <a:ext cx="6566661" cy="0"/>
          </a:xfrm>
          <a:custGeom>
            <a:avLst/>
            <a:gdLst/>
            <a:ahLst/>
            <a:cxnLst/>
            <a:rect l="l" t="t" r="r" b="b"/>
            <a:pathLst>
              <a:path w="6566661" h="0">
                <a:moveTo>
                  <a:pt x="0" y="0"/>
                </a:moveTo>
                <a:lnTo>
                  <a:pt x="6566661" y="0"/>
                </a:lnTo>
              </a:path>
            </a:pathLst>
          </a:custGeom>
          <a:ln w="5461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0" name="object 320"/>
          <p:cNvSpPr/>
          <p:nvPr/>
        </p:nvSpPr>
        <p:spPr>
          <a:xfrm>
            <a:off x="525780" y="1498345"/>
            <a:ext cx="6435598" cy="169164"/>
          </a:xfrm>
          <a:custGeom>
            <a:avLst/>
            <a:gdLst/>
            <a:ahLst/>
            <a:cxnLst/>
            <a:rect l="l" t="t" r="r" b="b"/>
            <a:pathLst>
              <a:path w="6435598" h="169164">
                <a:moveTo>
                  <a:pt x="0" y="169164"/>
                </a:moveTo>
                <a:lnTo>
                  <a:pt x="6435598" y="169164"/>
                </a:lnTo>
                <a:lnTo>
                  <a:pt x="6435598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1" name="object 321"/>
          <p:cNvSpPr/>
          <p:nvPr/>
        </p:nvSpPr>
        <p:spPr>
          <a:xfrm>
            <a:off x="466344" y="1438275"/>
            <a:ext cx="6562090" cy="7365"/>
          </a:xfrm>
          <a:custGeom>
            <a:avLst/>
            <a:gdLst/>
            <a:ahLst/>
            <a:cxnLst/>
            <a:rect l="l" t="t" r="r" b="b"/>
            <a:pathLst>
              <a:path w="6562090" h="7365">
                <a:moveTo>
                  <a:pt x="0" y="7365"/>
                </a:moveTo>
                <a:lnTo>
                  <a:pt x="6562090" y="7365"/>
                </a:lnTo>
                <a:lnTo>
                  <a:pt x="656209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2" name="object 322"/>
          <p:cNvSpPr/>
          <p:nvPr/>
        </p:nvSpPr>
        <p:spPr>
          <a:xfrm>
            <a:off x="454152" y="1723897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3" name="object 323"/>
          <p:cNvSpPr/>
          <p:nvPr/>
        </p:nvSpPr>
        <p:spPr>
          <a:xfrm>
            <a:off x="460248" y="1723897"/>
            <a:ext cx="2730119" cy="0"/>
          </a:xfrm>
          <a:custGeom>
            <a:avLst/>
            <a:gdLst/>
            <a:ahLst/>
            <a:cxnLst/>
            <a:rect l="l" t="t" r="r" b="b"/>
            <a:pathLst>
              <a:path w="2730119" h="0">
                <a:moveTo>
                  <a:pt x="0" y="0"/>
                </a:moveTo>
                <a:lnTo>
                  <a:pt x="2730119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4" name="object 324"/>
          <p:cNvSpPr/>
          <p:nvPr/>
        </p:nvSpPr>
        <p:spPr>
          <a:xfrm>
            <a:off x="3196463" y="1723897"/>
            <a:ext cx="1929638" cy="0"/>
          </a:xfrm>
          <a:custGeom>
            <a:avLst/>
            <a:gdLst/>
            <a:ahLst/>
            <a:cxnLst/>
            <a:rect l="l" t="t" r="r" b="b"/>
            <a:pathLst>
              <a:path w="1929638" h="0">
                <a:moveTo>
                  <a:pt x="0" y="0"/>
                </a:moveTo>
                <a:lnTo>
                  <a:pt x="192963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5" name="object 325"/>
          <p:cNvSpPr/>
          <p:nvPr/>
        </p:nvSpPr>
        <p:spPr>
          <a:xfrm>
            <a:off x="5132197" y="1723897"/>
            <a:ext cx="1896110" cy="0"/>
          </a:xfrm>
          <a:custGeom>
            <a:avLst/>
            <a:gdLst/>
            <a:ahLst/>
            <a:cxnLst/>
            <a:rect l="l" t="t" r="r" b="b"/>
            <a:pathLst>
              <a:path w="1896110" h="0">
                <a:moveTo>
                  <a:pt x="0" y="0"/>
                </a:moveTo>
                <a:lnTo>
                  <a:pt x="189611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6" name="object 326"/>
          <p:cNvSpPr/>
          <p:nvPr/>
        </p:nvSpPr>
        <p:spPr>
          <a:xfrm>
            <a:off x="3193415" y="1720849"/>
            <a:ext cx="0" cy="356616"/>
          </a:xfrm>
          <a:custGeom>
            <a:avLst/>
            <a:gdLst/>
            <a:ahLst/>
            <a:cxnLst/>
            <a:rect l="l" t="t" r="r" b="b"/>
            <a:pathLst>
              <a:path w="0" h="356616">
                <a:moveTo>
                  <a:pt x="0" y="0"/>
                </a:moveTo>
                <a:lnTo>
                  <a:pt x="0" y="356616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7" name="object 327"/>
          <p:cNvSpPr/>
          <p:nvPr/>
        </p:nvSpPr>
        <p:spPr>
          <a:xfrm>
            <a:off x="5129149" y="1720849"/>
            <a:ext cx="0" cy="356616"/>
          </a:xfrm>
          <a:custGeom>
            <a:avLst/>
            <a:gdLst/>
            <a:ahLst/>
            <a:cxnLst/>
            <a:rect l="l" t="t" r="r" b="b"/>
            <a:pathLst>
              <a:path w="0" h="356616">
                <a:moveTo>
                  <a:pt x="0" y="0"/>
                </a:moveTo>
                <a:lnTo>
                  <a:pt x="0" y="356616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8" name="object 328"/>
          <p:cNvSpPr/>
          <p:nvPr/>
        </p:nvSpPr>
        <p:spPr>
          <a:xfrm>
            <a:off x="454152" y="2074417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9" name="object 329"/>
          <p:cNvSpPr/>
          <p:nvPr/>
        </p:nvSpPr>
        <p:spPr>
          <a:xfrm>
            <a:off x="460248" y="2074417"/>
            <a:ext cx="2730119" cy="0"/>
          </a:xfrm>
          <a:custGeom>
            <a:avLst/>
            <a:gdLst/>
            <a:ahLst/>
            <a:cxnLst/>
            <a:rect l="l" t="t" r="r" b="b"/>
            <a:pathLst>
              <a:path w="2730119" h="0">
                <a:moveTo>
                  <a:pt x="0" y="0"/>
                </a:moveTo>
                <a:lnTo>
                  <a:pt x="2730119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0" name="object 330"/>
          <p:cNvSpPr/>
          <p:nvPr/>
        </p:nvSpPr>
        <p:spPr>
          <a:xfrm>
            <a:off x="3196463" y="2074417"/>
            <a:ext cx="1929638" cy="0"/>
          </a:xfrm>
          <a:custGeom>
            <a:avLst/>
            <a:gdLst/>
            <a:ahLst/>
            <a:cxnLst/>
            <a:rect l="l" t="t" r="r" b="b"/>
            <a:pathLst>
              <a:path w="1929638" h="0">
                <a:moveTo>
                  <a:pt x="0" y="0"/>
                </a:moveTo>
                <a:lnTo>
                  <a:pt x="192963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1" name="object 331"/>
          <p:cNvSpPr/>
          <p:nvPr/>
        </p:nvSpPr>
        <p:spPr>
          <a:xfrm>
            <a:off x="5132197" y="2074417"/>
            <a:ext cx="1896110" cy="0"/>
          </a:xfrm>
          <a:custGeom>
            <a:avLst/>
            <a:gdLst/>
            <a:ahLst/>
            <a:cxnLst/>
            <a:rect l="l" t="t" r="r" b="b"/>
            <a:pathLst>
              <a:path w="1896110" h="0">
                <a:moveTo>
                  <a:pt x="0" y="0"/>
                </a:moveTo>
                <a:lnTo>
                  <a:pt x="189611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2" name="object 332"/>
          <p:cNvSpPr/>
          <p:nvPr/>
        </p:nvSpPr>
        <p:spPr>
          <a:xfrm>
            <a:off x="454152" y="2424937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3" name="object 333"/>
          <p:cNvSpPr/>
          <p:nvPr/>
        </p:nvSpPr>
        <p:spPr>
          <a:xfrm>
            <a:off x="460248" y="2424937"/>
            <a:ext cx="1965070" cy="0"/>
          </a:xfrm>
          <a:custGeom>
            <a:avLst/>
            <a:gdLst/>
            <a:ahLst/>
            <a:cxnLst/>
            <a:rect l="l" t="t" r="r" b="b"/>
            <a:pathLst>
              <a:path w="1965070" h="0">
                <a:moveTo>
                  <a:pt x="0" y="0"/>
                </a:moveTo>
                <a:lnTo>
                  <a:pt x="196507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4" name="object 334"/>
          <p:cNvSpPr/>
          <p:nvPr/>
        </p:nvSpPr>
        <p:spPr>
          <a:xfrm>
            <a:off x="2431415" y="2424937"/>
            <a:ext cx="1963165" cy="0"/>
          </a:xfrm>
          <a:custGeom>
            <a:avLst/>
            <a:gdLst/>
            <a:ahLst/>
            <a:cxnLst/>
            <a:rect l="l" t="t" r="r" b="b"/>
            <a:pathLst>
              <a:path w="1963165" h="0">
                <a:moveTo>
                  <a:pt x="0" y="0"/>
                </a:moveTo>
                <a:lnTo>
                  <a:pt x="196316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5" name="object 335"/>
          <p:cNvSpPr/>
          <p:nvPr/>
        </p:nvSpPr>
        <p:spPr>
          <a:xfrm>
            <a:off x="4400677" y="2424937"/>
            <a:ext cx="2627629" cy="0"/>
          </a:xfrm>
          <a:custGeom>
            <a:avLst/>
            <a:gdLst/>
            <a:ahLst/>
            <a:cxnLst/>
            <a:rect l="l" t="t" r="r" b="b"/>
            <a:pathLst>
              <a:path w="2627629" h="0">
                <a:moveTo>
                  <a:pt x="0" y="0"/>
                </a:moveTo>
                <a:lnTo>
                  <a:pt x="2627629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6" name="object 336"/>
          <p:cNvSpPr/>
          <p:nvPr/>
        </p:nvSpPr>
        <p:spPr>
          <a:xfrm>
            <a:off x="2428366" y="2421889"/>
            <a:ext cx="0" cy="356616"/>
          </a:xfrm>
          <a:custGeom>
            <a:avLst/>
            <a:gdLst/>
            <a:ahLst/>
            <a:cxnLst/>
            <a:rect l="l" t="t" r="r" b="b"/>
            <a:pathLst>
              <a:path w="0" h="356616">
                <a:moveTo>
                  <a:pt x="0" y="0"/>
                </a:moveTo>
                <a:lnTo>
                  <a:pt x="0" y="356616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7" name="object 337"/>
          <p:cNvSpPr/>
          <p:nvPr/>
        </p:nvSpPr>
        <p:spPr>
          <a:xfrm>
            <a:off x="4397628" y="2421890"/>
            <a:ext cx="0" cy="356615"/>
          </a:xfrm>
          <a:custGeom>
            <a:avLst/>
            <a:gdLst/>
            <a:ahLst/>
            <a:cxnLst/>
            <a:rect l="l" t="t" r="r" b="b"/>
            <a:pathLst>
              <a:path w="0" h="356615">
                <a:moveTo>
                  <a:pt x="0" y="0"/>
                </a:moveTo>
                <a:lnTo>
                  <a:pt x="0" y="356615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8" name="object 338"/>
          <p:cNvSpPr/>
          <p:nvPr/>
        </p:nvSpPr>
        <p:spPr>
          <a:xfrm>
            <a:off x="454152" y="2775457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9" name="object 339"/>
          <p:cNvSpPr/>
          <p:nvPr/>
        </p:nvSpPr>
        <p:spPr>
          <a:xfrm>
            <a:off x="460248" y="2775457"/>
            <a:ext cx="1965070" cy="0"/>
          </a:xfrm>
          <a:custGeom>
            <a:avLst/>
            <a:gdLst/>
            <a:ahLst/>
            <a:cxnLst/>
            <a:rect l="l" t="t" r="r" b="b"/>
            <a:pathLst>
              <a:path w="1965070" h="0">
                <a:moveTo>
                  <a:pt x="0" y="0"/>
                </a:moveTo>
                <a:lnTo>
                  <a:pt x="196507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0" name="object 340"/>
          <p:cNvSpPr/>
          <p:nvPr/>
        </p:nvSpPr>
        <p:spPr>
          <a:xfrm>
            <a:off x="2431415" y="2775457"/>
            <a:ext cx="1963165" cy="0"/>
          </a:xfrm>
          <a:custGeom>
            <a:avLst/>
            <a:gdLst/>
            <a:ahLst/>
            <a:cxnLst/>
            <a:rect l="l" t="t" r="r" b="b"/>
            <a:pathLst>
              <a:path w="1963165" h="0">
                <a:moveTo>
                  <a:pt x="0" y="0"/>
                </a:moveTo>
                <a:lnTo>
                  <a:pt x="196316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1" name="object 341"/>
          <p:cNvSpPr/>
          <p:nvPr/>
        </p:nvSpPr>
        <p:spPr>
          <a:xfrm>
            <a:off x="4400677" y="2775457"/>
            <a:ext cx="851915" cy="0"/>
          </a:xfrm>
          <a:custGeom>
            <a:avLst/>
            <a:gdLst/>
            <a:ahLst/>
            <a:cxnLst/>
            <a:rect l="l" t="t" r="r" b="b"/>
            <a:pathLst>
              <a:path w="851915" h="0">
                <a:moveTo>
                  <a:pt x="0" y="0"/>
                </a:moveTo>
                <a:lnTo>
                  <a:pt x="8519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2" name="object 342"/>
          <p:cNvSpPr/>
          <p:nvPr/>
        </p:nvSpPr>
        <p:spPr>
          <a:xfrm>
            <a:off x="5258689" y="2775457"/>
            <a:ext cx="1769617" cy="0"/>
          </a:xfrm>
          <a:custGeom>
            <a:avLst/>
            <a:gdLst/>
            <a:ahLst/>
            <a:cxnLst/>
            <a:rect l="l" t="t" r="r" b="b"/>
            <a:pathLst>
              <a:path w="1769617" h="0">
                <a:moveTo>
                  <a:pt x="0" y="0"/>
                </a:moveTo>
                <a:lnTo>
                  <a:pt x="1769617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3" name="object 343"/>
          <p:cNvSpPr/>
          <p:nvPr/>
        </p:nvSpPr>
        <p:spPr>
          <a:xfrm>
            <a:off x="460509" y="1438909"/>
            <a:ext cx="0" cy="1690497"/>
          </a:xfrm>
          <a:custGeom>
            <a:avLst/>
            <a:gdLst/>
            <a:ahLst/>
            <a:cxnLst/>
            <a:rect l="l" t="t" r="r" b="b"/>
            <a:pathLst>
              <a:path w="0" h="1690497">
                <a:moveTo>
                  <a:pt x="0" y="0"/>
                </a:moveTo>
                <a:lnTo>
                  <a:pt x="0" y="1690497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4" name="object 344"/>
          <p:cNvSpPr/>
          <p:nvPr/>
        </p:nvSpPr>
        <p:spPr>
          <a:xfrm>
            <a:off x="5255640" y="2772410"/>
            <a:ext cx="0" cy="356996"/>
          </a:xfrm>
          <a:custGeom>
            <a:avLst/>
            <a:gdLst/>
            <a:ahLst/>
            <a:cxnLst/>
            <a:rect l="l" t="t" r="r" b="b"/>
            <a:pathLst>
              <a:path w="0" h="356996">
                <a:moveTo>
                  <a:pt x="0" y="0"/>
                </a:moveTo>
                <a:lnTo>
                  <a:pt x="0" y="356996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5" name="object 345"/>
          <p:cNvSpPr/>
          <p:nvPr/>
        </p:nvSpPr>
        <p:spPr>
          <a:xfrm>
            <a:off x="7031481" y="1438910"/>
            <a:ext cx="0" cy="1690496"/>
          </a:xfrm>
          <a:custGeom>
            <a:avLst/>
            <a:gdLst/>
            <a:ahLst/>
            <a:cxnLst/>
            <a:rect l="l" t="t" r="r" b="b"/>
            <a:pathLst>
              <a:path w="0" h="1690496">
                <a:moveTo>
                  <a:pt x="0" y="0"/>
                </a:moveTo>
                <a:lnTo>
                  <a:pt x="0" y="1690496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6" name="object 346"/>
          <p:cNvSpPr/>
          <p:nvPr/>
        </p:nvSpPr>
        <p:spPr>
          <a:xfrm>
            <a:off x="466344" y="3126358"/>
            <a:ext cx="4786249" cy="0"/>
          </a:xfrm>
          <a:custGeom>
            <a:avLst/>
            <a:gdLst/>
            <a:ahLst/>
            <a:cxnLst/>
            <a:rect l="l" t="t" r="r" b="b"/>
            <a:pathLst>
              <a:path w="4786249" h="0">
                <a:moveTo>
                  <a:pt x="0" y="0"/>
                </a:moveTo>
                <a:lnTo>
                  <a:pt x="4786249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7" name="object 347"/>
          <p:cNvSpPr/>
          <p:nvPr/>
        </p:nvSpPr>
        <p:spPr>
          <a:xfrm>
            <a:off x="5258689" y="3126358"/>
            <a:ext cx="1769617" cy="0"/>
          </a:xfrm>
          <a:custGeom>
            <a:avLst/>
            <a:gdLst/>
            <a:ahLst/>
            <a:cxnLst/>
            <a:rect l="l" t="t" r="r" b="b"/>
            <a:pathLst>
              <a:path w="1769617" h="0">
                <a:moveTo>
                  <a:pt x="0" y="0"/>
                </a:moveTo>
                <a:lnTo>
                  <a:pt x="1769617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460248" y="3335146"/>
            <a:ext cx="820216" cy="0"/>
          </a:xfrm>
          <a:custGeom>
            <a:avLst/>
            <a:gdLst/>
            <a:ahLst/>
            <a:cxnLst/>
            <a:rect l="l" t="t" r="r" b="b"/>
            <a:pathLst>
              <a:path w="820216" h="0">
                <a:moveTo>
                  <a:pt x="0" y="0"/>
                </a:moveTo>
                <a:lnTo>
                  <a:pt x="820216" y="0"/>
                </a:lnTo>
              </a:path>
            </a:pathLst>
          </a:custGeom>
          <a:ln w="1651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460248" y="3342766"/>
            <a:ext cx="65532" cy="169164"/>
          </a:xfrm>
          <a:custGeom>
            <a:avLst/>
            <a:gdLst/>
            <a:ahLst/>
            <a:cxnLst/>
            <a:rect l="l" t="t" r="r" b="b"/>
            <a:pathLst>
              <a:path w="65532" h="169164">
                <a:moveTo>
                  <a:pt x="0" y="169164"/>
                </a:moveTo>
                <a:lnTo>
                  <a:pt x="65532" y="169164"/>
                </a:lnTo>
                <a:lnTo>
                  <a:pt x="65532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1214932" y="3342766"/>
            <a:ext cx="65531" cy="169164"/>
          </a:xfrm>
          <a:custGeom>
            <a:avLst/>
            <a:gdLst/>
            <a:ahLst/>
            <a:cxnLst/>
            <a:rect l="l" t="t" r="r" b="b"/>
            <a:pathLst>
              <a:path w="65531" h="169164">
                <a:moveTo>
                  <a:pt x="0" y="169164"/>
                </a:moveTo>
                <a:lnTo>
                  <a:pt x="65531" y="169164"/>
                </a:lnTo>
                <a:lnTo>
                  <a:pt x="65531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460248" y="3520312"/>
            <a:ext cx="820216" cy="0"/>
          </a:xfrm>
          <a:custGeom>
            <a:avLst/>
            <a:gdLst/>
            <a:ahLst/>
            <a:cxnLst/>
            <a:rect l="l" t="t" r="r" b="b"/>
            <a:pathLst>
              <a:path w="820216" h="0">
                <a:moveTo>
                  <a:pt x="0" y="0"/>
                </a:moveTo>
                <a:lnTo>
                  <a:pt x="820216" y="0"/>
                </a:lnTo>
              </a:path>
            </a:pathLst>
          </a:custGeom>
          <a:ln w="1803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525780" y="3342766"/>
            <a:ext cx="689152" cy="169164"/>
          </a:xfrm>
          <a:custGeom>
            <a:avLst/>
            <a:gdLst/>
            <a:ahLst/>
            <a:cxnLst/>
            <a:rect l="l" t="t" r="r" b="b"/>
            <a:pathLst>
              <a:path w="689152" h="169164">
                <a:moveTo>
                  <a:pt x="0" y="169164"/>
                </a:moveTo>
                <a:lnTo>
                  <a:pt x="689152" y="169164"/>
                </a:lnTo>
                <a:lnTo>
                  <a:pt x="689152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1283462" y="3335146"/>
            <a:ext cx="2597150" cy="0"/>
          </a:xfrm>
          <a:custGeom>
            <a:avLst/>
            <a:gdLst/>
            <a:ahLst/>
            <a:cxnLst/>
            <a:rect l="l" t="t" r="r" b="b"/>
            <a:pathLst>
              <a:path w="2597150" h="0">
                <a:moveTo>
                  <a:pt x="0" y="0"/>
                </a:moveTo>
                <a:lnTo>
                  <a:pt x="2597150" y="0"/>
                </a:lnTo>
              </a:path>
            </a:pathLst>
          </a:custGeom>
          <a:ln w="1651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1283462" y="3342766"/>
            <a:ext cx="68580" cy="169164"/>
          </a:xfrm>
          <a:custGeom>
            <a:avLst/>
            <a:gdLst/>
            <a:ahLst/>
            <a:cxnLst/>
            <a:rect l="l" t="t" r="r" b="b"/>
            <a:pathLst>
              <a:path w="68580" h="169164">
                <a:moveTo>
                  <a:pt x="0" y="169164"/>
                </a:moveTo>
                <a:lnTo>
                  <a:pt x="68580" y="169164"/>
                </a:lnTo>
                <a:lnTo>
                  <a:pt x="68580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3815207" y="3342766"/>
            <a:ext cx="65532" cy="169164"/>
          </a:xfrm>
          <a:custGeom>
            <a:avLst/>
            <a:gdLst/>
            <a:ahLst/>
            <a:cxnLst/>
            <a:rect l="l" t="t" r="r" b="b"/>
            <a:pathLst>
              <a:path w="65532" h="169164">
                <a:moveTo>
                  <a:pt x="0" y="169164"/>
                </a:moveTo>
                <a:lnTo>
                  <a:pt x="65532" y="169164"/>
                </a:lnTo>
                <a:lnTo>
                  <a:pt x="65532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1283462" y="3520312"/>
            <a:ext cx="2597150" cy="0"/>
          </a:xfrm>
          <a:custGeom>
            <a:avLst/>
            <a:gdLst/>
            <a:ahLst/>
            <a:cxnLst/>
            <a:rect l="l" t="t" r="r" b="b"/>
            <a:pathLst>
              <a:path w="2597150" h="0">
                <a:moveTo>
                  <a:pt x="0" y="0"/>
                </a:moveTo>
                <a:lnTo>
                  <a:pt x="2597150" y="0"/>
                </a:lnTo>
              </a:path>
            </a:pathLst>
          </a:custGeom>
          <a:ln w="1803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1352042" y="3342766"/>
            <a:ext cx="2463038" cy="169164"/>
          </a:xfrm>
          <a:custGeom>
            <a:avLst/>
            <a:gdLst/>
            <a:ahLst/>
            <a:cxnLst/>
            <a:rect l="l" t="t" r="r" b="b"/>
            <a:pathLst>
              <a:path w="2463038" h="169164">
                <a:moveTo>
                  <a:pt x="0" y="169164"/>
                </a:moveTo>
                <a:lnTo>
                  <a:pt x="2463038" y="169164"/>
                </a:lnTo>
                <a:lnTo>
                  <a:pt x="2463038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3883787" y="3335146"/>
            <a:ext cx="1768475" cy="0"/>
          </a:xfrm>
          <a:custGeom>
            <a:avLst/>
            <a:gdLst/>
            <a:ahLst/>
            <a:cxnLst/>
            <a:rect l="l" t="t" r="r" b="b"/>
            <a:pathLst>
              <a:path w="1768475" h="0">
                <a:moveTo>
                  <a:pt x="0" y="0"/>
                </a:moveTo>
                <a:lnTo>
                  <a:pt x="1768475" y="0"/>
                </a:lnTo>
              </a:path>
            </a:pathLst>
          </a:custGeom>
          <a:ln w="1651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3883787" y="3342766"/>
            <a:ext cx="68579" cy="169164"/>
          </a:xfrm>
          <a:custGeom>
            <a:avLst/>
            <a:gdLst/>
            <a:ahLst/>
            <a:cxnLst/>
            <a:rect l="l" t="t" r="r" b="b"/>
            <a:pathLst>
              <a:path w="68579" h="169164">
                <a:moveTo>
                  <a:pt x="0" y="169164"/>
                </a:moveTo>
                <a:lnTo>
                  <a:pt x="68579" y="169164"/>
                </a:lnTo>
                <a:lnTo>
                  <a:pt x="68579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5586349" y="3342766"/>
            <a:ext cx="65836" cy="169164"/>
          </a:xfrm>
          <a:custGeom>
            <a:avLst/>
            <a:gdLst/>
            <a:ahLst/>
            <a:cxnLst/>
            <a:rect l="l" t="t" r="r" b="b"/>
            <a:pathLst>
              <a:path w="65836" h="169164">
                <a:moveTo>
                  <a:pt x="0" y="169164"/>
                </a:moveTo>
                <a:lnTo>
                  <a:pt x="65836" y="169164"/>
                </a:lnTo>
                <a:lnTo>
                  <a:pt x="6583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3883787" y="3520312"/>
            <a:ext cx="1768475" cy="0"/>
          </a:xfrm>
          <a:custGeom>
            <a:avLst/>
            <a:gdLst/>
            <a:ahLst/>
            <a:cxnLst/>
            <a:rect l="l" t="t" r="r" b="b"/>
            <a:pathLst>
              <a:path w="1768475" h="0">
                <a:moveTo>
                  <a:pt x="0" y="0"/>
                </a:moveTo>
                <a:lnTo>
                  <a:pt x="1768475" y="0"/>
                </a:lnTo>
              </a:path>
            </a:pathLst>
          </a:custGeom>
          <a:ln w="1803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3952366" y="3342766"/>
            <a:ext cx="1633982" cy="169164"/>
          </a:xfrm>
          <a:custGeom>
            <a:avLst/>
            <a:gdLst/>
            <a:ahLst/>
            <a:cxnLst/>
            <a:rect l="l" t="t" r="r" b="b"/>
            <a:pathLst>
              <a:path w="1633982" h="169164">
                <a:moveTo>
                  <a:pt x="0" y="169164"/>
                </a:moveTo>
                <a:lnTo>
                  <a:pt x="1633982" y="169164"/>
                </a:lnTo>
                <a:lnTo>
                  <a:pt x="1633982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5655310" y="3335146"/>
            <a:ext cx="1371599" cy="0"/>
          </a:xfrm>
          <a:custGeom>
            <a:avLst/>
            <a:gdLst/>
            <a:ahLst/>
            <a:cxnLst/>
            <a:rect l="l" t="t" r="r" b="b"/>
            <a:pathLst>
              <a:path w="1371599" h="0">
                <a:moveTo>
                  <a:pt x="0" y="0"/>
                </a:moveTo>
                <a:lnTo>
                  <a:pt x="1371599" y="0"/>
                </a:lnTo>
              </a:path>
            </a:pathLst>
          </a:custGeom>
          <a:ln w="16510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5655310" y="3342766"/>
            <a:ext cx="68579" cy="169164"/>
          </a:xfrm>
          <a:custGeom>
            <a:avLst/>
            <a:gdLst/>
            <a:ahLst/>
            <a:cxnLst/>
            <a:rect l="l" t="t" r="r" b="b"/>
            <a:pathLst>
              <a:path w="68579" h="169164">
                <a:moveTo>
                  <a:pt x="0" y="169164"/>
                </a:moveTo>
                <a:lnTo>
                  <a:pt x="68579" y="169164"/>
                </a:lnTo>
                <a:lnTo>
                  <a:pt x="68579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6961378" y="3342766"/>
            <a:ext cx="65531" cy="169164"/>
          </a:xfrm>
          <a:custGeom>
            <a:avLst/>
            <a:gdLst/>
            <a:ahLst/>
            <a:cxnLst/>
            <a:rect l="l" t="t" r="r" b="b"/>
            <a:pathLst>
              <a:path w="65531" h="169164">
                <a:moveTo>
                  <a:pt x="0" y="169164"/>
                </a:moveTo>
                <a:lnTo>
                  <a:pt x="65531" y="169164"/>
                </a:lnTo>
                <a:lnTo>
                  <a:pt x="65531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5655310" y="3520312"/>
            <a:ext cx="1371599" cy="0"/>
          </a:xfrm>
          <a:custGeom>
            <a:avLst/>
            <a:gdLst/>
            <a:ahLst/>
            <a:cxnLst/>
            <a:rect l="l" t="t" r="r" b="b"/>
            <a:pathLst>
              <a:path w="1371599" h="0">
                <a:moveTo>
                  <a:pt x="0" y="0"/>
                </a:moveTo>
                <a:lnTo>
                  <a:pt x="1371599" y="0"/>
                </a:lnTo>
              </a:path>
            </a:pathLst>
          </a:custGeom>
          <a:ln w="1803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5723890" y="3342766"/>
            <a:ext cx="1237488" cy="169164"/>
          </a:xfrm>
          <a:custGeom>
            <a:avLst/>
            <a:gdLst/>
            <a:ahLst/>
            <a:cxnLst/>
            <a:rect l="l" t="t" r="r" b="b"/>
            <a:pathLst>
              <a:path w="1237488" h="169164">
                <a:moveTo>
                  <a:pt x="0" y="169164"/>
                </a:moveTo>
                <a:lnTo>
                  <a:pt x="1237488" y="169164"/>
                </a:lnTo>
                <a:lnTo>
                  <a:pt x="1237488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466344" y="3322954"/>
            <a:ext cx="814120" cy="0"/>
          </a:xfrm>
          <a:custGeom>
            <a:avLst/>
            <a:gdLst/>
            <a:ahLst/>
            <a:cxnLst/>
            <a:rect l="l" t="t" r="r" b="b"/>
            <a:pathLst>
              <a:path w="814120" h="0">
                <a:moveTo>
                  <a:pt x="0" y="0"/>
                </a:moveTo>
                <a:lnTo>
                  <a:pt x="8141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1286510" y="3322954"/>
            <a:ext cx="2594102" cy="0"/>
          </a:xfrm>
          <a:custGeom>
            <a:avLst/>
            <a:gdLst/>
            <a:ahLst/>
            <a:cxnLst/>
            <a:rect l="l" t="t" r="r" b="b"/>
            <a:pathLst>
              <a:path w="2594102" h="0">
                <a:moveTo>
                  <a:pt x="0" y="0"/>
                </a:moveTo>
                <a:lnTo>
                  <a:pt x="259410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3886835" y="3322954"/>
            <a:ext cx="1765427" cy="0"/>
          </a:xfrm>
          <a:custGeom>
            <a:avLst/>
            <a:gdLst/>
            <a:ahLst/>
            <a:cxnLst/>
            <a:rect l="l" t="t" r="r" b="b"/>
            <a:pathLst>
              <a:path w="1765427" h="0">
                <a:moveTo>
                  <a:pt x="0" y="0"/>
                </a:moveTo>
                <a:lnTo>
                  <a:pt x="1765427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5658358" y="3322954"/>
            <a:ext cx="1370076" cy="0"/>
          </a:xfrm>
          <a:custGeom>
            <a:avLst/>
            <a:gdLst/>
            <a:ahLst/>
            <a:cxnLst/>
            <a:rect l="l" t="t" r="r" b="b"/>
            <a:pathLst>
              <a:path w="1370076" h="0">
                <a:moveTo>
                  <a:pt x="0" y="0"/>
                </a:moveTo>
                <a:lnTo>
                  <a:pt x="137007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454152" y="3531742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460248" y="3531742"/>
            <a:ext cx="820216" cy="0"/>
          </a:xfrm>
          <a:custGeom>
            <a:avLst/>
            <a:gdLst/>
            <a:ahLst/>
            <a:cxnLst/>
            <a:rect l="l" t="t" r="r" b="b"/>
            <a:pathLst>
              <a:path w="820216" h="0">
                <a:moveTo>
                  <a:pt x="0" y="0"/>
                </a:moveTo>
                <a:lnTo>
                  <a:pt x="82021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1286510" y="3531742"/>
            <a:ext cx="2594102" cy="0"/>
          </a:xfrm>
          <a:custGeom>
            <a:avLst/>
            <a:gdLst/>
            <a:ahLst/>
            <a:cxnLst/>
            <a:rect l="l" t="t" r="r" b="b"/>
            <a:pathLst>
              <a:path w="2594102" h="0">
                <a:moveTo>
                  <a:pt x="0" y="0"/>
                </a:moveTo>
                <a:lnTo>
                  <a:pt x="259410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3886835" y="3531742"/>
            <a:ext cx="1765427" cy="0"/>
          </a:xfrm>
          <a:custGeom>
            <a:avLst/>
            <a:gdLst/>
            <a:ahLst/>
            <a:cxnLst/>
            <a:rect l="l" t="t" r="r" b="b"/>
            <a:pathLst>
              <a:path w="1765427" h="0">
                <a:moveTo>
                  <a:pt x="0" y="0"/>
                </a:moveTo>
                <a:lnTo>
                  <a:pt x="1765427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5658358" y="3531742"/>
            <a:ext cx="1370076" cy="0"/>
          </a:xfrm>
          <a:custGeom>
            <a:avLst/>
            <a:gdLst/>
            <a:ahLst/>
            <a:cxnLst/>
            <a:rect l="l" t="t" r="r" b="b"/>
            <a:pathLst>
              <a:path w="1370076" h="0">
                <a:moveTo>
                  <a:pt x="0" y="0"/>
                </a:moveTo>
                <a:lnTo>
                  <a:pt x="137007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454152" y="3739006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460248" y="3739006"/>
            <a:ext cx="820216" cy="0"/>
          </a:xfrm>
          <a:custGeom>
            <a:avLst/>
            <a:gdLst/>
            <a:ahLst/>
            <a:cxnLst/>
            <a:rect l="l" t="t" r="r" b="b"/>
            <a:pathLst>
              <a:path w="820216" h="0">
                <a:moveTo>
                  <a:pt x="0" y="0"/>
                </a:moveTo>
                <a:lnTo>
                  <a:pt x="82021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1286510" y="3739006"/>
            <a:ext cx="2594102" cy="0"/>
          </a:xfrm>
          <a:custGeom>
            <a:avLst/>
            <a:gdLst/>
            <a:ahLst/>
            <a:cxnLst/>
            <a:rect l="l" t="t" r="r" b="b"/>
            <a:pathLst>
              <a:path w="2594102" h="0">
                <a:moveTo>
                  <a:pt x="0" y="0"/>
                </a:moveTo>
                <a:lnTo>
                  <a:pt x="259410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3886835" y="3739006"/>
            <a:ext cx="1765427" cy="0"/>
          </a:xfrm>
          <a:custGeom>
            <a:avLst/>
            <a:gdLst/>
            <a:ahLst/>
            <a:cxnLst/>
            <a:rect l="l" t="t" r="r" b="b"/>
            <a:pathLst>
              <a:path w="1765427" h="0">
                <a:moveTo>
                  <a:pt x="0" y="0"/>
                </a:moveTo>
                <a:lnTo>
                  <a:pt x="1765427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5658358" y="3739006"/>
            <a:ext cx="1370076" cy="0"/>
          </a:xfrm>
          <a:custGeom>
            <a:avLst/>
            <a:gdLst/>
            <a:ahLst/>
            <a:cxnLst/>
            <a:rect l="l" t="t" r="r" b="b"/>
            <a:pathLst>
              <a:path w="1370076" h="0">
                <a:moveTo>
                  <a:pt x="0" y="0"/>
                </a:moveTo>
                <a:lnTo>
                  <a:pt x="137007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1283462" y="3319906"/>
            <a:ext cx="0" cy="629411"/>
          </a:xfrm>
          <a:custGeom>
            <a:avLst/>
            <a:gdLst/>
            <a:ahLst/>
            <a:cxnLst/>
            <a:rect l="l" t="t" r="r" b="b"/>
            <a:pathLst>
              <a:path w="0" h="629411">
                <a:moveTo>
                  <a:pt x="0" y="0"/>
                </a:moveTo>
                <a:lnTo>
                  <a:pt x="0" y="629411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3883787" y="3319906"/>
            <a:ext cx="0" cy="629412"/>
          </a:xfrm>
          <a:custGeom>
            <a:avLst/>
            <a:gdLst/>
            <a:ahLst/>
            <a:cxnLst/>
            <a:rect l="l" t="t" r="r" b="b"/>
            <a:pathLst>
              <a:path w="0" h="629412">
                <a:moveTo>
                  <a:pt x="0" y="0"/>
                </a:moveTo>
                <a:lnTo>
                  <a:pt x="0" y="629412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5655310" y="3319906"/>
            <a:ext cx="0" cy="629412"/>
          </a:xfrm>
          <a:custGeom>
            <a:avLst/>
            <a:gdLst/>
            <a:ahLst/>
            <a:cxnLst/>
            <a:rect l="l" t="t" r="r" b="b"/>
            <a:pathLst>
              <a:path w="0" h="629412">
                <a:moveTo>
                  <a:pt x="0" y="0"/>
                </a:moveTo>
                <a:lnTo>
                  <a:pt x="0" y="629412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460248" y="3975988"/>
            <a:ext cx="6566661" cy="0"/>
          </a:xfrm>
          <a:custGeom>
            <a:avLst/>
            <a:gdLst/>
            <a:ahLst/>
            <a:cxnLst/>
            <a:rect l="l" t="t" r="r" b="b"/>
            <a:pathLst>
              <a:path w="6566661" h="0">
                <a:moveTo>
                  <a:pt x="0" y="0"/>
                </a:moveTo>
                <a:lnTo>
                  <a:pt x="6566661" y="0"/>
                </a:lnTo>
              </a:path>
            </a:pathLst>
          </a:custGeom>
          <a:ln w="5461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460248" y="4002658"/>
            <a:ext cx="65532" cy="170688"/>
          </a:xfrm>
          <a:custGeom>
            <a:avLst/>
            <a:gdLst/>
            <a:ahLst/>
            <a:cxnLst/>
            <a:rect l="l" t="t" r="r" b="b"/>
            <a:pathLst>
              <a:path w="65532" h="170688">
                <a:moveTo>
                  <a:pt x="0" y="170688"/>
                </a:moveTo>
                <a:lnTo>
                  <a:pt x="65532" y="170688"/>
                </a:lnTo>
                <a:lnTo>
                  <a:pt x="65532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6961378" y="4002658"/>
            <a:ext cx="65531" cy="170688"/>
          </a:xfrm>
          <a:custGeom>
            <a:avLst/>
            <a:gdLst/>
            <a:ahLst/>
            <a:cxnLst/>
            <a:rect l="l" t="t" r="r" b="b"/>
            <a:pathLst>
              <a:path w="65531" h="170688">
                <a:moveTo>
                  <a:pt x="0" y="170688"/>
                </a:moveTo>
                <a:lnTo>
                  <a:pt x="65531" y="170688"/>
                </a:lnTo>
                <a:lnTo>
                  <a:pt x="65531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460248" y="4200016"/>
            <a:ext cx="6566661" cy="0"/>
          </a:xfrm>
          <a:custGeom>
            <a:avLst/>
            <a:gdLst/>
            <a:ahLst/>
            <a:cxnLst/>
            <a:rect l="l" t="t" r="r" b="b"/>
            <a:pathLst>
              <a:path w="6566661" h="0">
                <a:moveTo>
                  <a:pt x="0" y="0"/>
                </a:moveTo>
                <a:lnTo>
                  <a:pt x="6566661" y="0"/>
                </a:lnTo>
              </a:path>
            </a:pathLst>
          </a:custGeom>
          <a:ln w="5461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525780" y="4002658"/>
            <a:ext cx="6435598" cy="170688"/>
          </a:xfrm>
          <a:custGeom>
            <a:avLst/>
            <a:gdLst/>
            <a:ahLst/>
            <a:cxnLst/>
            <a:rect l="l" t="t" r="r" b="b"/>
            <a:pathLst>
              <a:path w="6435598" h="170688">
                <a:moveTo>
                  <a:pt x="0" y="170688"/>
                </a:moveTo>
                <a:lnTo>
                  <a:pt x="6435598" y="170688"/>
                </a:lnTo>
                <a:lnTo>
                  <a:pt x="6435598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454152" y="3946270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460248" y="3946270"/>
            <a:ext cx="820216" cy="0"/>
          </a:xfrm>
          <a:custGeom>
            <a:avLst/>
            <a:gdLst/>
            <a:ahLst/>
            <a:cxnLst/>
            <a:rect l="l" t="t" r="r" b="b"/>
            <a:pathLst>
              <a:path w="820216" h="0">
                <a:moveTo>
                  <a:pt x="0" y="0"/>
                </a:moveTo>
                <a:lnTo>
                  <a:pt x="82021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1286510" y="3946270"/>
            <a:ext cx="2594102" cy="0"/>
          </a:xfrm>
          <a:custGeom>
            <a:avLst/>
            <a:gdLst/>
            <a:ahLst/>
            <a:cxnLst/>
            <a:rect l="l" t="t" r="r" b="b"/>
            <a:pathLst>
              <a:path w="2594102" h="0">
                <a:moveTo>
                  <a:pt x="0" y="0"/>
                </a:moveTo>
                <a:lnTo>
                  <a:pt x="259410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3886835" y="3946270"/>
            <a:ext cx="1765427" cy="0"/>
          </a:xfrm>
          <a:custGeom>
            <a:avLst/>
            <a:gdLst/>
            <a:ahLst/>
            <a:cxnLst/>
            <a:rect l="l" t="t" r="r" b="b"/>
            <a:pathLst>
              <a:path w="1765427" h="0">
                <a:moveTo>
                  <a:pt x="0" y="0"/>
                </a:moveTo>
                <a:lnTo>
                  <a:pt x="1765427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5658358" y="3946270"/>
            <a:ext cx="1370076" cy="0"/>
          </a:xfrm>
          <a:custGeom>
            <a:avLst/>
            <a:gdLst/>
            <a:ahLst/>
            <a:cxnLst/>
            <a:rect l="l" t="t" r="r" b="b"/>
            <a:pathLst>
              <a:path w="1370076" h="0">
                <a:moveTo>
                  <a:pt x="0" y="0"/>
                </a:moveTo>
                <a:lnTo>
                  <a:pt x="137007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460248" y="4232783"/>
            <a:ext cx="1009192" cy="118872"/>
          </a:xfrm>
          <a:custGeom>
            <a:avLst/>
            <a:gdLst/>
            <a:ahLst/>
            <a:cxnLst/>
            <a:rect l="l" t="t" r="r" b="b"/>
            <a:pathLst>
              <a:path w="1009192" h="118872">
                <a:moveTo>
                  <a:pt x="0" y="118872"/>
                </a:moveTo>
                <a:lnTo>
                  <a:pt x="1009192" y="118872"/>
                </a:lnTo>
                <a:lnTo>
                  <a:pt x="1009192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460248" y="4351655"/>
            <a:ext cx="65532" cy="170687"/>
          </a:xfrm>
          <a:custGeom>
            <a:avLst/>
            <a:gdLst/>
            <a:ahLst/>
            <a:cxnLst/>
            <a:rect l="l" t="t" r="r" b="b"/>
            <a:pathLst>
              <a:path w="65532" h="170687">
                <a:moveTo>
                  <a:pt x="0" y="170687"/>
                </a:moveTo>
                <a:lnTo>
                  <a:pt x="65532" y="170687"/>
                </a:lnTo>
                <a:lnTo>
                  <a:pt x="65532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1403858" y="4351655"/>
            <a:ext cx="65531" cy="170687"/>
          </a:xfrm>
          <a:custGeom>
            <a:avLst/>
            <a:gdLst/>
            <a:ahLst/>
            <a:cxnLst/>
            <a:rect l="l" t="t" r="r" b="b"/>
            <a:pathLst>
              <a:path w="65531" h="170687">
                <a:moveTo>
                  <a:pt x="0" y="170687"/>
                </a:moveTo>
                <a:lnTo>
                  <a:pt x="65531" y="170687"/>
                </a:lnTo>
                <a:lnTo>
                  <a:pt x="65531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460248" y="4522342"/>
            <a:ext cx="1009192" cy="118872"/>
          </a:xfrm>
          <a:custGeom>
            <a:avLst/>
            <a:gdLst/>
            <a:ahLst/>
            <a:cxnLst/>
            <a:rect l="l" t="t" r="r" b="b"/>
            <a:pathLst>
              <a:path w="1009192" h="118872">
                <a:moveTo>
                  <a:pt x="0" y="118872"/>
                </a:moveTo>
                <a:lnTo>
                  <a:pt x="1009192" y="118872"/>
                </a:lnTo>
                <a:lnTo>
                  <a:pt x="1009192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525780" y="4351655"/>
            <a:ext cx="878128" cy="170687"/>
          </a:xfrm>
          <a:custGeom>
            <a:avLst/>
            <a:gdLst/>
            <a:ahLst/>
            <a:cxnLst/>
            <a:rect l="l" t="t" r="r" b="b"/>
            <a:pathLst>
              <a:path w="878128" h="170687">
                <a:moveTo>
                  <a:pt x="0" y="170687"/>
                </a:moveTo>
                <a:lnTo>
                  <a:pt x="878128" y="170687"/>
                </a:lnTo>
                <a:lnTo>
                  <a:pt x="878128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1475486" y="4232783"/>
            <a:ext cx="2862707" cy="118872"/>
          </a:xfrm>
          <a:custGeom>
            <a:avLst/>
            <a:gdLst/>
            <a:ahLst/>
            <a:cxnLst/>
            <a:rect l="l" t="t" r="r" b="b"/>
            <a:pathLst>
              <a:path w="2862707" h="118872">
                <a:moveTo>
                  <a:pt x="0" y="118872"/>
                </a:moveTo>
                <a:lnTo>
                  <a:pt x="2862707" y="118872"/>
                </a:lnTo>
                <a:lnTo>
                  <a:pt x="2862707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1475486" y="4351655"/>
            <a:ext cx="65531" cy="170687"/>
          </a:xfrm>
          <a:custGeom>
            <a:avLst/>
            <a:gdLst/>
            <a:ahLst/>
            <a:cxnLst/>
            <a:rect l="l" t="t" r="r" b="b"/>
            <a:pathLst>
              <a:path w="65531" h="170687">
                <a:moveTo>
                  <a:pt x="0" y="170687"/>
                </a:moveTo>
                <a:lnTo>
                  <a:pt x="65531" y="170687"/>
                </a:lnTo>
                <a:lnTo>
                  <a:pt x="65531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4272661" y="4351655"/>
            <a:ext cx="65532" cy="170687"/>
          </a:xfrm>
          <a:custGeom>
            <a:avLst/>
            <a:gdLst/>
            <a:ahLst/>
            <a:cxnLst/>
            <a:rect l="l" t="t" r="r" b="b"/>
            <a:pathLst>
              <a:path w="65532" h="170687">
                <a:moveTo>
                  <a:pt x="0" y="170687"/>
                </a:moveTo>
                <a:lnTo>
                  <a:pt x="65532" y="170687"/>
                </a:lnTo>
                <a:lnTo>
                  <a:pt x="65532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1475486" y="4522342"/>
            <a:ext cx="2862707" cy="118872"/>
          </a:xfrm>
          <a:custGeom>
            <a:avLst/>
            <a:gdLst/>
            <a:ahLst/>
            <a:cxnLst/>
            <a:rect l="l" t="t" r="r" b="b"/>
            <a:pathLst>
              <a:path w="2862707" h="118872">
                <a:moveTo>
                  <a:pt x="0" y="118872"/>
                </a:moveTo>
                <a:lnTo>
                  <a:pt x="2862707" y="118872"/>
                </a:lnTo>
                <a:lnTo>
                  <a:pt x="2862707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1541018" y="4351655"/>
            <a:ext cx="2731643" cy="170687"/>
          </a:xfrm>
          <a:custGeom>
            <a:avLst/>
            <a:gdLst/>
            <a:ahLst/>
            <a:cxnLst/>
            <a:rect l="l" t="t" r="r" b="b"/>
            <a:pathLst>
              <a:path w="2731643" h="170687">
                <a:moveTo>
                  <a:pt x="0" y="170687"/>
                </a:moveTo>
                <a:lnTo>
                  <a:pt x="2731643" y="170687"/>
                </a:lnTo>
                <a:lnTo>
                  <a:pt x="2731643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4341241" y="4240403"/>
            <a:ext cx="1254252" cy="0"/>
          </a:xfrm>
          <a:custGeom>
            <a:avLst/>
            <a:gdLst/>
            <a:ahLst/>
            <a:cxnLst/>
            <a:rect l="l" t="t" r="r" b="b"/>
            <a:pathLst>
              <a:path w="1254252" h="0">
                <a:moveTo>
                  <a:pt x="0" y="0"/>
                </a:moveTo>
                <a:lnTo>
                  <a:pt x="1254252" y="0"/>
                </a:lnTo>
              </a:path>
            </a:pathLst>
          </a:custGeom>
          <a:ln w="16509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4341241" y="4248022"/>
            <a:ext cx="68579" cy="170687"/>
          </a:xfrm>
          <a:custGeom>
            <a:avLst/>
            <a:gdLst/>
            <a:ahLst/>
            <a:cxnLst/>
            <a:rect l="l" t="t" r="r" b="b"/>
            <a:pathLst>
              <a:path w="68579" h="170687">
                <a:moveTo>
                  <a:pt x="0" y="170687"/>
                </a:moveTo>
                <a:lnTo>
                  <a:pt x="68579" y="170687"/>
                </a:lnTo>
                <a:lnTo>
                  <a:pt x="68579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5529961" y="4248022"/>
            <a:ext cx="65532" cy="170687"/>
          </a:xfrm>
          <a:custGeom>
            <a:avLst/>
            <a:gdLst/>
            <a:ahLst/>
            <a:cxnLst/>
            <a:rect l="l" t="t" r="r" b="b"/>
            <a:pathLst>
              <a:path w="65532" h="170687">
                <a:moveTo>
                  <a:pt x="0" y="170687"/>
                </a:moveTo>
                <a:lnTo>
                  <a:pt x="65532" y="170687"/>
                </a:lnTo>
                <a:lnTo>
                  <a:pt x="65532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4341241" y="4426331"/>
            <a:ext cx="1254252" cy="0"/>
          </a:xfrm>
          <a:custGeom>
            <a:avLst/>
            <a:gdLst/>
            <a:ahLst/>
            <a:cxnLst/>
            <a:rect l="l" t="t" r="r" b="b"/>
            <a:pathLst>
              <a:path w="1254252" h="0">
                <a:moveTo>
                  <a:pt x="0" y="0"/>
                </a:moveTo>
                <a:lnTo>
                  <a:pt x="1254252" y="0"/>
                </a:lnTo>
              </a:path>
            </a:pathLst>
          </a:custGeom>
          <a:ln w="16509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4409821" y="4248022"/>
            <a:ext cx="1120139" cy="170687"/>
          </a:xfrm>
          <a:custGeom>
            <a:avLst/>
            <a:gdLst/>
            <a:ahLst/>
            <a:cxnLst/>
            <a:rect l="l" t="t" r="r" b="b"/>
            <a:pathLst>
              <a:path w="1120139" h="170687">
                <a:moveTo>
                  <a:pt x="0" y="170687"/>
                </a:moveTo>
                <a:lnTo>
                  <a:pt x="1120139" y="170687"/>
                </a:lnTo>
                <a:lnTo>
                  <a:pt x="1120139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5601589" y="4232783"/>
            <a:ext cx="1425193" cy="118872"/>
          </a:xfrm>
          <a:custGeom>
            <a:avLst/>
            <a:gdLst/>
            <a:ahLst/>
            <a:cxnLst/>
            <a:rect l="l" t="t" r="r" b="b"/>
            <a:pathLst>
              <a:path w="1425193" h="118872">
                <a:moveTo>
                  <a:pt x="0" y="118872"/>
                </a:moveTo>
                <a:lnTo>
                  <a:pt x="1425193" y="118872"/>
                </a:lnTo>
                <a:lnTo>
                  <a:pt x="1425193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5601589" y="4351655"/>
            <a:ext cx="65836" cy="170687"/>
          </a:xfrm>
          <a:custGeom>
            <a:avLst/>
            <a:gdLst/>
            <a:ahLst/>
            <a:cxnLst/>
            <a:rect l="l" t="t" r="r" b="b"/>
            <a:pathLst>
              <a:path w="65836" h="170687">
                <a:moveTo>
                  <a:pt x="0" y="170687"/>
                </a:moveTo>
                <a:lnTo>
                  <a:pt x="65836" y="170687"/>
                </a:lnTo>
                <a:lnTo>
                  <a:pt x="65836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6961378" y="4351655"/>
            <a:ext cx="65531" cy="170687"/>
          </a:xfrm>
          <a:custGeom>
            <a:avLst/>
            <a:gdLst/>
            <a:ahLst/>
            <a:cxnLst/>
            <a:rect l="l" t="t" r="r" b="b"/>
            <a:pathLst>
              <a:path w="65531" h="170687">
                <a:moveTo>
                  <a:pt x="0" y="170687"/>
                </a:moveTo>
                <a:lnTo>
                  <a:pt x="65531" y="170687"/>
                </a:lnTo>
                <a:lnTo>
                  <a:pt x="65531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5601589" y="4522342"/>
            <a:ext cx="1425193" cy="118872"/>
          </a:xfrm>
          <a:custGeom>
            <a:avLst/>
            <a:gdLst/>
            <a:ahLst/>
            <a:cxnLst/>
            <a:rect l="l" t="t" r="r" b="b"/>
            <a:pathLst>
              <a:path w="1425193" h="118872">
                <a:moveTo>
                  <a:pt x="0" y="118872"/>
                </a:moveTo>
                <a:lnTo>
                  <a:pt x="1425193" y="118872"/>
                </a:lnTo>
                <a:lnTo>
                  <a:pt x="1425193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5667502" y="4351655"/>
            <a:ext cx="1293876" cy="170687"/>
          </a:xfrm>
          <a:custGeom>
            <a:avLst/>
            <a:gdLst/>
            <a:ahLst/>
            <a:cxnLst/>
            <a:rect l="l" t="t" r="r" b="b"/>
            <a:pathLst>
              <a:path w="1293876" h="170687">
                <a:moveTo>
                  <a:pt x="0" y="170687"/>
                </a:moveTo>
                <a:lnTo>
                  <a:pt x="1293876" y="170687"/>
                </a:lnTo>
                <a:lnTo>
                  <a:pt x="1293876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454152" y="4229735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460248" y="4229735"/>
            <a:ext cx="1009192" cy="0"/>
          </a:xfrm>
          <a:custGeom>
            <a:avLst/>
            <a:gdLst/>
            <a:ahLst/>
            <a:cxnLst/>
            <a:rect l="l" t="t" r="r" b="b"/>
            <a:pathLst>
              <a:path w="1009192" h="0">
                <a:moveTo>
                  <a:pt x="0" y="0"/>
                </a:moveTo>
                <a:lnTo>
                  <a:pt x="100919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1475486" y="4229735"/>
            <a:ext cx="2862707" cy="0"/>
          </a:xfrm>
          <a:custGeom>
            <a:avLst/>
            <a:gdLst/>
            <a:ahLst/>
            <a:cxnLst/>
            <a:rect l="l" t="t" r="r" b="b"/>
            <a:pathLst>
              <a:path w="2862707" h="0">
                <a:moveTo>
                  <a:pt x="0" y="0"/>
                </a:moveTo>
                <a:lnTo>
                  <a:pt x="2862707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4344289" y="4229735"/>
            <a:ext cx="1251203" cy="0"/>
          </a:xfrm>
          <a:custGeom>
            <a:avLst/>
            <a:gdLst/>
            <a:ahLst/>
            <a:cxnLst/>
            <a:rect l="l" t="t" r="r" b="b"/>
            <a:pathLst>
              <a:path w="1251203" h="0">
                <a:moveTo>
                  <a:pt x="0" y="0"/>
                </a:moveTo>
                <a:lnTo>
                  <a:pt x="1251203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5601589" y="4229735"/>
            <a:ext cx="1426717" cy="0"/>
          </a:xfrm>
          <a:custGeom>
            <a:avLst/>
            <a:gdLst/>
            <a:ahLst/>
            <a:cxnLst/>
            <a:rect l="l" t="t" r="r" b="b"/>
            <a:pathLst>
              <a:path w="1426717" h="0">
                <a:moveTo>
                  <a:pt x="0" y="0"/>
                </a:moveTo>
                <a:lnTo>
                  <a:pt x="1426717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4341241" y="4447666"/>
            <a:ext cx="624839" cy="0"/>
          </a:xfrm>
          <a:custGeom>
            <a:avLst/>
            <a:gdLst/>
            <a:ahLst/>
            <a:cxnLst/>
            <a:rect l="l" t="t" r="r" b="b"/>
            <a:pathLst>
              <a:path w="624839" h="0">
                <a:moveTo>
                  <a:pt x="0" y="0"/>
                </a:moveTo>
                <a:lnTo>
                  <a:pt x="624839" y="0"/>
                </a:lnTo>
              </a:path>
            </a:pathLst>
          </a:custGeom>
          <a:ln w="16509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4341241" y="4455286"/>
            <a:ext cx="68579" cy="170687"/>
          </a:xfrm>
          <a:custGeom>
            <a:avLst/>
            <a:gdLst/>
            <a:ahLst/>
            <a:cxnLst/>
            <a:rect l="l" t="t" r="r" b="b"/>
            <a:pathLst>
              <a:path w="68579" h="170687">
                <a:moveTo>
                  <a:pt x="0" y="170687"/>
                </a:moveTo>
                <a:lnTo>
                  <a:pt x="68579" y="170687"/>
                </a:lnTo>
                <a:lnTo>
                  <a:pt x="68579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4900549" y="4455286"/>
            <a:ext cx="65532" cy="170687"/>
          </a:xfrm>
          <a:custGeom>
            <a:avLst/>
            <a:gdLst/>
            <a:ahLst/>
            <a:cxnLst/>
            <a:rect l="l" t="t" r="r" b="b"/>
            <a:pathLst>
              <a:path w="65532" h="170687">
                <a:moveTo>
                  <a:pt x="0" y="170687"/>
                </a:moveTo>
                <a:lnTo>
                  <a:pt x="65532" y="170687"/>
                </a:lnTo>
                <a:lnTo>
                  <a:pt x="65532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4341241" y="4633594"/>
            <a:ext cx="624839" cy="0"/>
          </a:xfrm>
          <a:custGeom>
            <a:avLst/>
            <a:gdLst/>
            <a:ahLst/>
            <a:cxnLst/>
            <a:rect l="l" t="t" r="r" b="b"/>
            <a:pathLst>
              <a:path w="624839" h="0">
                <a:moveTo>
                  <a:pt x="0" y="0"/>
                </a:moveTo>
                <a:lnTo>
                  <a:pt x="624839" y="0"/>
                </a:lnTo>
              </a:path>
            </a:pathLst>
          </a:custGeom>
          <a:ln w="16509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4409821" y="4455286"/>
            <a:ext cx="490727" cy="170687"/>
          </a:xfrm>
          <a:custGeom>
            <a:avLst/>
            <a:gdLst/>
            <a:ahLst/>
            <a:cxnLst/>
            <a:rect l="l" t="t" r="r" b="b"/>
            <a:pathLst>
              <a:path w="490727" h="170687">
                <a:moveTo>
                  <a:pt x="0" y="170687"/>
                </a:moveTo>
                <a:lnTo>
                  <a:pt x="490727" y="170687"/>
                </a:lnTo>
                <a:lnTo>
                  <a:pt x="490727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4969129" y="4447666"/>
            <a:ext cx="626363" cy="0"/>
          </a:xfrm>
          <a:custGeom>
            <a:avLst/>
            <a:gdLst/>
            <a:ahLst/>
            <a:cxnLst/>
            <a:rect l="l" t="t" r="r" b="b"/>
            <a:pathLst>
              <a:path w="626363" h="0">
                <a:moveTo>
                  <a:pt x="0" y="0"/>
                </a:moveTo>
                <a:lnTo>
                  <a:pt x="626363" y="0"/>
                </a:lnTo>
              </a:path>
            </a:pathLst>
          </a:custGeom>
          <a:ln w="16509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4969129" y="4455286"/>
            <a:ext cx="68579" cy="170687"/>
          </a:xfrm>
          <a:custGeom>
            <a:avLst/>
            <a:gdLst/>
            <a:ahLst/>
            <a:cxnLst/>
            <a:rect l="l" t="t" r="r" b="b"/>
            <a:pathLst>
              <a:path w="68579" h="170687">
                <a:moveTo>
                  <a:pt x="0" y="170687"/>
                </a:moveTo>
                <a:lnTo>
                  <a:pt x="68579" y="170687"/>
                </a:lnTo>
                <a:lnTo>
                  <a:pt x="68579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5529961" y="4455286"/>
            <a:ext cx="65532" cy="170687"/>
          </a:xfrm>
          <a:custGeom>
            <a:avLst/>
            <a:gdLst/>
            <a:ahLst/>
            <a:cxnLst/>
            <a:rect l="l" t="t" r="r" b="b"/>
            <a:pathLst>
              <a:path w="65532" h="170687">
                <a:moveTo>
                  <a:pt x="0" y="170687"/>
                </a:moveTo>
                <a:lnTo>
                  <a:pt x="65532" y="170687"/>
                </a:lnTo>
                <a:lnTo>
                  <a:pt x="65532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4969129" y="4633594"/>
            <a:ext cx="626363" cy="0"/>
          </a:xfrm>
          <a:custGeom>
            <a:avLst/>
            <a:gdLst/>
            <a:ahLst/>
            <a:cxnLst/>
            <a:rect l="l" t="t" r="r" b="b"/>
            <a:pathLst>
              <a:path w="626363" h="0">
                <a:moveTo>
                  <a:pt x="0" y="0"/>
                </a:moveTo>
                <a:lnTo>
                  <a:pt x="626363" y="0"/>
                </a:lnTo>
              </a:path>
            </a:pathLst>
          </a:custGeom>
          <a:ln w="16509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5037709" y="4455286"/>
            <a:ext cx="492251" cy="170687"/>
          </a:xfrm>
          <a:custGeom>
            <a:avLst/>
            <a:gdLst/>
            <a:ahLst/>
            <a:cxnLst/>
            <a:rect l="l" t="t" r="r" b="b"/>
            <a:pathLst>
              <a:path w="492251" h="170687">
                <a:moveTo>
                  <a:pt x="0" y="170687"/>
                </a:moveTo>
                <a:lnTo>
                  <a:pt x="492251" y="170687"/>
                </a:lnTo>
                <a:lnTo>
                  <a:pt x="492251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454152" y="4436998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4344289" y="4436998"/>
            <a:ext cx="621791" cy="0"/>
          </a:xfrm>
          <a:custGeom>
            <a:avLst/>
            <a:gdLst/>
            <a:ahLst/>
            <a:cxnLst/>
            <a:rect l="l" t="t" r="r" b="b"/>
            <a:pathLst>
              <a:path w="621791" h="0">
                <a:moveTo>
                  <a:pt x="0" y="0"/>
                </a:moveTo>
                <a:lnTo>
                  <a:pt x="6217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4972177" y="4436998"/>
            <a:ext cx="623315" cy="0"/>
          </a:xfrm>
          <a:custGeom>
            <a:avLst/>
            <a:gdLst/>
            <a:ahLst/>
            <a:cxnLst/>
            <a:rect l="l" t="t" r="r" b="b"/>
            <a:pathLst>
              <a:path w="623315" h="0">
                <a:moveTo>
                  <a:pt x="0" y="0"/>
                </a:moveTo>
                <a:lnTo>
                  <a:pt x="6233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1472438" y="4226687"/>
            <a:ext cx="0" cy="420623"/>
          </a:xfrm>
          <a:custGeom>
            <a:avLst/>
            <a:gdLst/>
            <a:ahLst/>
            <a:cxnLst/>
            <a:rect l="l" t="t" r="r" b="b"/>
            <a:pathLst>
              <a:path w="0" h="420623">
                <a:moveTo>
                  <a:pt x="0" y="0"/>
                </a:moveTo>
                <a:lnTo>
                  <a:pt x="0" y="420623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454152" y="4644262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" name="object 174"/>
          <p:cNvSpPr/>
          <p:nvPr/>
        </p:nvSpPr>
        <p:spPr>
          <a:xfrm>
            <a:off x="460248" y="4644262"/>
            <a:ext cx="1009192" cy="0"/>
          </a:xfrm>
          <a:custGeom>
            <a:avLst/>
            <a:gdLst/>
            <a:ahLst/>
            <a:cxnLst/>
            <a:rect l="l" t="t" r="r" b="b"/>
            <a:pathLst>
              <a:path w="1009192" h="0">
                <a:moveTo>
                  <a:pt x="0" y="0"/>
                </a:moveTo>
                <a:lnTo>
                  <a:pt x="10091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1475486" y="4644262"/>
            <a:ext cx="289560" cy="0"/>
          </a:xfrm>
          <a:custGeom>
            <a:avLst/>
            <a:gdLst/>
            <a:ahLst/>
            <a:cxnLst/>
            <a:rect l="l" t="t" r="r" b="b"/>
            <a:pathLst>
              <a:path w="289560" h="0">
                <a:moveTo>
                  <a:pt x="0" y="0"/>
                </a:moveTo>
                <a:lnTo>
                  <a:pt x="28956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" name="object 176"/>
          <p:cNvSpPr/>
          <p:nvPr/>
        </p:nvSpPr>
        <p:spPr>
          <a:xfrm>
            <a:off x="1771142" y="4644262"/>
            <a:ext cx="2567051" cy="0"/>
          </a:xfrm>
          <a:custGeom>
            <a:avLst/>
            <a:gdLst/>
            <a:ahLst/>
            <a:cxnLst/>
            <a:rect l="l" t="t" r="r" b="b"/>
            <a:pathLst>
              <a:path w="2567051" h="0">
                <a:moveTo>
                  <a:pt x="0" y="0"/>
                </a:moveTo>
                <a:lnTo>
                  <a:pt x="256705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" name="object 177"/>
          <p:cNvSpPr/>
          <p:nvPr/>
        </p:nvSpPr>
        <p:spPr>
          <a:xfrm>
            <a:off x="4344289" y="4644262"/>
            <a:ext cx="621791" cy="0"/>
          </a:xfrm>
          <a:custGeom>
            <a:avLst/>
            <a:gdLst/>
            <a:ahLst/>
            <a:cxnLst/>
            <a:rect l="l" t="t" r="r" b="b"/>
            <a:pathLst>
              <a:path w="621791" h="0">
                <a:moveTo>
                  <a:pt x="0" y="0"/>
                </a:moveTo>
                <a:lnTo>
                  <a:pt x="6217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" name="object 178"/>
          <p:cNvSpPr/>
          <p:nvPr/>
        </p:nvSpPr>
        <p:spPr>
          <a:xfrm>
            <a:off x="4972177" y="4644262"/>
            <a:ext cx="623315" cy="0"/>
          </a:xfrm>
          <a:custGeom>
            <a:avLst/>
            <a:gdLst/>
            <a:ahLst/>
            <a:cxnLst/>
            <a:rect l="l" t="t" r="r" b="b"/>
            <a:pathLst>
              <a:path w="623315" h="0">
                <a:moveTo>
                  <a:pt x="0" y="0"/>
                </a:moveTo>
                <a:lnTo>
                  <a:pt x="6233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" name="object 179"/>
          <p:cNvSpPr/>
          <p:nvPr/>
        </p:nvSpPr>
        <p:spPr>
          <a:xfrm>
            <a:off x="5601589" y="4644262"/>
            <a:ext cx="1426717" cy="0"/>
          </a:xfrm>
          <a:custGeom>
            <a:avLst/>
            <a:gdLst/>
            <a:ahLst/>
            <a:cxnLst/>
            <a:rect l="l" t="t" r="r" b="b"/>
            <a:pathLst>
              <a:path w="1426717" h="0">
                <a:moveTo>
                  <a:pt x="0" y="0"/>
                </a:moveTo>
                <a:lnTo>
                  <a:pt x="1426717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" name="object 180"/>
          <p:cNvSpPr/>
          <p:nvPr/>
        </p:nvSpPr>
        <p:spPr>
          <a:xfrm>
            <a:off x="454152" y="4869815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" name="object 181"/>
          <p:cNvSpPr/>
          <p:nvPr/>
        </p:nvSpPr>
        <p:spPr>
          <a:xfrm>
            <a:off x="460248" y="4869815"/>
            <a:ext cx="1304797" cy="0"/>
          </a:xfrm>
          <a:custGeom>
            <a:avLst/>
            <a:gdLst/>
            <a:ahLst/>
            <a:cxnLst/>
            <a:rect l="l" t="t" r="r" b="b"/>
            <a:pathLst>
              <a:path w="1304797" h="0">
                <a:moveTo>
                  <a:pt x="0" y="0"/>
                </a:moveTo>
                <a:lnTo>
                  <a:pt x="1304797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1771142" y="4869815"/>
            <a:ext cx="2567051" cy="0"/>
          </a:xfrm>
          <a:custGeom>
            <a:avLst/>
            <a:gdLst/>
            <a:ahLst/>
            <a:cxnLst/>
            <a:rect l="l" t="t" r="r" b="b"/>
            <a:pathLst>
              <a:path w="2567051" h="0">
                <a:moveTo>
                  <a:pt x="0" y="0"/>
                </a:moveTo>
                <a:lnTo>
                  <a:pt x="256705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" name="object 183"/>
          <p:cNvSpPr/>
          <p:nvPr/>
        </p:nvSpPr>
        <p:spPr>
          <a:xfrm>
            <a:off x="4344289" y="4869815"/>
            <a:ext cx="621791" cy="0"/>
          </a:xfrm>
          <a:custGeom>
            <a:avLst/>
            <a:gdLst/>
            <a:ahLst/>
            <a:cxnLst/>
            <a:rect l="l" t="t" r="r" b="b"/>
            <a:pathLst>
              <a:path w="621791" h="0">
                <a:moveTo>
                  <a:pt x="0" y="0"/>
                </a:moveTo>
                <a:lnTo>
                  <a:pt x="6217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" name="object 184"/>
          <p:cNvSpPr/>
          <p:nvPr/>
        </p:nvSpPr>
        <p:spPr>
          <a:xfrm>
            <a:off x="4972177" y="4869815"/>
            <a:ext cx="623315" cy="0"/>
          </a:xfrm>
          <a:custGeom>
            <a:avLst/>
            <a:gdLst/>
            <a:ahLst/>
            <a:cxnLst/>
            <a:rect l="l" t="t" r="r" b="b"/>
            <a:pathLst>
              <a:path w="623315" h="0">
                <a:moveTo>
                  <a:pt x="0" y="0"/>
                </a:moveTo>
                <a:lnTo>
                  <a:pt x="62331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" name="object 185"/>
          <p:cNvSpPr/>
          <p:nvPr/>
        </p:nvSpPr>
        <p:spPr>
          <a:xfrm>
            <a:off x="5601589" y="4869815"/>
            <a:ext cx="1426717" cy="0"/>
          </a:xfrm>
          <a:custGeom>
            <a:avLst/>
            <a:gdLst/>
            <a:ahLst/>
            <a:cxnLst/>
            <a:rect l="l" t="t" r="r" b="b"/>
            <a:pathLst>
              <a:path w="1426717" h="0">
                <a:moveTo>
                  <a:pt x="0" y="0"/>
                </a:moveTo>
                <a:lnTo>
                  <a:pt x="1426717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454152" y="5096891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460248" y="5096891"/>
            <a:ext cx="1304797" cy="0"/>
          </a:xfrm>
          <a:custGeom>
            <a:avLst/>
            <a:gdLst/>
            <a:ahLst/>
            <a:cxnLst/>
            <a:rect l="l" t="t" r="r" b="b"/>
            <a:pathLst>
              <a:path w="1304797" h="0">
                <a:moveTo>
                  <a:pt x="0" y="0"/>
                </a:moveTo>
                <a:lnTo>
                  <a:pt x="1304797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" name="object 188"/>
          <p:cNvSpPr/>
          <p:nvPr/>
        </p:nvSpPr>
        <p:spPr>
          <a:xfrm>
            <a:off x="1771142" y="5096891"/>
            <a:ext cx="2567051" cy="0"/>
          </a:xfrm>
          <a:custGeom>
            <a:avLst/>
            <a:gdLst/>
            <a:ahLst/>
            <a:cxnLst/>
            <a:rect l="l" t="t" r="r" b="b"/>
            <a:pathLst>
              <a:path w="2567051" h="0">
                <a:moveTo>
                  <a:pt x="0" y="0"/>
                </a:moveTo>
                <a:lnTo>
                  <a:pt x="256705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" name="object 189"/>
          <p:cNvSpPr/>
          <p:nvPr/>
        </p:nvSpPr>
        <p:spPr>
          <a:xfrm>
            <a:off x="4344289" y="5096891"/>
            <a:ext cx="621791" cy="0"/>
          </a:xfrm>
          <a:custGeom>
            <a:avLst/>
            <a:gdLst/>
            <a:ahLst/>
            <a:cxnLst/>
            <a:rect l="l" t="t" r="r" b="b"/>
            <a:pathLst>
              <a:path w="621791" h="0">
                <a:moveTo>
                  <a:pt x="0" y="0"/>
                </a:moveTo>
                <a:lnTo>
                  <a:pt x="6217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" name="object 190"/>
          <p:cNvSpPr/>
          <p:nvPr/>
        </p:nvSpPr>
        <p:spPr>
          <a:xfrm>
            <a:off x="4972177" y="5096891"/>
            <a:ext cx="623315" cy="0"/>
          </a:xfrm>
          <a:custGeom>
            <a:avLst/>
            <a:gdLst/>
            <a:ahLst/>
            <a:cxnLst/>
            <a:rect l="l" t="t" r="r" b="b"/>
            <a:pathLst>
              <a:path w="623315" h="0">
                <a:moveTo>
                  <a:pt x="0" y="0"/>
                </a:moveTo>
                <a:lnTo>
                  <a:pt x="62331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" name="object 191"/>
          <p:cNvSpPr/>
          <p:nvPr/>
        </p:nvSpPr>
        <p:spPr>
          <a:xfrm>
            <a:off x="5601589" y="5096891"/>
            <a:ext cx="1426717" cy="0"/>
          </a:xfrm>
          <a:custGeom>
            <a:avLst/>
            <a:gdLst/>
            <a:ahLst/>
            <a:cxnLst/>
            <a:rect l="l" t="t" r="r" b="b"/>
            <a:pathLst>
              <a:path w="1426717" h="0">
                <a:moveTo>
                  <a:pt x="0" y="0"/>
                </a:moveTo>
                <a:lnTo>
                  <a:pt x="1426717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2" name="object 192"/>
          <p:cNvSpPr/>
          <p:nvPr/>
        </p:nvSpPr>
        <p:spPr>
          <a:xfrm>
            <a:off x="454152" y="5322697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3" name="object 193"/>
          <p:cNvSpPr/>
          <p:nvPr/>
        </p:nvSpPr>
        <p:spPr>
          <a:xfrm>
            <a:off x="460248" y="5322697"/>
            <a:ext cx="1304797" cy="0"/>
          </a:xfrm>
          <a:custGeom>
            <a:avLst/>
            <a:gdLst/>
            <a:ahLst/>
            <a:cxnLst/>
            <a:rect l="l" t="t" r="r" b="b"/>
            <a:pathLst>
              <a:path w="1304797" h="0">
                <a:moveTo>
                  <a:pt x="0" y="0"/>
                </a:moveTo>
                <a:lnTo>
                  <a:pt x="1304797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" name="object 194"/>
          <p:cNvSpPr/>
          <p:nvPr/>
        </p:nvSpPr>
        <p:spPr>
          <a:xfrm>
            <a:off x="1771142" y="5322697"/>
            <a:ext cx="2567051" cy="0"/>
          </a:xfrm>
          <a:custGeom>
            <a:avLst/>
            <a:gdLst/>
            <a:ahLst/>
            <a:cxnLst/>
            <a:rect l="l" t="t" r="r" b="b"/>
            <a:pathLst>
              <a:path w="2567051" h="0">
                <a:moveTo>
                  <a:pt x="0" y="0"/>
                </a:moveTo>
                <a:lnTo>
                  <a:pt x="256705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5" name="object 195"/>
          <p:cNvSpPr/>
          <p:nvPr/>
        </p:nvSpPr>
        <p:spPr>
          <a:xfrm>
            <a:off x="4344289" y="5322697"/>
            <a:ext cx="621791" cy="0"/>
          </a:xfrm>
          <a:custGeom>
            <a:avLst/>
            <a:gdLst/>
            <a:ahLst/>
            <a:cxnLst/>
            <a:rect l="l" t="t" r="r" b="b"/>
            <a:pathLst>
              <a:path w="621791" h="0">
                <a:moveTo>
                  <a:pt x="0" y="0"/>
                </a:moveTo>
                <a:lnTo>
                  <a:pt x="6217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" name="object 196"/>
          <p:cNvSpPr/>
          <p:nvPr/>
        </p:nvSpPr>
        <p:spPr>
          <a:xfrm>
            <a:off x="4972177" y="5322697"/>
            <a:ext cx="623315" cy="0"/>
          </a:xfrm>
          <a:custGeom>
            <a:avLst/>
            <a:gdLst/>
            <a:ahLst/>
            <a:cxnLst/>
            <a:rect l="l" t="t" r="r" b="b"/>
            <a:pathLst>
              <a:path w="623315" h="0">
                <a:moveTo>
                  <a:pt x="0" y="0"/>
                </a:moveTo>
                <a:lnTo>
                  <a:pt x="62331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" name="object 197"/>
          <p:cNvSpPr/>
          <p:nvPr/>
        </p:nvSpPr>
        <p:spPr>
          <a:xfrm>
            <a:off x="5601589" y="5322697"/>
            <a:ext cx="1426717" cy="0"/>
          </a:xfrm>
          <a:custGeom>
            <a:avLst/>
            <a:gdLst/>
            <a:ahLst/>
            <a:cxnLst/>
            <a:rect l="l" t="t" r="r" b="b"/>
            <a:pathLst>
              <a:path w="1426717" h="0">
                <a:moveTo>
                  <a:pt x="0" y="0"/>
                </a:moveTo>
                <a:lnTo>
                  <a:pt x="1426717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8" name="object 198"/>
          <p:cNvSpPr/>
          <p:nvPr/>
        </p:nvSpPr>
        <p:spPr>
          <a:xfrm>
            <a:off x="460509" y="3319906"/>
            <a:ext cx="0" cy="2231390"/>
          </a:xfrm>
          <a:custGeom>
            <a:avLst/>
            <a:gdLst/>
            <a:ahLst/>
            <a:cxnLst/>
            <a:rect l="l" t="t" r="r" b="b"/>
            <a:pathLst>
              <a:path w="0" h="2231390">
                <a:moveTo>
                  <a:pt x="0" y="0"/>
                </a:moveTo>
                <a:lnTo>
                  <a:pt x="0" y="223139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9" name="object 199"/>
          <p:cNvSpPr/>
          <p:nvPr/>
        </p:nvSpPr>
        <p:spPr>
          <a:xfrm>
            <a:off x="1768093" y="4641214"/>
            <a:ext cx="0" cy="910082"/>
          </a:xfrm>
          <a:custGeom>
            <a:avLst/>
            <a:gdLst/>
            <a:ahLst/>
            <a:cxnLst/>
            <a:rect l="l" t="t" r="r" b="b"/>
            <a:pathLst>
              <a:path w="0" h="910082">
                <a:moveTo>
                  <a:pt x="0" y="0"/>
                </a:moveTo>
                <a:lnTo>
                  <a:pt x="0" y="910082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0" name="object 200"/>
          <p:cNvSpPr/>
          <p:nvPr/>
        </p:nvSpPr>
        <p:spPr>
          <a:xfrm>
            <a:off x="4341240" y="4226687"/>
            <a:ext cx="0" cy="1324609"/>
          </a:xfrm>
          <a:custGeom>
            <a:avLst/>
            <a:gdLst/>
            <a:ahLst/>
            <a:cxnLst/>
            <a:rect l="l" t="t" r="r" b="b"/>
            <a:pathLst>
              <a:path w="0" h="1324609">
                <a:moveTo>
                  <a:pt x="0" y="0"/>
                </a:moveTo>
                <a:lnTo>
                  <a:pt x="0" y="1324609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1" name="object 201"/>
          <p:cNvSpPr/>
          <p:nvPr/>
        </p:nvSpPr>
        <p:spPr>
          <a:xfrm>
            <a:off x="4969128" y="4433951"/>
            <a:ext cx="0" cy="1117345"/>
          </a:xfrm>
          <a:custGeom>
            <a:avLst/>
            <a:gdLst/>
            <a:ahLst/>
            <a:cxnLst/>
            <a:rect l="l" t="t" r="r" b="b"/>
            <a:pathLst>
              <a:path w="0" h="1117345">
                <a:moveTo>
                  <a:pt x="0" y="0"/>
                </a:moveTo>
                <a:lnTo>
                  <a:pt x="0" y="1117345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2" name="object 202"/>
          <p:cNvSpPr/>
          <p:nvPr/>
        </p:nvSpPr>
        <p:spPr>
          <a:xfrm>
            <a:off x="5598540" y="4226687"/>
            <a:ext cx="0" cy="1324609"/>
          </a:xfrm>
          <a:custGeom>
            <a:avLst/>
            <a:gdLst/>
            <a:ahLst/>
            <a:cxnLst/>
            <a:rect l="l" t="t" r="r" b="b"/>
            <a:pathLst>
              <a:path w="0" h="1324609">
                <a:moveTo>
                  <a:pt x="0" y="0"/>
                </a:moveTo>
                <a:lnTo>
                  <a:pt x="0" y="1324609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3" name="object 203"/>
          <p:cNvSpPr/>
          <p:nvPr/>
        </p:nvSpPr>
        <p:spPr>
          <a:xfrm>
            <a:off x="7031481" y="3319907"/>
            <a:ext cx="0" cy="2231389"/>
          </a:xfrm>
          <a:custGeom>
            <a:avLst/>
            <a:gdLst/>
            <a:ahLst/>
            <a:cxnLst/>
            <a:rect l="l" t="t" r="r" b="b"/>
            <a:pathLst>
              <a:path w="0" h="2231389">
                <a:moveTo>
                  <a:pt x="0" y="0"/>
                </a:moveTo>
                <a:lnTo>
                  <a:pt x="0" y="2231389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4" name="object 204"/>
          <p:cNvSpPr/>
          <p:nvPr/>
        </p:nvSpPr>
        <p:spPr>
          <a:xfrm>
            <a:off x="457200" y="5578729"/>
            <a:ext cx="6574282" cy="0"/>
          </a:xfrm>
          <a:custGeom>
            <a:avLst/>
            <a:gdLst/>
            <a:ahLst/>
            <a:cxnLst/>
            <a:rect l="l" t="t" r="r" b="b"/>
            <a:pathLst>
              <a:path w="6574282" h="0">
                <a:moveTo>
                  <a:pt x="0" y="0"/>
                </a:moveTo>
                <a:lnTo>
                  <a:pt x="6574282" y="0"/>
                </a:lnTo>
              </a:path>
            </a:pathLst>
          </a:custGeom>
          <a:ln w="53085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5" name="object 205"/>
          <p:cNvSpPr/>
          <p:nvPr/>
        </p:nvSpPr>
        <p:spPr>
          <a:xfrm>
            <a:off x="457200" y="5604636"/>
            <a:ext cx="68579" cy="170687"/>
          </a:xfrm>
          <a:custGeom>
            <a:avLst/>
            <a:gdLst/>
            <a:ahLst/>
            <a:cxnLst/>
            <a:rect l="l" t="t" r="r" b="b"/>
            <a:pathLst>
              <a:path w="68579" h="170687">
                <a:moveTo>
                  <a:pt x="0" y="170687"/>
                </a:moveTo>
                <a:lnTo>
                  <a:pt x="68579" y="170687"/>
                </a:lnTo>
                <a:lnTo>
                  <a:pt x="68579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6" name="object 206"/>
          <p:cNvSpPr/>
          <p:nvPr/>
        </p:nvSpPr>
        <p:spPr>
          <a:xfrm>
            <a:off x="6961378" y="5604636"/>
            <a:ext cx="70103" cy="170687"/>
          </a:xfrm>
          <a:custGeom>
            <a:avLst/>
            <a:gdLst/>
            <a:ahLst/>
            <a:cxnLst/>
            <a:rect l="l" t="t" r="r" b="b"/>
            <a:pathLst>
              <a:path w="70103" h="170687">
                <a:moveTo>
                  <a:pt x="0" y="170687"/>
                </a:moveTo>
                <a:lnTo>
                  <a:pt x="70103" y="170687"/>
                </a:lnTo>
                <a:lnTo>
                  <a:pt x="70103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7" name="object 207"/>
          <p:cNvSpPr/>
          <p:nvPr/>
        </p:nvSpPr>
        <p:spPr>
          <a:xfrm>
            <a:off x="457200" y="5801994"/>
            <a:ext cx="6574282" cy="0"/>
          </a:xfrm>
          <a:custGeom>
            <a:avLst/>
            <a:gdLst/>
            <a:ahLst/>
            <a:cxnLst/>
            <a:rect l="l" t="t" r="r" b="b"/>
            <a:pathLst>
              <a:path w="6574282" h="0">
                <a:moveTo>
                  <a:pt x="0" y="0"/>
                </a:moveTo>
                <a:lnTo>
                  <a:pt x="6574282" y="0"/>
                </a:lnTo>
              </a:path>
            </a:pathLst>
          </a:custGeom>
          <a:ln w="54609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8" name="object 208"/>
          <p:cNvSpPr/>
          <p:nvPr/>
        </p:nvSpPr>
        <p:spPr>
          <a:xfrm>
            <a:off x="525780" y="5604636"/>
            <a:ext cx="6435598" cy="170687"/>
          </a:xfrm>
          <a:custGeom>
            <a:avLst/>
            <a:gdLst/>
            <a:ahLst/>
            <a:cxnLst/>
            <a:rect l="l" t="t" r="r" b="b"/>
            <a:pathLst>
              <a:path w="6435598" h="170687">
                <a:moveTo>
                  <a:pt x="0" y="170687"/>
                </a:moveTo>
                <a:lnTo>
                  <a:pt x="6435598" y="170687"/>
                </a:lnTo>
                <a:lnTo>
                  <a:pt x="6435598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9" name="object 209"/>
          <p:cNvSpPr/>
          <p:nvPr/>
        </p:nvSpPr>
        <p:spPr>
          <a:xfrm>
            <a:off x="466344" y="5548249"/>
            <a:ext cx="1298702" cy="0"/>
          </a:xfrm>
          <a:custGeom>
            <a:avLst/>
            <a:gdLst/>
            <a:ahLst/>
            <a:cxnLst/>
            <a:rect l="l" t="t" r="r" b="b"/>
            <a:pathLst>
              <a:path w="1298702" h="0">
                <a:moveTo>
                  <a:pt x="0" y="0"/>
                </a:moveTo>
                <a:lnTo>
                  <a:pt x="129870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0" name="object 210"/>
          <p:cNvSpPr/>
          <p:nvPr/>
        </p:nvSpPr>
        <p:spPr>
          <a:xfrm>
            <a:off x="1771142" y="5548249"/>
            <a:ext cx="2567051" cy="0"/>
          </a:xfrm>
          <a:custGeom>
            <a:avLst/>
            <a:gdLst/>
            <a:ahLst/>
            <a:cxnLst/>
            <a:rect l="l" t="t" r="r" b="b"/>
            <a:pathLst>
              <a:path w="2567051" h="0">
                <a:moveTo>
                  <a:pt x="0" y="0"/>
                </a:moveTo>
                <a:lnTo>
                  <a:pt x="256705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1" name="object 211"/>
          <p:cNvSpPr/>
          <p:nvPr/>
        </p:nvSpPr>
        <p:spPr>
          <a:xfrm>
            <a:off x="4344289" y="5548249"/>
            <a:ext cx="621791" cy="0"/>
          </a:xfrm>
          <a:custGeom>
            <a:avLst/>
            <a:gdLst/>
            <a:ahLst/>
            <a:cxnLst/>
            <a:rect l="l" t="t" r="r" b="b"/>
            <a:pathLst>
              <a:path w="621791" h="0">
                <a:moveTo>
                  <a:pt x="0" y="0"/>
                </a:moveTo>
                <a:lnTo>
                  <a:pt x="6217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2" name="object 212"/>
          <p:cNvSpPr/>
          <p:nvPr/>
        </p:nvSpPr>
        <p:spPr>
          <a:xfrm>
            <a:off x="4972177" y="5548249"/>
            <a:ext cx="623315" cy="0"/>
          </a:xfrm>
          <a:custGeom>
            <a:avLst/>
            <a:gdLst/>
            <a:ahLst/>
            <a:cxnLst/>
            <a:rect l="l" t="t" r="r" b="b"/>
            <a:pathLst>
              <a:path w="623315" h="0">
                <a:moveTo>
                  <a:pt x="0" y="0"/>
                </a:moveTo>
                <a:lnTo>
                  <a:pt x="62331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3" name="object 213"/>
          <p:cNvSpPr/>
          <p:nvPr/>
        </p:nvSpPr>
        <p:spPr>
          <a:xfrm>
            <a:off x="5601589" y="5548249"/>
            <a:ext cx="1426717" cy="0"/>
          </a:xfrm>
          <a:custGeom>
            <a:avLst/>
            <a:gdLst/>
            <a:ahLst/>
            <a:cxnLst/>
            <a:rect l="l" t="t" r="r" b="b"/>
            <a:pathLst>
              <a:path w="1426717" h="0">
                <a:moveTo>
                  <a:pt x="0" y="0"/>
                </a:moveTo>
                <a:lnTo>
                  <a:pt x="1426717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4" name="object 214"/>
          <p:cNvSpPr/>
          <p:nvPr/>
        </p:nvSpPr>
        <p:spPr>
          <a:xfrm>
            <a:off x="460248" y="5834760"/>
            <a:ext cx="2184527" cy="128015"/>
          </a:xfrm>
          <a:custGeom>
            <a:avLst/>
            <a:gdLst/>
            <a:ahLst/>
            <a:cxnLst/>
            <a:rect l="l" t="t" r="r" b="b"/>
            <a:pathLst>
              <a:path w="2184527" h="128015">
                <a:moveTo>
                  <a:pt x="0" y="128015"/>
                </a:moveTo>
                <a:lnTo>
                  <a:pt x="2184527" y="128015"/>
                </a:lnTo>
                <a:lnTo>
                  <a:pt x="2184527" y="0"/>
                </a:lnTo>
                <a:lnTo>
                  <a:pt x="0" y="0"/>
                </a:lnTo>
                <a:lnTo>
                  <a:pt x="0" y="128015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5" name="object 215"/>
          <p:cNvSpPr/>
          <p:nvPr/>
        </p:nvSpPr>
        <p:spPr>
          <a:xfrm>
            <a:off x="460248" y="5962776"/>
            <a:ext cx="65532" cy="170687"/>
          </a:xfrm>
          <a:custGeom>
            <a:avLst/>
            <a:gdLst/>
            <a:ahLst/>
            <a:cxnLst/>
            <a:rect l="l" t="t" r="r" b="b"/>
            <a:pathLst>
              <a:path w="65532" h="170687">
                <a:moveTo>
                  <a:pt x="0" y="170687"/>
                </a:moveTo>
                <a:lnTo>
                  <a:pt x="65532" y="170687"/>
                </a:lnTo>
                <a:lnTo>
                  <a:pt x="65532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6" name="object 216"/>
          <p:cNvSpPr/>
          <p:nvPr/>
        </p:nvSpPr>
        <p:spPr>
          <a:xfrm>
            <a:off x="2579243" y="5962776"/>
            <a:ext cx="65531" cy="170687"/>
          </a:xfrm>
          <a:custGeom>
            <a:avLst/>
            <a:gdLst/>
            <a:ahLst/>
            <a:cxnLst/>
            <a:rect l="l" t="t" r="r" b="b"/>
            <a:pathLst>
              <a:path w="65531" h="170687">
                <a:moveTo>
                  <a:pt x="0" y="170687"/>
                </a:moveTo>
                <a:lnTo>
                  <a:pt x="65531" y="170687"/>
                </a:lnTo>
                <a:lnTo>
                  <a:pt x="65531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7" name="object 217"/>
          <p:cNvSpPr/>
          <p:nvPr/>
        </p:nvSpPr>
        <p:spPr>
          <a:xfrm>
            <a:off x="460248" y="6133465"/>
            <a:ext cx="2184527" cy="128015"/>
          </a:xfrm>
          <a:custGeom>
            <a:avLst/>
            <a:gdLst/>
            <a:ahLst/>
            <a:cxnLst/>
            <a:rect l="l" t="t" r="r" b="b"/>
            <a:pathLst>
              <a:path w="2184527" h="128015">
                <a:moveTo>
                  <a:pt x="0" y="128015"/>
                </a:moveTo>
                <a:lnTo>
                  <a:pt x="2184527" y="128015"/>
                </a:lnTo>
                <a:lnTo>
                  <a:pt x="2184527" y="0"/>
                </a:lnTo>
                <a:lnTo>
                  <a:pt x="0" y="0"/>
                </a:lnTo>
                <a:lnTo>
                  <a:pt x="0" y="128015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8" name="object 218"/>
          <p:cNvSpPr/>
          <p:nvPr/>
        </p:nvSpPr>
        <p:spPr>
          <a:xfrm>
            <a:off x="525780" y="5962776"/>
            <a:ext cx="2053463" cy="170687"/>
          </a:xfrm>
          <a:custGeom>
            <a:avLst/>
            <a:gdLst/>
            <a:ahLst/>
            <a:cxnLst/>
            <a:rect l="l" t="t" r="r" b="b"/>
            <a:pathLst>
              <a:path w="2053463" h="170687">
                <a:moveTo>
                  <a:pt x="0" y="170687"/>
                </a:moveTo>
                <a:lnTo>
                  <a:pt x="2053463" y="170687"/>
                </a:lnTo>
                <a:lnTo>
                  <a:pt x="2053463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9" name="object 219"/>
          <p:cNvSpPr/>
          <p:nvPr/>
        </p:nvSpPr>
        <p:spPr>
          <a:xfrm>
            <a:off x="2647823" y="5842381"/>
            <a:ext cx="1178052" cy="0"/>
          </a:xfrm>
          <a:custGeom>
            <a:avLst/>
            <a:gdLst/>
            <a:ahLst/>
            <a:cxnLst/>
            <a:rect l="l" t="t" r="r" b="b"/>
            <a:pathLst>
              <a:path w="1178052" h="0">
                <a:moveTo>
                  <a:pt x="0" y="0"/>
                </a:moveTo>
                <a:lnTo>
                  <a:pt x="1178052" y="0"/>
                </a:lnTo>
              </a:path>
            </a:pathLst>
          </a:custGeom>
          <a:ln w="16509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0" name="object 220"/>
          <p:cNvSpPr/>
          <p:nvPr/>
        </p:nvSpPr>
        <p:spPr>
          <a:xfrm>
            <a:off x="2647823" y="5850000"/>
            <a:ext cx="68580" cy="170687"/>
          </a:xfrm>
          <a:custGeom>
            <a:avLst/>
            <a:gdLst/>
            <a:ahLst/>
            <a:cxnLst/>
            <a:rect l="l" t="t" r="r" b="b"/>
            <a:pathLst>
              <a:path w="68580" h="170687">
                <a:moveTo>
                  <a:pt x="0" y="170687"/>
                </a:moveTo>
                <a:lnTo>
                  <a:pt x="68580" y="170687"/>
                </a:lnTo>
                <a:lnTo>
                  <a:pt x="68580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1" name="object 221"/>
          <p:cNvSpPr/>
          <p:nvPr/>
        </p:nvSpPr>
        <p:spPr>
          <a:xfrm>
            <a:off x="3760342" y="5850000"/>
            <a:ext cx="65532" cy="170687"/>
          </a:xfrm>
          <a:custGeom>
            <a:avLst/>
            <a:gdLst/>
            <a:ahLst/>
            <a:cxnLst/>
            <a:rect l="l" t="t" r="r" b="b"/>
            <a:pathLst>
              <a:path w="65532" h="170687">
                <a:moveTo>
                  <a:pt x="0" y="170687"/>
                </a:moveTo>
                <a:lnTo>
                  <a:pt x="65532" y="170687"/>
                </a:lnTo>
                <a:lnTo>
                  <a:pt x="65532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2" name="object 222"/>
          <p:cNvSpPr/>
          <p:nvPr/>
        </p:nvSpPr>
        <p:spPr>
          <a:xfrm>
            <a:off x="2647823" y="6028308"/>
            <a:ext cx="1178052" cy="0"/>
          </a:xfrm>
          <a:custGeom>
            <a:avLst/>
            <a:gdLst/>
            <a:ahLst/>
            <a:cxnLst/>
            <a:rect l="l" t="t" r="r" b="b"/>
            <a:pathLst>
              <a:path w="1178052" h="0">
                <a:moveTo>
                  <a:pt x="0" y="0"/>
                </a:moveTo>
                <a:lnTo>
                  <a:pt x="1178052" y="0"/>
                </a:lnTo>
              </a:path>
            </a:pathLst>
          </a:custGeom>
          <a:ln w="16509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3" name="object 223"/>
          <p:cNvSpPr/>
          <p:nvPr/>
        </p:nvSpPr>
        <p:spPr>
          <a:xfrm>
            <a:off x="2716403" y="5850000"/>
            <a:ext cx="1043939" cy="170687"/>
          </a:xfrm>
          <a:custGeom>
            <a:avLst/>
            <a:gdLst/>
            <a:ahLst/>
            <a:cxnLst/>
            <a:rect l="l" t="t" r="r" b="b"/>
            <a:pathLst>
              <a:path w="1043939" h="170687">
                <a:moveTo>
                  <a:pt x="0" y="170687"/>
                </a:moveTo>
                <a:lnTo>
                  <a:pt x="1043939" y="170687"/>
                </a:lnTo>
                <a:lnTo>
                  <a:pt x="1043939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4" name="object 224"/>
          <p:cNvSpPr/>
          <p:nvPr/>
        </p:nvSpPr>
        <p:spPr>
          <a:xfrm>
            <a:off x="3833495" y="5834760"/>
            <a:ext cx="1193596" cy="128015"/>
          </a:xfrm>
          <a:custGeom>
            <a:avLst/>
            <a:gdLst/>
            <a:ahLst/>
            <a:cxnLst/>
            <a:rect l="l" t="t" r="r" b="b"/>
            <a:pathLst>
              <a:path w="1193596" h="128015">
                <a:moveTo>
                  <a:pt x="0" y="128015"/>
                </a:moveTo>
                <a:lnTo>
                  <a:pt x="1193596" y="128015"/>
                </a:lnTo>
                <a:lnTo>
                  <a:pt x="1193596" y="0"/>
                </a:lnTo>
                <a:lnTo>
                  <a:pt x="0" y="0"/>
                </a:lnTo>
                <a:lnTo>
                  <a:pt x="0" y="128015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5" name="object 225"/>
          <p:cNvSpPr/>
          <p:nvPr/>
        </p:nvSpPr>
        <p:spPr>
          <a:xfrm>
            <a:off x="3833495" y="5962776"/>
            <a:ext cx="64008" cy="170687"/>
          </a:xfrm>
          <a:custGeom>
            <a:avLst/>
            <a:gdLst/>
            <a:ahLst/>
            <a:cxnLst/>
            <a:rect l="l" t="t" r="r" b="b"/>
            <a:pathLst>
              <a:path w="64008" h="170687">
                <a:moveTo>
                  <a:pt x="0" y="170687"/>
                </a:moveTo>
                <a:lnTo>
                  <a:pt x="64008" y="170687"/>
                </a:lnTo>
                <a:lnTo>
                  <a:pt x="64008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6" name="object 226"/>
          <p:cNvSpPr/>
          <p:nvPr/>
        </p:nvSpPr>
        <p:spPr>
          <a:xfrm>
            <a:off x="4961509" y="5962776"/>
            <a:ext cx="65532" cy="170687"/>
          </a:xfrm>
          <a:custGeom>
            <a:avLst/>
            <a:gdLst/>
            <a:ahLst/>
            <a:cxnLst/>
            <a:rect l="l" t="t" r="r" b="b"/>
            <a:pathLst>
              <a:path w="65532" h="170687">
                <a:moveTo>
                  <a:pt x="0" y="170687"/>
                </a:moveTo>
                <a:lnTo>
                  <a:pt x="65532" y="170687"/>
                </a:lnTo>
                <a:lnTo>
                  <a:pt x="65532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7" name="object 227"/>
          <p:cNvSpPr/>
          <p:nvPr/>
        </p:nvSpPr>
        <p:spPr>
          <a:xfrm>
            <a:off x="3833495" y="6133465"/>
            <a:ext cx="1193596" cy="128015"/>
          </a:xfrm>
          <a:custGeom>
            <a:avLst/>
            <a:gdLst/>
            <a:ahLst/>
            <a:cxnLst/>
            <a:rect l="l" t="t" r="r" b="b"/>
            <a:pathLst>
              <a:path w="1193596" h="128015">
                <a:moveTo>
                  <a:pt x="0" y="128015"/>
                </a:moveTo>
                <a:lnTo>
                  <a:pt x="1193596" y="128015"/>
                </a:lnTo>
                <a:lnTo>
                  <a:pt x="1193596" y="0"/>
                </a:lnTo>
                <a:lnTo>
                  <a:pt x="0" y="0"/>
                </a:lnTo>
                <a:lnTo>
                  <a:pt x="0" y="128015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8" name="object 228"/>
          <p:cNvSpPr/>
          <p:nvPr/>
        </p:nvSpPr>
        <p:spPr>
          <a:xfrm>
            <a:off x="3897503" y="5962776"/>
            <a:ext cx="1064056" cy="170687"/>
          </a:xfrm>
          <a:custGeom>
            <a:avLst/>
            <a:gdLst/>
            <a:ahLst/>
            <a:cxnLst/>
            <a:rect l="l" t="t" r="r" b="b"/>
            <a:pathLst>
              <a:path w="1064056" h="170687">
                <a:moveTo>
                  <a:pt x="0" y="170687"/>
                </a:moveTo>
                <a:lnTo>
                  <a:pt x="1064056" y="170687"/>
                </a:lnTo>
                <a:lnTo>
                  <a:pt x="1064056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9" name="object 229"/>
          <p:cNvSpPr/>
          <p:nvPr/>
        </p:nvSpPr>
        <p:spPr>
          <a:xfrm>
            <a:off x="5033137" y="5834760"/>
            <a:ext cx="1993645" cy="128015"/>
          </a:xfrm>
          <a:custGeom>
            <a:avLst/>
            <a:gdLst/>
            <a:ahLst/>
            <a:cxnLst/>
            <a:rect l="l" t="t" r="r" b="b"/>
            <a:pathLst>
              <a:path w="1993645" h="128015">
                <a:moveTo>
                  <a:pt x="0" y="128015"/>
                </a:moveTo>
                <a:lnTo>
                  <a:pt x="1993645" y="128015"/>
                </a:lnTo>
                <a:lnTo>
                  <a:pt x="1993645" y="0"/>
                </a:lnTo>
                <a:lnTo>
                  <a:pt x="0" y="0"/>
                </a:lnTo>
                <a:lnTo>
                  <a:pt x="0" y="128015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0" name="object 230"/>
          <p:cNvSpPr/>
          <p:nvPr/>
        </p:nvSpPr>
        <p:spPr>
          <a:xfrm>
            <a:off x="5033137" y="5962776"/>
            <a:ext cx="65532" cy="170687"/>
          </a:xfrm>
          <a:custGeom>
            <a:avLst/>
            <a:gdLst/>
            <a:ahLst/>
            <a:cxnLst/>
            <a:rect l="l" t="t" r="r" b="b"/>
            <a:pathLst>
              <a:path w="65532" h="170687">
                <a:moveTo>
                  <a:pt x="0" y="170687"/>
                </a:moveTo>
                <a:lnTo>
                  <a:pt x="65532" y="170687"/>
                </a:lnTo>
                <a:lnTo>
                  <a:pt x="65532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1" name="object 231"/>
          <p:cNvSpPr/>
          <p:nvPr/>
        </p:nvSpPr>
        <p:spPr>
          <a:xfrm>
            <a:off x="6961378" y="5962776"/>
            <a:ext cx="65531" cy="170687"/>
          </a:xfrm>
          <a:custGeom>
            <a:avLst/>
            <a:gdLst/>
            <a:ahLst/>
            <a:cxnLst/>
            <a:rect l="l" t="t" r="r" b="b"/>
            <a:pathLst>
              <a:path w="65531" h="170687">
                <a:moveTo>
                  <a:pt x="0" y="170687"/>
                </a:moveTo>
                <a:lnTo>
                  <a:pt x="65531" y="170687"/>
                </a:lnTo>
                <a:lnTo>
                  <a:pt x="65531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2" name="object 232"/>
          <p:cNvSpPr/>
          <p:nvPr/>
        </p:nvSpPr>
        <p:spPr>
          <a:xfrm>
            <a:off x="5033137" y="6133465"/>
            <a:ext cx="1993645" cy="128015"/>
          </a:xfrm>
          <a:custGeom>
            <a:avLst/>
            <a:gdLst/>
            <a:ahLst/>
            <a:cxnLst/>
            <a:rect l="l" t="t" r="r" b="b"/>
            <a:pathLst>
              <a:path w="1993645" h="128015">
                <a:moveTo>
                  <a:pt x="0" y="128015"/>
                </a:moveTo>
                <a:lnTo>
                  <a:pt x="1993645" y="128015"/>
                </a:lnTo>
                <a:lnTo>
                  <a:pt x="1993645" y="0"/>
                </a:lnTo>
                <a:lnTo>
                  <a:pt x="0" y="0"/>
                </a:lnTo>
                <a:lnTo>
                  <a:pt x="0" y="128015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3" name="object 233"/>
          <p:cNvSpPr/>
          <p:nvPr/>
        </p:nvSpPr>
        <p:spPr>
          <a:xfrm>
            <a:off x="5098669" y="5962776"/>
            <a:ext cx="1862581" cy="170687"/>
          </a:xfrm>
          <a:custGeom>
            <a:avLst/>
            <a:gdLst/>
            <a:ahLst/>
            <a:cxnLst/>
            <a:rect l="l" t="t" r="r" b="b"/>
            <a:pathLst>
              <a:path w="1862581" h="170687">
                <a:moveTo>
                  <a:pt x="0" y="170687"/>
                </a:moveTo>
                <a:lnTo>
                  <a:pt x="1862581" y="170687"/>
                </a:lnTo>
                <a:lnTo>
                  <a:pt x="1862581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4" name="object 234"/>
          <p:cNvSpPr/>
          <p:nvPr/>
        </p:nvSpPr>
        <p:spPr>
          <a:xfrm>
            <a:off x="466344" y="5831712"/>
            <a:ext cx="2178431" cy="0"/>
          </a:xfrm>
          <a:custGeom>
            <a:avLst/>
            <a:gdLst/>
            <a:ahLst/>
            <a:cxnLst/>
            <a:rect l="l" t="t" r="r" b="b"/>
            <a:pathLst>
              <a:path w="2178431" h="0">
                <a:moveTo>
                  <a:pt x="0" y="0"/>
                </a:moveTo>
                <a:lnTo>
                  <a:pt x="217843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5" name="object 235"/>
          <p:cNvSpPr/>
          <p:nvPr/>
        </p:nvSpPr>
        <p:spPr>
          <a:xfrm>
            <a:off x="2650871" y="5831712"/>
            <a:ext cx="1176528" cy="0"/>
          </a:xfrm>
          <a:custGeom>
            <a:avLst/>
            <a:gdLst/>
            <a:ahLst/>
            <a:cxnLst/>
            <a:rect l="l" t="t" r="r" b="b"/>
            <a:pathLst>
              <a:path w="1176527" h="0">
                <a:moveTo>
                  <a:pt x="0" y="0"/>
                </a:moveTo>
                <a:lnTo>
                  <a:pt x="117652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6" name="object 236"/>
          <p:cNvSpPr/>
          <p:nvPr/>
        </p:nvSpPr>
        <p:spPr>
          <a:xfrm>
            <a:off x="3833495" y="5831712"/>
            <a:ext cx="1193596" cy="0"/>
          </a:xfrm>
          <a:custGeom>
            <a:avLst/>
            <a:gdLst/>
            <a:ahLst/>
            <a:cxnLst/>
            <a:rect l="l" t="t" r="r" b="b"/>
            <a:pathLst>
              <a:path w="1193596" h="0">
                <a:moveTo>
                  <a:pt x="0" y="0"/>
                </a:moveTo>
                <a:lnTo>
                  <a:pt x="11935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7" name="object 237"/>
          <p:cNvSpPr/>
          <p:nvPr/>
        </p:nvSpPr>
        <p:spPr>
          <a:xfrm>
            <a:off x="5033137" y="5831712"/>
            <a:ext cx="1995169" cy="0"/>
          </a:xfrm>
          <a:custGeom>
            <a:avLst/>
            <a:gdLst/>
            <a:ahLst/>
            <a:cxnLst/>
            <a:rect l="l" t="t" r="r" b="b"/>
            <a:pathLst>
              <a:path w="1995169" h="0">
                <a:moveTo>
                  <a:pt x="0" y="0"/>
                </a:moveTo>
                <a:lnTo>
                  <a:pt x="1995169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8" name="object 238"/>
          <p:cNvSpPr/>
          <p:nvPr/>
        </p:nvSpPr>
        <p:spPr>
          <a:xfrm>
            <a:off x="2647823" y="6041389"/>
            <a:ext cx="542544" cy="25653"/>
          </a:xfrm>
          <a:custGeom>
            <a:avLst/>
            <a:gdLst/>
            <a:ahLst/>
            <a:cxnLst/>
            <a:rect l="l" t="t" r="r" b="b"/>
            <a:pathLst>
              <a:path w="542544" h="25653">
                <a:moveTo>
                  <a:pt x="0" y="25653"/>
                </a:moveTo>
                <a:lnTo>
                  <a:pt x="542544" y="25653"/>
                </a:lnTo>
                <a:lnTo>
                  <a:pt x="542544" y="0"/>
                </a:lnTo>
                <a:lnTo>
                  <a:pt x="0" y="0"/>
                </a:lnTo>
                <a:lnTo>
                  <a:pt x="0" y="25653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9" name="object 239"/>
          <p:cNvSpPr/>
          <p:nvPr/>
        </p:nvSpPr>
        <p:spPr>
          <a:xfrm>
            <a:off x="2647823" y="6066408"/>
            <a:ext cx="68580" cy="170687"/>
          </a:xfrm>
          <a:custGeom>
            <a:avLst/>
            <a:gdLst/>
            <a:ahLst/>
            <a:cxnLst/>
            <a:rect l="l" t="t" r="r" b="b"/>
            <a:pathLst>
              <a:path w="68580" h="170687">
                <a:moveTo>
                  <a:pt x="0" y="170687"/>
                </a:moveTo>
                <a:lnTo>
                  <a:pt x="68580" y="170687"/>
                </a:lnTo>
                <a:lnTo>
                  <a:pt x="68580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0" name="object 240"/>
          <p:cNvSpPr/>
          <p:nvPr/>
        </p:nvSpPr>
        <p:spPr>
          <a:xfrm>
            <a:off x="3124835" y="6066408"/>
            <a:ext cx="65531" cy="170687"/>
          </a:xfrm>
          <a:custGeom>
            <a:avLst/>
            <a:gdLst/>
            <a:ahLst/>
            <a:cxnLst/>
            <a:rect l="l" t="t" r="r" b="b"/>
            <a:pathLst>
              <a:path w="65531" h="170687">
                <a:moveTo>
                  <a:pt x="0" y="170687"/>
                </a:moveTo>
                <a:lnTo>
                  <a:pt x="65531" y="170687"/>
                </a:lnTo>
                <a:lnTo>
                  <a:pt x="65531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1" name="object 241"/>
          <p:cNvSpPr/>
          <p:nvPr/>
        </p:nvSpPr>
        <p:spPr>
          <a:xfrm>
            <a:off x="2647823" y="6236461"/>
            <a:ext cx="542544" cy="25653"/>
          </a:xfrm>
          <a:custGeom>
            <a:avLst/>
            <a:gdLst/>
            <a:ahLst/>
            <a:cxnLst/>
            <a:rect l="l" t="t" r="r" b="b"/>
            <a:pathLst>
              <a:path w="542544" h="25653">
                <a:moveTo>
                  <a:pt x="0" y="25653"/>
                </a:moveTo>
                <a:lnTo>
                  <a:pt x="542544" y="25653"/>
                </a:lnTo>
                <a:lnTo>
                  <a:pt x="542544" y="0"/>
                </a:lnTo>
                <a:lnTo>
                  <a:pt x="0" y="0"/>
                </a:lnTo>
                <a:lnTo>
                  <a:pt x="0" y="25653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2" name="object 242"/>
          <p:cNvSpPr/>
          <p:nvPr/>
        </p:nvSpPr>
        <p:spPr>
          <a:xfrm>
            <a:off x="2716403" y="6066408"/>
            <a:ext cx="408431" cy="170687"/>
          </a:xfrm>
          <a:custGeom>
            <a:avLst/>
            <a:gdLst/>
            <a:ahLst/>
            <a:cxnLst/>
            <a:rect l="l" t="t" r="r" b="b"/>
            <a:pathLst>
              <a:path w="408431" h="170687">
                <a:moveTo>
                  <a:pt x="0" y="170687"/>
                </a:moveTo>
                <a:lnTo>
                  <a:pt x="408431" y="170687"/>
                </a:lnTo>
                <a:lnTo>
                  <a:pt x="408431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3" name="object 243"/>
          <p:cNvSpPr/>
          <p:nvPr/>
        </p:nvSpPr>
        <p:spPr>
          <a:xfrm>
            <a:off x="3193415" y="6041389"/>
            <a:ext cx="632460" cy="25653"/>
          </a:xfrm>
          <a:custGeom>
            <a:avLst/>
            <a:gdLst/>
            <a:ahLst/>
            <a:cxnLst/>
            <a:rect l="l" t="t" r="r" b="b"/>
            <a:pathLst>
              <a:path w="632460" h="25653">
                <a:moveTo>
                  <a:pt x="0" y="25653"/>
                </a:moveTo>
                <a:lnTo>
                  <a:pt x="632460" y="25653"/>
                </a:lnTo>
                <a:lnTo>
                  <a:pt x="632460" y="0"/>
                </a:lnTo>
                <a:lnTo>
                  <a:pt x="0" y="0"/>
                </a:lnTo>
                <a:lnTo>
                  <a:pt x="0" y="25653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4" name="object 244"/>
          <p:cNvSpPr/>
          <p:nvPr/>
        </p:nvSpPr>
        <p:spPr>
          <a:xfrm>
            <a:off x="3193415" y="6066408"/>
            <a:ext cx="68579" cy="170687"/>
          </a:xfrm>
          <a:custGeom>
            <a:avLst/>
            <a:gdLst/>
            <a:ahLst/>
            <a:cxnLst/>
            <a:rect l="l" t="t" r="r" b="b"/>
            <a:pathLst>
              <a:path w="68579" h="170687">
                <a:moveTo>
                  <a:pt x="0" y="170687"/>
                </a:moveTo>
                <a:lnTo>
                  <a:pt x="68579" y="170687"/>
                </a:lnTo>
                <a:lnTo>
                  <a:pt x="68579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5" name="object 245"/>
          <p:cNvSpPr/>
          <p:nvPr/>
        </p:nvSpPr>
        <p:spPr>
          <a:xfrm>
            <a:off x="3760342" y="6066408"/>
            <a:ext cx="65532" cy="170687"/>
          </a:xfrm>
          <a:custGeom>
            <a:avLst/>
            <a:gdLst/>
            <a:ahLst/>
            <a:cxnLst/>
            <a:rect l="l" t="t" r="r" b="b"/>
            <a:pathLst>
              <a:path w="65532" h="170687">
                <a:moveTo>
                  <a:pt x="0" y="170687"/>
                </a:moveTo>
                <a:lnTo>
                  <a:pt x="65532" y="170687"/>
                </a:lnTo>
                <a:lnTo>
                  <a:pt x="65532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6" name="object 246"/>
          <p:cNvSpPr/>
          <p:nvPr/>
        </p:nvSpPr>
        <p:spPr>
          <a:xfrm>
            <a:off x="3193415" y="6236461"/>
            <a:ext cx="632460" cy="25653"/>
          </a:xfrm>
          <a:custGeom>
            <a:avLst/>
            <a:gdLst/>
            <a:ahLst/>
            <a:cxnLst/>
            <a:rect l="l" t="t" r="r" b="b"/>
            <a:pathLst>
              <a:path w="632460" h="25653">
                <a:moveTo>
                  <a:pt x="0" y="25653"/>
                </a:moveTo>
                <a:lnTo>
                  <a:pt x="632460" y="25653"/>
                </a:lnTo>
                <a:lnTo>
                  <a:pt x="632460" y="0"/>
                </a:lnTo>
                <a:lnTo>
                  <a:pt x="0" y="0"/>
                </a:lnTo>
                <a:lnTo>
                  <a:pt x="0" y="25653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7" name="object 247"/>
          <p:cNvSpPr/>
          <p:nvPr/>
        </p:nvSpPr>
        <p:spPr>
          <a:xfrm>
            <a:off x="3261995" y="6066408"/>
            <a:ext cx="498348" cy="170687"/>
          </a:xfrm>
          <a:custGeom>
            <a:avLst/>
            <a:gdLst/>
            <a:ahLst/>
            <a:cxnLst/>
            <a:rect l="l" t="t" r="r" b="b"/>
            <a:pathLst>
              <a:path w="498348" h="170687">
                <a:moveTo>
                  <a:pt x="0" y="170687"/>
                </a:moveTo>
                <a:lnTo>
                  <a:pt x="498348" y="170687"/>
                </a:lnTo>
                <a:lnTo>
                  <a:pt x="498348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8" name="object 248"/>
          <p:cNvSpPr/>
          <p:nvPr/>
        </p:nvSpPr>
        <p:spPr>
          <a:xfrm>
            <a:off x="454152" y="6038976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9" name="object 249"/>
          <p:cNvSpPr/>
          <p:nvPr/>
        </p:nvSpPr>
        <p:spPr>
          <a:xfrm>
            <a:off x="2650871" y="6035293"/>
            <a:ext cx="539495" cy="7366"/>
          </a:xfrm>
          <a:custGeom>
            <a:avLst/>
            <a:gdLst/>
            <a:ahLst/>
            <a:cxnLst/>
            <a:rect l="l" t="t" r="r" b="b"/>
            <a:pathLst>
              <a:path w="539495" h="7366">
                <a:moveTo>
                  <a:pt x="0" y="7366"/>
                </a:moveTo>
                <a:lnTo>
                  <a:pt x="539495" y="7366"/>
                </a:lnTo>
                <a:lnTo>
                  <a:pt x="539495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0" name="object 250"/>
          <p:cNvSpPr/>
          <p:nvPr/>
        </p:nvSpPr>
        <p:spPr>
          <a:xfrm>
            <a:off x="3196463" y="6035293"/>
            <a:ext cx="630936" cy="7366"/>
          </a:xfrm>
          <a:custGeom>
            <a:avLst/>
            <a:gdLst/>
            <a:ahLst/>
            <a:cxnLst/>
            <a:rect l="l" t="t" r="r" b="b"/>
            <a:pathLst>
              <a:path w="630936" h="7366">
                <a:moveTo>
                  <a:pt x="0" y="7366"/>
                </a:moveTo>
                <a:lnTo>
                  <a:pt x="630936" y="7366"/>
                </a:lnTo>
                <a:lnTo>
                  <a:pt x="630936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1" name="object 251"/>
          <p:cNvSpPr/>
          <p:nvPr/>
        </p:nvSpPr>
        <p:spPr>
          <a:xfrm>
            <a:off x="454152" y="6264529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2" name="object 252"/>
          <p:cNvSpPr/>
          <p:nvPr/>
        </p:nvSpPr>
        <p:spPr>
          <a:xfrm>
            <a:off x="460248" y="6264529"/>
            <a:ext cx="2184527" cy="0"/>
          </a:xfrm>
          <a:custGeom>
            <a:avLst/>
            <a:gdLst/>
            <a:ahLst/>
            <a:cxnLst/>
            <a:rect l="l" t="t" r="r" b="b"/>
            <a:pathLst>
              <a:path w="2184527" h="0">
                <a:moveTo>
                  <a:pt x="0" y="0"/>
                </a:moveTo>
                <a:lnTo>
                  <a:pt x="2184527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3" name="object 253"/>
          <p:cNvSpPr/>
          <p:nvPr/>
        </p:nvSpPr>
        <p:spPr>
          <a:xfrm>
            <a:off x="2650871" y="6260846"/>
            <a:ext cx="539495" cy="7365"/>
          </a:xfrm>
          <a:custGeom>
            <a:avLst/>
            <a:gdLst/>
            <a:ahLst/>
            <a:cxnLst/>
            <a:rect l="l" t="t" r="r" b="b"/>
            <a:pathLst>
              <a:path w="539495" h="7365">
                <a:moveTo>
                  <a:pt x="0" y="7365"/>
                </a:moveTo>
                <a:lnTo>
                  <a:pt x="539495" y="7365"/>
                </a:lnTo>
                <a:lnTo>
                  <a:pt x="539495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4" name="object 254"/>
          <p:cNvSpPr/>
          <p:nvPr/>
        </p:nvSpPr>
        <p:spPr>
          <a:xfrm>
            <a:off x="3196463" y="6260846"/>
            <a:ext cx="630936" cy="7365"/>
          </a:xfrm>
          <a:custGeom>
            <a:avLst/>
            <a:gdLst/>
            <a:ahLst/>
            <a:cxnLst/>
            <a:rect l="l" t="t" r="r" b="b"/>
            <a:pathLst>
              <a:path w="630936" h="7365">
                <a:moveTo>
                  <a:pt x="0" y="7365"/>
                </a:moveTo>
                <a:lnTo>
                  <a:pt x="630936" y="7365"/>
                </a:lnTo>
                <a:lnTo>
                  <a:pt x="630936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5" name="object 255"/>
          <p:cNvSpPr/>
          <p:nvPr/>
        </p:nvSpPr>
        <p:spPr>
          <a:xfrm>
            <a:off x="3833495" y="6264529"/>
            <a:ext cx="1193596" cy="0"/>
          </a:xfrm>
          <a:custGeom>
            <a:avLst/>
            <a:gdLst/>
            <a:ahLst/>
            <a:cxnLst/>
            <a:rect l="l" t="t" r="r" b="b"/>
            <a:pathLst>
              <a:path w="1193596" h="0">
                <a:moveTo>
                  <a:pt x="0" y="0"/>
                </a:moveTo>
                <a:lnTo>
                  <a:pt x="11935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6" name="object 256"/>
          <p:cNvSpPr/>
          <p:nvPr/>
        </p:nvSpPr>
        <p:spPr>
          <a:xfrm>
            <a:off x="5033137" y="6264529"/>
            <a:ext cx="1995169" cy="0"/>
          </a:xfrm>
          <a:custGeom>
            <a:avLst/>
            <a:gdLst/>
            <a:ahLst/>
            <a:cxnLst/>
            <a:rect l="l" t="t" r="r" b="b"/>
            <a:pathLst>
              <a:path w="1995169" h="0">
                <a:moveTo>
                  <a:pt x="0" y="0"/>
                </a:moveTo>
                <a:lnTo>
                  <a:pt x="1995169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7" name="object 257"/>
          <p:cNvSpPr/>
          <p:nvPr/>
        </p:nvSpPr>
        <p:spPr>
          <a:xfrm>
            <a:off x="454152" y="6471792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8" name="object 258"/>
          <p:cNvSpPr/>
          <p:nvPr/>
        </p:nvSpPr>
        <p:spPr>
          <a:xfrm>
            <a:off x="460248" y="6471792"/>
            <a:ext cx="2184527" cy="0"/>
          </a:xfrm>
          <a:custGeom>
            <a:avLst/>
            <a:gdLst/>
            <a:ahLst/>
            <a:cxnLst/>
            <a:rect l="l" t="t" r="r" b="b"/>
            <a:pathLst>
              <a:path w="2184527" h="0">
                <a:moveTo>
                  <a:pt x="0" y="0"/>
                </a:moveTo>
                <a:lnTo>
                  <a:pt x="2184527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9" name="object 259"/>
          <p:cNvSpPr/>
          <p:nvPr/>
        </p:nvSpPr>
        <p:spPr>
          <a:xfrm>
            <a:off x="454152" y="7003669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0" name="object 260"/>
          <p:cNvSpPr/>
          <p:nvPr/>
        </p:nvSpPr>
        <p:spPr>
          <a:xfrm>
            <a:off x="460248" y="7003669"/>
            <a:ext cx="2184527" cy="0"/>
          </a:xfrm>
          <a:custGeom>
            <a:avLst/>
            <a:gdLst/>
            <a:ahLst/>
            <a:cxnLst/>
            <a:rect l="l" t="t" r="r" b="b"/>
            <a:pathLst>
              <a:path w="2184527" h="0">
                <a:moveTo>
                  <a:pt x="0" y="0"/>
                </a:moveTo>
                <a:lnTo>
                  <a:pt x="2184527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1" name="object 261"/>
          <p:cNvSpPr/>
          <p:nvPr/>
        </p:nvSpPr>
        <p:spPr>
          <a:xfrm>
            <a:off x="2650871" y="7003669"/>
            <a:ext cx="539495" cy="0"/>
          </a:xfrm>
          <a:custGeom>
            <a:avLst/>
            <a:gdLst/>
            <a:ahLst/>
            <a:cxnLst/>
            <a:rect l="l" t="t" r="r" b="b"/>
            <a:pathLst>
              <a:path w="539495" h="0">
                <a:moveTo>
                  <a:pt x="0" y="0"/>
                </a:moveTo>
                <a:lnTo>
                  <a:pt x="5394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2" name="object 262"/>
          <p:cNvSpPr/>
          <p:nvPr/>
        </p:nvSpPr>
        <p:spPr>
          <a:xfrm>
            <a:off x="3196463" y="7003669"/>
            <a:ext cx="630936" cy="0"/>
          </a:xfrm>
          <a:custGeom>
            <a:avLst/>
            <a:gdLst/>
            <a:ahLst/>
            <a:cxnLst/>
            <a:rect l="l" t="t" r="r" b="b"/>
            <a:pathLst>
              <a:path w="630936" h="0">
                <a:moveTo>
                  <a:pt x="0" y="0"/>
                </a:moveTo>
                <a:lnTo>
                  <a:pt x="63093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3" name="object 263"/>
          <p:cNvSpPr/>
          <p:nvPr/>
        </p:nvSpPr>
        <p:spPr>
          <a:xfrm>
            <a:off x="3833495" y="7003669"/>
            <a:ext cx="1193596" cy="0"/>
          </a:xfrm>
          <a:custGeom>
            <a:avLst/>
            <a:gdLst/>
            <a:ahLst/>
            <a:cxnLst/>
            <a:rect l="l" t="t" r="r" b="b"/>
            <a:pathLst>
              <a:path w="1193596" h="0">
                <a:moveTo>
                  <a:pt x="0" y="0"/>
                </a:moveTo>
                <a:lnTo>
                  <a:pt x="11935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4" name="object 264"/>
          <p:cNvSpPr/>
          <p:nvPr/>
        </p:nvSpPr>
        <p:spPr>
          <a:xfrm>
            <a:off x="5033137" y="7003669"/>
            <a:ext cx="1995169" cy="0"/>
          </a:xfrm>
          <a:custGeom>
            <a:avLst/>
            <a:gdLst/>
            <a:ahLst/>
            <a:cxnLst/>
            <a:rect l="l" t="t" r="r" b="b"/>
            <a:pathLst>
              <a:path w="1995169" h="0">
                <a:moveTo>
                  <a:pt x="0" y="0"/>
                </a:moveTo>
                <a:lnTo>
                  <a:pt x="1995169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5" name="object 265"/>
          <p:cNvSpPr/>
          <p:nvPr/>
        </p:nvSpPr>
        <p:spPr>
          <a:xfrm>
            <a:off x="454152" y="7210933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6" name="object 266"/>
          <p:cNvSpPr/>
          <p:nvPr/>
        </p:nvSpPr>
        <p:spPr>
          <a:xfrm>
            <a:off x="460248" y="7210933"/>
            <a:ext cx="2184527" cy="0"/>
          </a:xfrm>
          <a:custGeom>
            <a:avLst/>
            <a:gdLst/>
            <a:ahLst/>
            <a:cxnLst/>
            <a:rect l="l" t="t" r="r" b="b"/>
            <a:pathLst>
              <a:path w="2184527" h="0">
                <a:moveTo>
                  <a:pt x="0" y="0"/>
                </a:moveTo>
                <a:lnTo>
                  <a:pt x="2184527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7" name="object 267"/>
          <p:cNvSpPr/>
          <p:nvPr/>
        </p:nvSpPr>
        <p:spPr>
          <a:xfrm>
            <a:off x="454152" y="7625842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8" name="object 268"/>
          <p:cNvSpPr/>
          <p:nvPr/>
        </p:nvSpPr>
        <p:spPr>
          <a:xfrm>
            <a:off x="460248" y="7625842"/>
            <a:ext cx="2184527" cy="0"/>
          </a:xfrm>
          <a:custGeom>
            <a:avLst/>
            <a:gdLst/>
            <a:ahLst/>
            <a:cxnLst/>
            <a:rect l="l" t="t" r="r" b="b"/>
            <a:pathLst>
              <a:path w="2184527" h="0">
                <a:moveTo>
                  <a:pt x="0" y="0"/>
                </a:moveTo>
                <a:lnTo>
                  <a:pt x="2184527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9" name="object 269"/>
          <p:cNvSpPr/>
          <p:nvPr/>
        </p:nvSpPr>
        <p:spPr>
          <a:xfrm>
            <a:off x="2650871" y="7625842"/>
            <a:ext cx="539495" cy="0"/>
          </a:xfrm>
          <a:custGeom>
            <a:avLst/>
            <a:gdLst/>
            <a:ahLst/>
            <a:cxnLst/>
            <a:rect l="l" t="t" r="r" b="b"/>
            <a:pathLst>
              <a:path w="539495" h="0">
                <a:moveTo>
                  <a:pt x="0" y="0"/>
                </a:moveTo>
                <a:lnTo>
                  <a:pt x="5394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0" name="object 270"/>
          <p:cNvSpPr/>
          <p:nvPr/>
        </p:nvSpPr>
        <p:spPr>
          <a:xfrm>
            <a:off x="3196463" y="7625842"/>
            <a:ext cx="630936" cy="0"/>
          </a:xfrm>
          <a:custGeom>
            <a:avLst/>
            <a:gdLst/>
            <a:ahLst/>
            <a:cxnLst/>
            <a:rect l="l" t="t" r="r" b="b"/>
            <a:pathLst>
              <a:path w="630936" h="0">
                <a:moveTo>
                  <a:pt x="0" y="0"/>
                </a:moveTo>
                <a:lnTo>
                  <a:pt x="63093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1" name="object 271"/>
          <p:cNvSpPr/>
          <p:nvPr/>
        </p:nvSpPr>
        <p:spPr>
          <a:xfrm>
            <a:off x="3833495" y="7625842"/>
            <a:ext cx="1193596" cy="0"/>
          </a:xfrm>
          <a:custGeom>
            <a:avLst/>
            <a:gdLst/>
            <a:ahLst/>
            <a:cxnLst/>
            <a:rect l="l" t="t" r="r" b="b"/>
            <a:pathLst>
              <a:path w="1193596" h="0">
                <a:moveTo>
                  <a:pt x="0" y="0"/>
                </a:moveTo>
                <a:lnTo>
                  <a:pt x="11935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2" name="object 272"/>
          <p:cNvSpPr/>
          <p:nvPr/>
        </p:nvSpPr>
        <p:spPr>
          <a:xfrm>
            <a:off x="5033137" y="7625842"/>
            <a:ext cx="1995169" cy="0"/>
          </a:xfrm>
          <a:custGeom>
            <a:avLst/>
            <a:gdLst/>
            <a:ahLst/>
            <a:cxnLst/>
            <a:rect l="l" t="t" r="r" b="b"/>
            <a:pathLst>
              <a:path w="1995169" h="0">
                <a:moveTo>
                  <a:pt x="0" y="0"/>
                </a:moveTo>
                <a:lnTo>
                  <a:pt x="1995169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3" name="object 273"/>
          <p:cNvSpPr/>
          <p:nvPr/>
        </p:nvSpPr>
        <p:spPr>
          <a:xfrm>
            <a:off x="454152" y="7834630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4" name="object 274"/>
          <p:cNvSpPr/>
          <p:nvPr/>
        </p:nvSpPr>
        <p:spPr>
          <a:xfrm>
            <a:off x="460248" y="7834630"/>
            <a:ext cx="2184527" cy="0"/>
          </a:xfrm>
          <a:custGeom>
            <a:avLst/>
            <a:gdLst/>
            <a:ahLst/>
            <a:cxnLst/>
            <a:rect l="l" t="t" r="r" b="b"/>
            <a:pathLst>
              <a:path w="2184527" h="0">
                <a:moveTo>
                  <a:pt x="0" y="0"/>
                </a:moveTo>
                <a:lnTo>
                  <a:pt x="2184527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5" name="object 275"/>
          <p:cNvSpPr/>
          <p:nvPr/>
        </p:nvSpPr>
        <p:spPr>
          <a:xfrm>
            <a:off x="2647823" y="5828664"/>
            <a:ext cx="0" cy="2539365"/>
          </a:xfrm>
          <a:custGeom>
            <a:avLst/>
            <a:gdLst/>
            <a:ahLst/>
            <a:cxnLst/>
            <a:rect l="l" t="t" r="r" b="b"/>
            <a:pathLst>
              <a:path w="0" h="2539365">
                <a:moveTo>
                  <a:pt x="0" y="0"/>
                </a:moveTo>
                <a:lnTo>
                  <a:pt x="0" y="2539365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6" name="object 276"/>
          <p:cNvSpPr/>
          <p:nvPr/>
        </p:nvSpPr>
        <p:spPr>
          <a:xfrm>
            <a:off x="3193415" y="6035928"/>
            <a:ext cx="0" cy="2332101"/>
          </a:xfrm>
          <a:custGeom>
            <a:avLst/>
            <a:gdLst/>
            <a:ahLst/>
            <a:cxnLst/>
            <a:rect l="l" t="t" r="r" b="b"/>
            <a:pathLst>
              <a:path w="0" h="2332101">
                <a:moveTo>
                  <a:pt x="0" y="0"/>
                </a:moveTo>
                <a:lnTo>
                  <a:pt x="0" y="2332101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7" name="object 277"/>
          <p:cNvSpPr/>
          <p:nvPr/>
        </p:nvSpPr>
        <p:spPr>
          <a:xfrm>
            <a:off x="3830446" y="5828665"/>
            <a:ext cx="0" cy="2539364"/>
          </a:xfrm>
          <a:custGeom>
            <a:avLst/>
            <a:gdLst/>
            <a:ahLst/>
            <a:cxnLst/>
            <a:rect l="l" t="t" r="r" b="b"/>
            <a:pathLst>
              <a:path w="0" h="2539364">
                <a:moveTo>
                  <a:pt x="0" y="0"/>
                </a:moveTo>
                <a:lnTo>
                  <a:pt x="0" y="2539364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8" name="object 278"/>
          <p:cNvSpPr/>
          <p:nvPr/>
        </p:nvSpPr>
        <p:spPr>
          <a:xfrm>
            <a:off x="5030089" y="5828664"/>
            <a:ext cx="0" cy="2539365"/>
          </a:xfrm>
          <a:custGeom>
            <a:avLst/>
            <a:gdLst/>
            <a:ahLst/>
            <a:cxnLst/>
            <a:rect l="l" t="t" r="r" b="b"/>
            <a:pathLst>
              <a:path w="0" h="2539365">
                <a:moveTo>
                  <a:pt x="0" y="0"/>
                </a:moveTo>
                <a:lnTo>
                  <a:pt x="0" y="2539365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9" name="object 279"/>
          <p:cNvSpPr/>
          <p:nvPr/>
        </p:nvSpPr>
        <p:spPr>
          <a:xfrm>
            <a:off x="460248" y="8394700"/>
            <a:ext cx="6566661" cy="0"/>
          </a:xfrm>
          <a:custGeom>
            <a:avLst/>
            <a:gdLst/>
            <a:ahLst/>
            <a:cxnLst/>
            <a:rect l="l" t="t" r="r" b="b"/>
            <a:pathLst>
              <a:path w="6566661" h="0">
                <a:moveTo>
                  <a:pt x="0" y="0"/>
                </a:moveTo>
                <a:lnTo>
                  <a:pt x="6566661" y="0"/>
                </a:lnTo>
              </a:path>
            </a:pathLst>
          </a:custGeom>
          <a:ln w="54609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0" name="object 280"/>
          <p:cNvSpPr/>
          <p:nvPr/>
        </p:nvSpPr>
        <p:spPr>
          <a:xfrm>
            <a:off x="460248" y="8421369"/>
            <a:ext cx="65532" cy="170687"/>
          </a:xfrm>
          <a:custGeom>
            <a:avLst/>
            <a:gdLst/>
            <a:ahLst/>
            <a:cxnLst/>
            <a:rect l="l" t="t" r="r" b="b"/>
            <a:pathLst>
              <a:path w="65532" h="170688">
                <a:moveTo>
                  <a:pt x="0" y="170688"/>
                </a:moveTo>
                <a:lnTo>
                  <a:pt x="65532" y="170688"/>
                </a:lnTo>
                <a:lnTo>
                  <a:pt x="65532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1" name="object 281"/>
          <p:cNvSpPr/>
          <p:nvPr/>
        </p:nvSpPr>
        <p:spPr>
          <a:xfrm>
            <a:off x="6961378" y="8421369"/>
            <a:ext cx="65531" cy="170687"/>
          </a:xfrm>
          <a:custGeom>
            <a:avLst/>
            <a:gdLst/>
            <a:ahLst/>
            <a:cxnLst/>
            <a:rect l="l" t="t" r="r" b="b"/>
            <a:pathLst>
              <a:path w="65531" h="170688">
                <a:moveTo>
                  <a:pt x="0" y="170688"/>
                </a:moveTo>
                <a:lnTo>
                  <a:pt x="65531" y="170688"/>
                </a:lnTo>
                <a:lnTo>
                  <a:pt x="65531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2" name="object 282"/>
          <p:cNvSpPr/>
          <p:nvPr/>
        </p:nvSpPr>
        <p:spPr>
          <a:xfrm>
            <a:off x="460248" y="8617966"/>
            <a:ext cx="6566661" cy="0"/>
          </a:xfrm>
          <a:custGeom>
            <a:avLst/>
            <a:gdLst/>
            <a:ahLst/>
            <a:cxnLst/>
            <a:rect l="l" t="t" r="r" b="b"/>
            <a:pathLst>
              <a:path w="6566661" h="0">
                <a:moveTo>
                  <a:pt x="0" y="0"/>
                </a:moveTo>
                <a:lnTo>
                  <a:pt x="6566661" y="0"/>
                </a:lnTo>
              </a:path>
            </a:pathLst>
          </a:custGeom>
          <a:ln w="53086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3" name="object 283"/>
          <p:cNvSpPr/>
          <p:nvPr/>
        </p:nvSpPr>
        <p:spPr>
          <a:xfrm>
            <a:off x="525780" y="8421369"/>
            <a:ext cx="6435598" cy="170687"/>
          </a:xfrm>
          <a:custGeom>
            <a:avLst/>
            <a:gdLst/>
            <a:ahLst/>
            <a:cxnLst/>
            <a:rect l="l" t="t" r="r" b="b"/>
            <a:pathLst>
              <a:path w="6435598" h="170688">
                <a:moveTo>
                  <a:pt x="0" y="170688"/>
                </a:moveTo>
                <a:lnTo>
                  <a:pt x="6435598" y="170688"/>
                </a:lnTo>
                <a:lnTo>
                  <a:pt x="6435598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4" name="object 284"/>
          <p:cNvSpPr/>
          <p:nvPr/>
        </p:nvSpPr>
        <p:spPr>
          <a:xfrm>
            <a:off x="454152" y="8364982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5" name="object 285"/>
          <p:cNvSpPr/>
          <p:nvPr/>
        </p:nvSpPr>
        <p:spPr>
          <a:xfrm>
            <a:off x="460248" y="8364982"/>
            <a:ext cx="2184527" cy="0"/>
          </a:xfrm>
          <a:custGeom>
            <a:avLst/>
            <a:gdLst/>
            <a:ahLst/>
            <a:cxnLst/>
            <a:rect l="l" t="t" r="r" b="b"/>
            <a:pathLst>
              <a:path w="2184527" h="0">
                <a:moveTo>
                  <a:pt x="0" y="0"/>
                </a:moveTo>
                <a:lnTo>
                  <a:pt x="2184527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6" name="object 286"/>
          <p:cNvSpPr/>
          <p:nvPr/>
        </p:nvSpPr>
        <p:spPr>
          <a:xfrm>
            <a:off x="2650871" y="8364982"/>
            <a:ext cx="539495" cy="0"/>
          </a:xfrm>
          <a:custGeom>
            <a:avLst/>
            <a:gdLst/>
            <a:ahLst/>
            <a:cxnLst/>
            <a:rect l="l" t="t" r="r" b="b"/>
            <a:pathLst>
              <a:path w="539495" h="0">
                <a:moveTo>
                  <a:pt x="0" y="0"/>
                </a:moveTo>
                <a:lnTo>
                  <a:pt x="5394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7" name="object 287"/>
          <p:cNvSpPr/>
          <p:nvPr/>
        </p:nvSpPr>
        <p:spPr>
          <a:xfrm>
            <a:off x="3196463" y="8364982"/>
            <a:ext cx="630936" cy="0"/>
          </a:xfrm>
          <a:custGeom>
            <a:avLst/>
            <a:gdLst/>
            <a:ahLst/>
            <a:cxnLst/>
            <a:rect l="l" t="t" r="r" b="b"/>
            <a:pathLst>
              <a:path w="630936" h="0">
                <a:moveTo>
                  <a:pt x="0" y="0"/>
                </a:moveTo>
                <a:lnTo>
                  <a:pt x="63093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8" name="object 288"/>
          <p:cNvSpPr/>
          <p:nvPr/>
        </p:nvSpPr>
        <p:spPr>
          <a:xfrm>
            <a:off x="3833495" y="8364982"/>
            <a:ext cx="1193596" cy="0"/>
          </a:xfrm>
          <a:custGeom>
            <a:avLst/>
            <a:gdLst/>
            <a:ahLst/>
            <a:cxnLst/>
            <a:rect l="l" t="t" r="r" b="b"/>
            <a:pathLst>
              <a:path w="1193596" h="0">
                <a:moveTo>
                  <a:pt x="0" y="0"/>
                </a:moveTo>
                <a:lnTo>
                  <a:pt x="11935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9" name="object 289"/>
          <p:cNvSpPr/>
          <p:nvPr/>
        </p:nvSpPr>
        <p:spPr>
          <a:xfrm>
            <a:off x="5033137" y="8364982"/>
            <a:ext cx="1995169" cy="0"/>
          </a:xfrm>
          <a:custGeom>
            <a:avLst/>
            <a:gdLst/>
            <a:ahLst/>
            <a:cxnLst/>
            <a:rect l="l" t="t" r="r" b="b"/>
            <a:pathLst>
              <a:path w="1995169" h="0">
                <a:moveTo>
                  <a:pt x="0" y="0"/>
                </a:moveTo>
                <a:lnTo>
                  <a:pt x="1995169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0" name="object 290"/>
          <p:cNvSpPr/>
          <p:nvPr/>
        </p:nvSpPr>
        <p:spPr>
          <a:xfrm>
            <a:off x="454152" y="8646922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1" name="object 291"/>
          <p:cNvSpPr/>
          <p:nvPr/>
        </p:nvSpPr>
        <p:spPr>
          <a:xfrm>
            <a:off x="460248" y="8646922"/>
            <a:ext cx="2187575" cy="0"/>
          </a:xfrm>
          <a:custGeom>
            <a:avLst/>
            <a:gdLst/>
            <a:ahLst/>
            <a:cxnLst/>
            <a:rect l="l" t="t" r="r" b="b"/>
            <a:pathLst>
              <a:path w="2187575" h="0">
                <a:moveTo>
                  <a:pt x="0" y="0"/>
                </a:moveTo>
                <a:lnTo>
                  <a:pt x="218757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2" name="object 292"/>
          <p:cNvSpPr/>
          <p:nvPr/>
        </p:nvSpPr>
        <p:spPr>
          <a:xfrm>
            <a:off x="2647823" y="8646922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3" name="object 293"/>
          <p:cNvSpPr/>
          <p:nvPr/>
        </p:nvSpPr>
        <p:spPr>
          <a:xfrm>
            <a:off x="2653919" y="8646922"/>
            <a:ext cx="2182622" cy="0"/>
          </a:xfrm>
          <a:custGeom>
            <a:avLst/>
            <a:gdLst/>
            <a:ahLst/>
            <a:cxnLst/>
            <a:rect l="l" t="t" r="r" b="b"/>
            <a:pathLst>
              <a:path w="2182622" h="0">
                <a:moveTo>
                  <a:pt x="0" y="0"/>
                </a:moveTo>
                <a:lnTo>
                  <a:pt x="218262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4" name="object 294"/>
          <p:cNvSpPr/>
          <p:nvPr/>
        </p:nvSpPr>
        <p:spPr>
          <a:xfrm>
            <a:off x="4836541" y="8646922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5" name="object 295"/>
          <p:cNvSpPr/>
          <p:nvPr/>
        </p:nvSpPr>
        <p:spPr>
          <a:xfrm>
            <a:off x="4842637" y="8646922"/>
            <a:ext cx="2185669" cy="0"/>
          </a:xfrm>
          <a:custGeom>
            <a:avLst/>
            <a:gdLst/>
            <a:ahLst/>
            <a:cxnLst/>
            <a:rect l="l" t="t" r="r" b="b"/>
            <a:pathLst>
              <a:path w="2185669" h="0">
                <a:moveTo>
                  <a:pt x="0" y="0"/>
                </a:moveTo>
                <a:lnTo>
                  <a:pt x="2185669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6" name="object 296"/>
          <p:cNvSpPr/>
          <p:nvPr/>
        </p:nvSpPr>
        <p:spPr>
          <a:xfrm>
            <a:off x="454152" y="6736969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7" name="object 297"/>
          <p:cNvSpPr/>
          <p:nvPr/>
        </p:nvSpPr>
        <p:spPr>
          <a:xfrm>
            <a:off x="454152" y="7418578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8" name="object 298"/>
          <p:cNvSpPr/>
          <p:nvPr/>
        </p:nvSpPr>
        <p:spPr>
          <a:xfrm>
            <a:off x="454152" y="8099806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9" name="object 299"/>
          <p:cNvSpPr/>
          <p:nvPr/>
        </p:nvSpPr>
        <p:spPr>
          <a:xfrm>
            <a:off x="460509" y="5828664"/>
            <a:ext cx="0" cy="3432429"/>
          </a:xfrm>
          <a:custGeom>
            <a:avLst/>
            <a:gdLst/>
            <a:ahLst/>
            <a:cxnLst/>
            <a:rect l="l" t="t" r="r" b="b"/>
            <a:pathLst>
              <a:path w="0" h="3432429">
                <a:moveTo>
                  <a:pt x="0" y="0"/>
                </a:moveTo>
                <a:lnTo>
                  <a:pt x="0" y="3432429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0" name="object 300"/>
          <p:cNvSpPr/>
          <p:nvPr/>
        </p:nvSpPr>
        <p:spPr>
          <a:xfrm>
            <a:off x="7031481" y="5828665"/>
            <a:ext cx="0" cy="3432428"/>
          </a:xfrm>
          <a:custGeom>
            <a:avLst/>
            <a:gdLst/>
            <a:ahLst/>
            <a:cxnLst/>
            <a:rect l="l" t="t" r="r" b="b"/>
            <a:pathLst>
              <a:path w="0" h="3432428">
                <a:moveTo>
                  <a:pt x="0" y="0"/>
                </a:moveTo>
                <a:lnTo>
                  <a:pt x="0" y="3432428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1" name="object 301"/>
          <p:cNvSpPr/>
          <p:nvPr/>
        </p:nvSpPr>
        <p:spPr>
          <a:xfrm>
            <a:off x="466344" y="9258046"/>
            <a:ext cx="2181479" cy="0"/>
          </a:xfrm>
          <a:custGeom>
            <a:avLst/>
            <a:gdLst/>
            <a:ahLst/>
            <a:cxnLst/>
            <a:rect l="l" t="t" r="r" b="b"/>
            <a:pathLst>
              <a:path w="2181479" h="0">
                <a:moveTo>
                  <a:pt x="0" y="0"/>
                </a:moveTo>
                <a:lnTo>
                  <a:pt x="2181479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2" name="object 302"/>
          <p:cNvSpPr/>
          <p:nvPr/>
        </p:nvSpPr>
        <p:spPr>
          <a:xfrm>
            <a:off x="2647823" y="9258046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3" name="object 303"/>
          <p:cNvSpPr/>
          <p:nvPr/>
        </p:nvSpPr>
        <p:spPr>
          <a:xfrm>
            <a:off x="2653919" y="9258046"/>
            <a:ext cx="376428" cy="0"/>
          </a:xfrm>
          <a:custGeom>
            <a:avLst/>
            <a:gdLst/>
            <a:ahLst/>
            <a:cxnLst/>
            <a:rect l="l" t="t" r="r" b="b"/>
            <a:pathLst>
              <a:path w="376428" h="0">
                <a:moveTo>
                  <a:pt x="0" y="0"/>
                </a:moveTo>
                <a:lnTo>
                  <a:pt x="37642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4" name="object 304"/>
          <p:cNvSpPr/>
          <p:nvPr/>
        </p:nvSpPr>
        <p:spPr>
          <a:xfrm>
            <a:off x="3030347" y="9258046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5" name="object 305"/>
          <p:cNvSpPr/>
          <p:nvPr/>
        </p:nvSpPr>
        <p:spPr>
          <a:xfrm>
            <a:off x="3036443" y="9258046"/>
            <a:ext cx="1245412" cy="0"/>
          </a:xfrm>
          <a:custGeom>
            <a:avLst/>
            <a:gdLst/>
            <a:ahLst/>
            <a:cxnLst/>
            <a:rect l="l" t="t" r="r" b="b"/>
            <a:pathLst>
              <a:path w="1245412" h="0">
                <a:moveTo>
                  <a:pt x="0" y="0"/>
                </a:moveTo>
                <a:lnTo>
                  <a:pt x="124541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6" name="object 306"/>
          <p:cNvSpPr/>
          <p:nvPr/>
        </p:nvSpPr>
        <p:spPr>
          <a:xfrm>
            <a:off x="4281805" y="9258046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7" name="object 307"/>
          <p:cNvSpPr/>
          <p:nvPr/>
        </p:nvSpPr>
        <p:spPr>
          <a:xfrm>
            <a:off x="4287901" y="9258046"/>
            <a:ext cx="548639" cy="0"/>
          </a:xfrm>
          <a:custGeom>
            <a:avLst/>
            <a:gdLst/>
            <a:ahLst/>
            <a:cxnLst/>
            <a:rect l="l" t="t" r="r" b="b"/>
            <a:pathLst>
              <a:path w="548639" h="0">
                <a:moveTo>
                  <a:pt x="0" y="0"/>
                </a:moveTo>
                <a:lnTo>
                  <a:pt x="548639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8" name="object 308"/>
          <p:cNvSpPr/>
          <p:nvPr/>
        </p:nvSpPr>
        <p:spPr>
          <a:xfrm>
            <a:off x="4836541" y="9258046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9" name="object 309"/>
          <p:cNvSpPr/>
          <p:nvPr/>
        </p:nvSpPr>
        <p:spPr>
          <a:xfrm>
            <a:off x="4842637" y="9258046"/>
            <a:ext cx="48767" cy="0"/>
          </a:xfrm>
          <a:custGeom>
            <a:avLst/>
            <a:gdLst/>
            <a:ahLst/>
            <a:cxnLst/>
            <a:rect l="l" t="t" r="r" b="b"/>
            <a:pathLst>
              <a:path w="48767" h="0">
                <a:moveTo>
                  <a:pt x="0" y="0"/>
                </a:moveTo>
                <a:lnTo>
                  <a:pt x="48767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0" name="object 310"/>
          <p:cNvSpPr/>
          <p:nvPr/>
        </p:nvSpPr>
        <p:spPr>
          <a:xfrm>
            <a:off x="4891405" y="9258046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1" name="object 311"/>
          <p:cNvSpPr/>
          <p:nvPr/>
        </p:nvSpPr>
        <p:spPr>
          <a:xfrm>
            <a:off x="4897501" y="9258046"/>
            <a:ext cx="603503" cy="0"/>
          </a:xfrm>
          <a:custGeom>
            <a:avLst/>
            <a:gdLst/>
            <a:ahLst/>
            <a:cxnLst/>
            <a:rect l="l" t="t" r="r" b="b"/>
            <a:pathLst>
              <a:path w="603503" h="0">
                <a:moveTo>
                  <a:pt x="0" y="0"/>
                </a:moveTo>
                <a:lnTo>
                  <a:pt x="603503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2" name="object 312"/>
          <p:cNvSpPr/>
          <p:nvPr/>
        </p:nvSpPr>
        <p:spPr>
          <a:xfrm>
            <a:off x="5501005" y="9258046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3" name="object 313"/>
          <p:cNvSpPr/>
          <p:nvPr/>
        </p:nvSpPr>
        <p:spPr>
          <a:xfrm>
            <a:off x="5507101" y="9258046"/>
            <a:ext cx="603808" cy="0"/>
          </a:xfrm>
          <a:custGeom>
            <a:avLst/>
            <a:gdLst/>
            <a:ahLst/>
            <a:cxnLst/>
            <a:rect l="l" t="t" r="r" b="b"/>
            <a:pathLst>
              <a:path w="603808" h="0">
                <a:moveTo>
                  <a:pt x="0" y="0"/>
                </a:moveTo>
                <a:lnTo>
                  <a:pt x="60380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4" name="object 314"/>
          <p:cNvSpPr/>
          <p:nvPr/>
        </p:nvSpPr>
        <p:spPr>
          <a:xfrm>
            <a:off x="6110986" y="9258046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5" name="object 315"/>
          <p:cNvSpPr/>
          <p:nvPr/>
        </p:nvSpPr>
        <p:spPr>
          <a:xfrm>
            <a:off x="6117082" y="9258046"/>
            <a:ext cx="911352" cy="0"/>
          </a:xfrm>
          <a:custGeom>
            <a:avLst/>
            <a:gdLst/>
            <a:ahLst/>
            <a:cxnLst/>
            <a:rect l="l" t="t" r="r" b="b"/>
            <a:pathLst>
              <a:path w="911352" h="0">
                <a:moveTo>
                  <a:pt x="0" y="0"/>
                </a:moveTo>
                <a:lnTo>
                  <a:pt x="91135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525780" y="9766415"/>
            <a:ext cx="2434998" cy="0"/>
          </a:xfrm>
          <a:custGeom>
            <a:avLst/>
            <a:gdLst/>
            <a:ahLst/>
            <a:cxnLst/>
            <a:rect l="l" t="t" r="r" b="b"/>
            <a:pathLst>
              <a:path w="2434998" h="0">
                <a:moveTo>
                  <a:pt x="0" y="0"/>
                </a:moveTo>
                <a:lnTo>
                  <a:pt x="2434998" y="0"/>
                </a:lnTo>
              </a:path>
            </a:pathLst>
          </a:custGeom>
          <a:ln w="9104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3098927" y="9766415"/>
            <a:ext cx="1114519" cy="0"/>
          </a:xfrm>
          <a:custGeom>
            <a:avLst/>
            <a:gdLst/>
            <a:ahLst/>
            <a:cxnLst/>
            <a:rect l="l" t="t" r="r" b="b"/>
            <a:pathLst>
              <a:path w="1114519" h="0">
                <a:moveTo>
                  <a:pt x="0" y="0"/>
                </a:moveTo>
                <a:lnTo>
                  <a:pt x="1114519" y="0"/>
                </a:lnTo>
              </a:path>
            </a:pathLst>
          </a:custGeom>
          <a:ln w="9104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513080" y="804163"/>
            <a:ext cx="1207573" cy="4580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 b="1">
                <a:latin typeface="Calibri"/>
                <a:cs typeface="Calibri"/>
              </a:rPr>
              <a:t>&lt;Company</a:t>
            </a:r>
            <a:r>
              <a:rPr dirty="0" smtClean="0" baseline="2275" sz="1800" spc="0" b="1">
                <a:latin typeface="Calibri"/>
                <a:cs typeface="Calibri"/>
              </a:rPr>
              <a:t> </a:t>
            </a:r>
            <a:r>
              <a:rPr dirty="0" smtClean="0" baseline="2275" sz="1800" spc="0" b="1">
                <a:latin typeface="Calibri"/>
                <a:cs typeface="Calibri"/>
              </a:rPr>
              <a:t>Na</a:t>
            </a:r>
            <a:r>
              <a:rPr dirty="0" smtClean="0" baseline="2275" sz="1800" spc="-4" b="1">
                <a:latin typeface="Calibri"/>
                <a:cs typeface="Calibri"/>
              </a:rPr>
              <a:t>m</a:t>
            </a:r>
            <a:r>
              <a:rPr dirty="0" smtClean="0" baseline="2275" sz="1800" spc="-4" b="1">
                <a:latin typeface="Calibri"/>
                <a:cs typeface="Calibri"/>
              </a:rPr>
              <a:t>e</a:t>
            </a:r>
            <a:r>
              <a:rPr dirty="0" smtClean="0" baseline="2275" sz="1800" spc="0" b="1">
                <a:latin typeface="Calibri"/>
                <a:cs typeface="Calibri"/>
              </a:rPr>
              <a:t>&gt;</a:t>
            </a:r>
            <a:endParaRPr sz="1200">
              <a:latin typeface="Calibri"/>
              <a:cs typeface="Calibri"/>
            </a:endParaRPr>
          </a:p>
          <a:p>
            <a:pPr marL="12700" marR="22860">
              <a:lnSpc>
                <a:spcPts val="1095"/>
              </a:lnSpc>
            </a:pPr>
            <a:r>
              <a:rPr dirty="0" smtClean="0" sz="900" spc="-4">
                <a:latin typeface="Calibri"/>
                <a:cs typeface="Calibri"/>
              </a:rPr>
              <a:t>&lt;</a:t>
            </a:r>
            <a:r>
              <a:rPr dirty="0" smtClean="0" sz="900" spc="-4">
                <a:latin typeface="Calibri"/>
                <a:cs typeface="Calibri"/>
              </a:rPr>
              <a:t>A</a:t>
            </a:r>
            <a:r>
              <a:rPr dirty="0" smtClean="0" sz="900" spc="4">
                <a:latin typeface="Calibri"/>
                <a:cs typeface="Calibri"/>
              </a:rPr>
              <a:t>d</a:t>
            </a:r>
            <a:r>
              <a:rPr dirty="0" smtClean="0" sz="900" spc="-4">
                <a:latin typeface="Calibri"/>
                <a:cs typeface="Calibri"/>
              </a:rPr>
              <a:t>d</a:t>
            </a:r>
            <a:r>
              <a:rPr dirty="0" smtClean="0" sz="900" spc="0">
                <a:latin typeface="Calibri"/>
                <a:cs typeface="Calibri"/>
              </a:rPr>
              <a:t>r</a:t>
            </a:r>
            <a:r>
              <a:rPr dirty="0" smtClean="0" sz="900" spc="-4">
                <a:latin typeface="Calibri"/>
                <a:cs typeface="Calibri"/>
              </a:rPr>
              <a:t>e</a:t>
            </a:r>
            <a:r>
              <a:rPr dirty="0" smtClean="0" sz="900" spc="4">
                <a:latin typeface="Calibri"/>
                <a:cs typeface="Calibri"/>
              </a:rPr>
              <a:t>s</a:t>
            </a:r>
            <a:r>
              <a:rPr dirty="0" smtClean="0" sz="900" spc="-4">
                <a:latin typeface="Calibri"/>
                <a:cs typeface="Calibri"/>
              </a:rPr>
              <a:t>s</a:t>
            </a:r>
            <a:r>
              <a:rPr dirty="0" smtClean="0" sz="900" spc="0">
                <a:latin typeface="Calibri"/>
                <a:cs typeface="Calibri"/>
              </a:rPr>
              <a:t>&gt;</a:t>
            </a:r>
            <a:endParaRPr sz="900">
              <a:latin typeface="Calibri"/>
              <a:cs typeface="Calibri"/>
            </a:endParaRPr>
          </a:p>
          <a:p>
            <a:pPr marL="12700" marR="22860">
              <a:lnSpc>
                <a:spcPct val="101725"/>
              </a:lnSpc>
            </a:pPr>
            <a:r>
              <a:rPr dirty="0" smtClean="0" sz="900" spc="-4">
                <a:latin typeface="Calibri"/>
                <a:cs typeface="Calibri"/>
              </a:rPr>
              <a:t>&lt;</a:t>
            </a:r>
            <a:r>
              <a:rPr dirty="0" smtClean="0" sz="900" spc="-4">
                <a:latin typeface="Calibri"/>
                <a:cs typeface="Calibri"/>
              </a:rPr>
              <a:t>A</a:t>
            </a:r>
            <a:r>
              <a:rPr dirty="0" smtClean="0" sz="900" spc="4">
                <a:latin typeface="Calibri"/>
                <a:cs typeface="Calibri"/>
              </a:rPr>
              <a:t>d</a:t>
            </a:r>
            <a:r>
              <a:rPr dirty="0" smtClean="0" sz="900" spc="-4">
                <a:latin typeface="Calibri"/>
                <a:cs typeface="Calibri"/>
              </a:rPr>
              <a:t>d</a:t>
            </a:r>
            <a:r>
              <a:rPr dirty="0" smtClean="0" sz="900" spc="0">
                <a:latin typeface="Calibri"/>
                <a:cs typeface="Calibri"/>
              </a:rPr>
              <a:t>r</a:t>
            </a:r>
            <a:r>
              <a:rPr dirty="0" smtClean="0" sz="900" spc="-4">
                <a:latin typeface="Calibri"/>
                <a:cs typeface="Calibri"/>
              </a:rPr>
              <a:t>e</a:t>
            </a:r>
            <a:r>
              <a:rPr dirty="0" smtClean="0" sz="900" spc="4">
                <a:latin typeface="Calibri"/>
                <a:cs typeface="Calibri"/>
              </a:rPr>
              <a:t>s</a:t>
            </a:r>
            <a:r>
              <a:rPr dirty="0" smtClean="0" sz="900" spc="-4">
                <a:latin typeface="Calibri"/>
                <a:cs typeface="Calibri"/>
              </a:rPr>
              <a:t>s</a:t>
            </a:r>
            <a:r>
              <a:rPr dirty="0" smtClean="0" sz="900" spc="0">
                <a:latin typeface="Calibri"/>
                <a:cs typeface="Calibri"/>
              </a:rPr>
              <a:t>&gt;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581527" y="947602"/>
            <a:ext cx="314535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0"/>
              </a:lnSpc>
              <a:spcBef>
                <a:spcPts val="70"/>
              </a:spcBef>
            </a:pPr>
            <a:r>
              <a:rPr dirty="0" smtClean="0" baseline="3939" sz="1800" spc="0" b="1">
                <a:latin typeface="Arial Black"/>
                <a:cs typeface="Arial Black"/>
              </a:rPr>
              <a:t>B</a:t>
            </a:r>
            <a:r>
              <a:rPr dirty="0" smtClean="0" baseline="3939" sz="1800" spc="4" b="1">
                <a:latin typeface="Arial Black"/>
                <a:cs typeface="Arial Black"/>
              </a:rPr>
              <a:t>A</a:t>
            </a:r>
            <a:r>
              <a:rPr dirty="0" smtClean="0" baseline="3939" sz="1800" spc="0" b="1">
                <a:latin typeface="Arial Black"/>
                <a:cs typeface="Arial Black"/>
              </a:rPr>
              <a:t>SIC</a:t>
            </a:r>
            <a:r>
              <a:rPr dirty="0" smtClean="0" baseline="3939" sz="1800" spc="0" b="1">
                <a:latin typeface="Arial Black"/>
                <a:cs typeface="Arial Black"/>
              </a:rPr>
              <a:t> </a:t>
            </a:r>
            <a:r>
              <a:rPr dirty="0" smtClean="0" baseline="3939" sz="1800" spc="-4" b="1">
                <a:latin typeface="Arial Black"/>
                <a:cs typeface="Arial Black"/>
              </a:rPr>
              <a:t>E</a:t>
            </a:r>
            <a:r>
              <a:rPr dirty="0" smtClean="0" baseline="3939" sz="1800" spc="-4" b="1">
                <a:latin typeface="Arial Black"/>
                <a:cs typeface="Arial Black"/>
              </a:rPr>
              <a:t>M</a:t>
            </a:r>
            <a:r>
              <a:rPr dirty="0" smtClean="0" baseline="3939" sz="1800" spc="0" b="1">
                <a:latin typeface="Arial Black"/>
                <a:cs typeface="Arial Black"/>
              </a:rPr>
              <a:t>PLOYE</a:t>
            </a:r>
            <a:r>
              <a:rPr dirty="0" smtClean="0" baseline="3939" sz="1800" spc="4" b="1">
                <a:latin typeface="Arial Black"/>
                <a:cs typeface="Arial Black"/>
              </a:rPr>
              <a:t>M</a:t>
            </a:r>
            <a:r>
              <a:rPr dirty="0" smtClean="0" baseline="3939" sz="1800" spc="0" b="1">
                <a:latin typeface="Arial Black"/>
                <a:cs typeface="Arial Black"/>
              </a:rPr>
              <a:t>E</a:t>
            </a:r>
            <a:r>
              <a:rPr dirty="0" smtClean="0" baseline="3939" sz="1800" spc="-4" b="1">
                <a:latin typeface="Arial Black"/>
                <a:cs typeface="Arial Black"/>
              </a:rPr>
              <a:t>N</a:t>
            </a:r>
            <a:r>
              <a:rPr dirty="0" smtClean="0" baseline="3939" sz="1800" spc="0" b="1">
                <a:latin typeface="Arial Black"/>
                <a:cs typeface="Arial Black"/>
              </a:rPr>
              <a:t>T</a:t>
            </a:r>
            <a:r>
              <a:rPr dirty="0" smtClean="0" baseline="3939" sz="1800" spc="-4" b="1">
                <a:latin typeface="Arial Black"/>
                <a:cs typeface="Arial Black"/>
              </a:rPr>
              <a:t> </a:t>
            </a:r>
            <a:r>
              <a:rPr dirty="0" smtClean="0" baseline="3939" sz="1800" spc="0" b="1">
                <a:latin typeface="Arial Black"/>
                <a:cs typeface="Arial Black"/>
              </a:rPr>
              <a:t>APPLI</a:t>
            </a:r>
            <a:r>
              <a:rPr dirty="0" smtClean="0" baseline="3939" sz="1800" spc="4" b="1">
                <a:latin typeface="Arial Black"/>
                <a:cs typeface="Arial Black"/>
              </a:rPr>
              <a:t>C</a:t>
            </a:r>
            <a:r>
              <a:rPr dirty="0" smtClean="0" baseline="3939" sz="1800" spc="0" b="1">
                <a:latin typeface="Arial Black"/>
                <a:cs typeface="Arial Black"/>
              </a:rPr>
              <a:t>ATION</a:t>
            </a:r>
            <a:endParaRPr sz="1200">
              <a:latin typeface="Arial Black"/>
              <a:cs typeface="Arial Black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13080" y="3153282"/>
            <a:ext cx="1532997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In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case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ci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ent,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ti</a:t>
            </a:r>
            <a:r>
              <a:rPr dirty="0" smtClean="0" baseline="2482" sz="1650" spc="-9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13080" y="9803003"/>
            <a:ext cx="521673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919"/>
              </a:lnSpc>
              <a:spcBef>
                <a:spcPts val="46"/>
              </a:spcBef>
            </a:pPr>
            <a:r>
              <a:rPr dirty="0" smtClean="0" baseline="3413" sz="1200" spc="0">
                <a:latin typeface="Calibri"/>
                <a:cs typeface="Calibri"/>
              </a:rPr>
              <a:t>SIG</a:t>
            </a:r>
            <a:r>
              <a:rPr dirty="0" smtClean="0" baseline="3413" sz="1200" spc="-4">
                <a:latin typeface="Calibri"/>
                <a:cs typeface="Calibri"/>
              </a:rPr>
              <a:t>N</a:t>
            </a:r>
            <a:r>
              <a:rPr dirty="0" smtClean="0" baseline="3413" sz="1200" spc="0">
                <a:latin typeface="Calibri"/>
                <a:cs typeface="Calibri"/>
              </a:rPr>
              <a:t>A</a:t>
            </a:r>
            <a:r>
              <a:rPr dirty="0" smtClean="0" baseline="3413" sz="1200" spc="-4">
                <a:latin typeface="Calibri"/>
                <a:cs typeface="Calibri"/>
              </a:rPr>
              <a:t>T</a:t>
            </a:r>
            <a:r>
              <a:rPr dirty="0" smtClean="0" baseline="3413" sz="1200" spc="0">
                <a:latin typeface="Calibri"/>
                <a:cs typeface="Calibri"/>
              </a:rPr>
              <a:t>U</a:t>
            </a:r>
            <a:r>
              <a:rPr dirty="0" smtClean="0" baseline="3413" sz="1200" spc="-4">
                <a:latin typeface="Calibri"/>
                <a:cs typeface="Calibri"/>
              </a:rPr>
              <a:t>R</a:t>
            </a:r>
            <a:r>
              <a:rPr dirty="0" smtClean="0" baseline="3413" sz="1200" spc="0">
                <a:latin typeface="Calibri"/>
                <a:cs typeface="Calibri"/>
              </a:rPr>
              <a:t>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086227" y="9803003"/>
            <a:ext cx="262625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919"/>
              </a:lnSpc>
              <a:spcBef>
                <a:spcPts val="46"/>
              </a:spcBef>
            </a:pPr>
            <a:r>
              <a:rPr dirty="0" smtClean="0" baseline="3413" sz="1200" spc="-4">
                <a:latin typeface="Calibri"/>
                <a:cs typeface="Calibri"/>
              </a:rPr>
              <a:t>D</a:t>
            </a:r>
            <a:r>
              <a:rPr dirty="0" smtClean="0" baseline="3413" sz="1200" spc="0">
                <a:latin typeface="Calibri"/>
                <a:cs typeface="Calibri"/>
              </a:rPr>
              <a:t>A</a:t>
            </a:r>
            <a:r>
              <a:rPr dirty="0" smtClean="0" baseline="3413" sz="1200" spc="4">
                <a:latin typeface="Calibri"/>
                <a:cs typeface="Calibri"/>
              </a:rPr>
              <a:t>T</a:t>
            </a:r>
            <a:r>
              <a:rPr dirty="0" smtClean="0" baseline="3413" sz="1200" spc="0">
                <a:latin typeface="Calibri"/>
                <a:cs typeface="Calibri"/>
              </a:rPr>
              <a:t>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60509" y="3342766"/>
            <a:ext cx="822952" cy="177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8" name="object 78"/>
          <p:cNvSpPr txBox="1"/>
          <p:nvPr/>
        </p:nvSpPr>
        <p:spPr>
          <a:xfrm>
            <a:off x="1283462" y="3342766"/>
            <a:ext cx="2600325" cy="177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4544" marR="1103330" algn="ctr">
              <a:lnSpc>
                <a:spcPts val="1325"/>
              </a:lnSpc>
              <a:spcBef>
                <a:spcPts val="66"/>
              </a:spcBef>
            </a:pPr>
            <a:r>
              <a:rPr dirty="0" smtClean="0" baseline="2482" sz="1650" spc="4" b="1">
                <a:latin typeface="Calibri"/>
                <a:cs typeface="Calibri"/>
              </a:rPr>
              <a:t>N</a:t>
            </a:r>
            <a:r>
              <a:rPr dirty="0" smtClean="0" baseline="2482" sz="1650" spc="-4" b="1">
                <a:latin typeface="Calibri"/>
                <a:cs typeface="Calibri"/>
              </a:rPr>
              <a:t>a</a:t>
            </a:r>
            <a:r>
              <a:rPr dirty="0" smtClean="0" baseline="2482" sz="1650" spc="0" b="1">
                <a:latin typeface="Calibri"/>
                <a:cs typeface="Calibri"/>
              </a:rPr>
              <a:t>me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883787" y="3342766"/>
            <a:ext cx="1771523" cy="177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22985">
              <a:lnSpc>
                <a:spcPts val="1325"/>
              </a:lnSpc>
              <a:spcBef>
                <a:spcPts val="66"/>
              </a:spcBef>
            </a:pPr>
            <a:r>
              <a:rPr dirty="0" smtClean="0" baseline="2482" sz="1650" spc="0" b="1">
                <a:latin typeface="Calibri"/>
                <a:cs typeface="Calibri"/>
              </a:rPr>
              <a:t>Rel</a:t>
            </a:r>
            <a:r>
              <a:rPr dirty="0" smtClean="0" baseline="2482" sz="1650" spc="-4" b="1">
                <a:latin typeface="Calibri"/>
                <a:cs typeface="Calibri"/>
              </a:rPr>
              <a:t>a</a:t>
            </a:r>
            <a:r>
              <a:rPr dirty="0" smtClean="0" baseline="2482" sz="1650" spc="0" b="1">
                <a:latin typeface="Calibri"/>
                <a:cs typeface="Calibri"/>
              </a:rPr>
              <a:t>t</a:t>
            </a:r>
            <a:r>
              <a:rPr dirty="0" smtClean="0" baseline="2482" sz="1650" spc="4" b="1">
                <a:latin typeface="Calibri"/>
                <a:cs typeface="Calibri"/>
              </a:rPr>
              <a:t>i</a:t>
            </a:r>
            <a:r>
              <a:rPr dirty="0" smtClean="0" baseline="2482" sz="1650" spc="-4" b="1">
                <a:latin typeface="Calibri"/>
                <a:cs typeface="Calibri"/>
              </a:rPr>
              <a:t>o</a:t>
            </a:r>
            <a:r>
              <a:rPr dirty="0" smtClean="0" baseline="2482" sz="1650" spc="-4" b="1">
                <a:latin typeface="Calibri"/>
                <a:cs typeface="Calibri"/>
              </a:rPr>
              <a:t>n</a:t>
            </a:r>
            <a:r>
              <a:rPr dirty="0" smtClean="0" baseline="2482" sz="1650" spc="0" b="1">
                <a:latin typeface="Calibri"/>
                <a:cs typeface="Calibri"/>
              </a:rPr>
              <a:t>s</a:t>
            </a:r>
            <a:r>
              <a:rPr dirty="0" smtClean="0" baseline="2482" sz="1650" spc="-4" b="1">
                <a:latin typeface="Calibri"/>
                <a:cs typeface="Calibri"/>
              </a:rPr>
              <a:t>h</a:t>
            </a:r>
            <a:r>
              <a:rPr dirty="0" smtClean="0" baseline="2482" sz="1650" spc="4" b="1">
                <a:latin typeface="Calibri"/>
                <a:cs typeface="Calibri"/>
              </a:rPr>
              <a:t>i</a:t>
            </a:r>
            <a:r>
              <a:rPr dirty="0" smtClean="0" baseline="2482" sz="1650" spc="0" b="1">
                <a:latin typeface="Calibri"/>
                <a:cs typeface="Calibri"/>
              </a:rPr>
              <a:t>p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655310" y="3342766"/>
            <a:ext cx="1376171" cy="177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787">
              <a:lnSpc>
                <a:spcPts val="1325"/>
              </a:lnSpc>
              <a:spcBef>
                <a:spcPts val="66"/>
              </a:spcBef>
            </a:pPr>
            <a:r>
              <a:rPr dirty="0" smtClean="0" baseline="2482" sz="1650" spc="4" b="1">
                <a:latin typeface="Calibri"/>
                <a:cs typeface="Calibri"/>
              </a:rPr>
              <a:t>C</a:t>
            </a:r>
            <a:r>
              <a:rPr dirty="0" smtClean="0" baseline="2482" sz="1650" spc="-4" b="1">
                <a:latin typeface="Calibri"/>
                <a:cs typeface="Calibri"/>
              </a:rPr>
              <a:t>o</a:t>
            </a:r>
            <a:r>
              <a:rPr dirty="0" smtClean="0" baseline="2482" sz="1650" spc="-4" b="1">
                <a:latin typeface="Calibri"/>
                <a:cs typeface="Calibri"/>
              </a:rPr>
              <a:t>n</a:t>
            </a:r>
            <a:r>
              <a:rPr dirty="0" smtClean="0" baseline="2482" sz="1650" spc="0" b="1">
                <a:latin typeface="Calibri"/>
                <a:cs typeface="Calibri"/>
              </a:rPr>
              <a:t>t</a:t>
            </a:r>
            <a:r>
              <a:rPr dirty="0" smtClean="0" baseline="2482" sz="1650" spc="-4" b="1">
                <a:latin typeface="Calibri"/>
                <a:cs typeface="Calibri"/>
              </a:rPr>
              <a:t>a</a:t>
            </a:r>
            <a:r>
              <a:rPr dirty="0" smtClean="0" baseline="2482" sz="1650" spc="4" b="1">
                <a:latin typeface="Calibri"/>
                <a:cs typeface="Calibri"/>
              </a:rPr>
              <a:t>c</a:t>
            </a:r>
            <a:r>
              <a:rPr dirty="0" smtClean="0" baseline="2482" sz="1650" spc="0" b="1">
                <a:latin typeface="Calibri"/>
                <a:cs typeface="Calibri"/>
              </a:rPr>
              <a:t>t</a:t>
            </a:r>
            <a:r>
              <a:rPr dirty="0" smtClean="0" baseline="2482" sz="1650" spc="-9" b="1">
                <a:latin typeface="Calibri"/>
                <a:cs typeface="Calibri"/>
              </a:rPr>
              <a:t> </a:t>
            </a:r>
            <a:r>
              <a:rPr dirty="0" smtClean="0" baseline="2482" sz="1650" spc="4" b="1">
                <a:latin typeface="Calibri"/>
                <a:cs typeface="Calibri"/>
              </a:rPr>
              <a:t>N</a:t>
            </a:r>
            <a:r>
              <a:rPr dirty="0" smtClean="0" baseline="2482" sz="1650" spc="-4" b="1">
                <a:latin typeface="Calibri"/>
                <a:cs typeface="Calibri"/>
              </a:rPr>
              <a:t>u</a:t>
            </a:r>
            <a:r>
              <a:rPr dirty="0" smtClean="0" baseline="2482" sz="1650" spc="0" b="1">
                <a:latin typeface="Calibri"/>
                <a:cs typeface="Calibri"/>
              </a:rPr>
              <a:t>mb</a:t>
            </a:r>
            <a:r>
              <a:rPr dirty="0" smtClean="0" baseline="2482" sz="1650" spc="-4" b="1">
                <a:latin typeface="Calibri"/>
                <a:cs typeface="Calibri"/>
              </a:rPr>
              <a:t>e</a:t>
            </a:r>
            <a:r>
              <a:rPr dirty="0" smtClean="0" baseline="2482" sz="1650" spc="0" b="1">
                <a:latin typeface="Calibri"/>
                <a:cs typeface="Calibri"/>
              </a:rPr>
              <a:t>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60509" y="3520312"/>
            <a:ext cx="822952" cy="2186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215"/>
              </a:spcBef>
            </a:pPr>
            <a:r>
              <a:rPr dirty="0" smtClean="0" sz="1100" spc="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rim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ry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283462" y="3520312"/>
            <a:ext cx="2600325" cy="2186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215"/>
              </a:spcBef>
            </a:pPr>
            <a:r>
              <a:rPr dirty="0" smtClean="0" sz="1100" spc="0">
                <a:latin typeface="Calibri"/>
                <a:cs typeface="Calibri"/>
              </a:rPr>
              <a:t>&lt;N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tac</a:t>
            </a:r>
            <a:r>
              <a:rPr dirty="0" smtClean="0" sz="1100" spc="-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883787" y="3520312"/>
            <a:ext cx="1771523" cy="2186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215"/>
              </a:spcBef>
            </a:pPr>
            <a:r>
              <a:rPr dirty="0" smtClean="0" sz="1100" spc="0">
                <a:latin typeface="Calibri"/>
                <a:cs typeface="Calibri"/>
              </a:rPr>
              <a:t>&lt;R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lat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sh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655310" y="3520312"/>
            <a:ext cx="1376171" cy="2186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215"/>
              </a:spcBef>
            </a:pPr>
            <a:r>
              <a:rPr dirty="0" smtClean="0" sz="1100" spc="0">
                <a:latin typeface="Calibri"/>
                <a:cs typeface="Calibri"/>
              </a:rPr>
              <a:t>&lt;C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ct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u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er&gt;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60509" y="3739006"/>
            <a:ext cx="822952" cy="2096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125"/>
              </a:spcBef>
            </a:pPr>
            <a:r>
              <a:rPr dirty="0" smtClean="0" sz="1100" spc="0">
                <a:latin typeface="Calibri"/>
                <a:cs typeface="Calibri"/>
              </a:rPr>
              <a:t>Sec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ary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283462" y="3739006"/>
            <a:ext cx="2600325" cy="2096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125"/>
              </a:spcBef>
            </a:pPr>
            <a:r>
              <a:rPr dirty="0" smtClean="0" sz="1100" spc="0">
                <a:latin typeface="Calibri"/>
                <a:cs typeface="Calibri"/>
              </a:rPr>
              <a:t>&lt;N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Se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ary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ct&gt;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883787" y="3739006"/>
            <a:ext cx="1771523" cy="2096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125"/>
              </a:spcBef>
            </a:pPr>
            <a:r>
              <a:rPr dirty="0" smtClean="0" sz="1100" spc="0">
                <a:latin typeface="Calibri"/>
                <a:cs typeface="Calibri"/>
              </a:rPr>
              <a:t>&lt;R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lat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sh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655310" y="3739006"/>
            <a:ext cx="1376171" cy="2096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125"/>
              </a:spcBef>
            </a:pPr>
            <a:r>
              <a:rPr dirty="0" smtClean="0" sz="1100" spc="0">
                <a:latin typeface="Calibri"/>
                <a:cs typeface="Calibri"/>
              </a:rPr>
              <a:t>&lt;C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ct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u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er&gt;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60509" y="3948683"/>
            <a:ext cx="6570971" cy="2786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409"/>
              </a:spcBef>
            </a:pP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EDU</a:t>
            </a:r>
            <a:r>
              <a:rPr dirty="0" smtClean="0" sz="1100" spc="-9" b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mtClean="0" sz="1100" spc="-9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mtClean="0" sz="1100" spc="0" i="1">
                <a:solidFill>
                  <a:srgbClr val="FFFFFF"/>
                </a:solidFill>
                <a:latin typeface="Calibri"/>
                <a:cs typeface="Calibri"/>
              </a:rPr>
              <a:t>ost</a:t>
            </a:r>
            <a:r>
              <a:rPr dirty="0" smtClean="0" sz="1100" spc="-4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100" spc="4" i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100" spc="0" i="1">
                <a:solidFill>
                  <a:srgbClr val="FFFFFF"/>
                </a:solidFill>
                <a:latin typeface="Calibri"/>
                <a:cs typeface="Calibri"/>
              </a:rPr>
              <a:t>ece</a:t>
            </a:r>
            <a:r>
              <a:rPr dirty="0" smtClean="0" sz="1100" spc="-4" i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sz="1100" spc="-9" i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60509" y="4227321"/>
            <a:ext cx="1011928" cy="413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3"/>
              </a:spcBef>
            </a:pPr>
            <a:endParaRPr sz="950"/>
          </a:p>
          <a:p>
            <a:pPr marL="330395" marR="334130" algn="ctr">
              <a:lnSpc>
                <a:spcPct val="101725"/>
              </a:lnSpc>
            </a:pPr>
            <a:r>
              <a:rPr dirty="0" smtClean="0" sz="1100" spc="0" b="1">
                <a:latin typeface="Calibri"/>
                <a:cs typeface="Calibri"/>
              </a:rPr>
              <a:t>Lev</a:t>
            </a:r>
            <a:r>
              <a:rPr dirty="0" smtClean="0" sz="1100" spc="-4" b="1">
                <a:latin typeface="Calibri"/>
                <a:cs typeface="Calibri"/>
              </a:rPr>
              <a:t>e</a:t>
            </a:r>
            <a:r>
              <a:rPr dirty="0" smtClean="0" sz="1100" spc="0" b="1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472438" y="4227321"/>
            <a:ext cx="2868802" cy="413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3"/>
              </a:spcBef>
            </a:pPr>
            <a:endParaRPr sz="950"/>
          </a:p>
          <a:p>
            <a:pPr marL="1030249" marR="1030246" algn="ctr">
              <a:lnSpc>
                <a:spcPct val="101725"/>
              </a:lnSpc>
            </a:pPr>
            <a:r>
              <a:rPr dirty="0" smtClean="0" sz="1100" spc="-4" b="1">
                <a:latin typeface="Calibri"/>
                <a:cs typeface="Calibri"/>
              </a:rPr>
              <a:t>S</a:t>
            </a:r>
            <a:r>
              <a:rPr dirty="0" smtClean="0" sz="1100" spc="4" b="1">
                <a:latin typeface="Calibri"/>
                <a:cs typeface="Calibri"/>
              </a:rPr>
              <a:t>c</a:t>
            </a:r>
            <a:r>
              <a:rPr dirty="0" smtClean="0" sz="1100" spc="-4" b="1">
                <a:latin typeface="Calibri"/>
                <a:cs typeface="Calibri"/>
              </a:rPr>
              <a:t>h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0" b="1">
                <a:latin typeface="Calibri"/>
                <a:cs typeface="Calibri"/>
              </a:rPr>
              <a:t>l</a:t>
            </a:r>
            <a:r>
              <a:rPr dirty="0" smtClean="0" sz="1100" spc="4" b="1">
                <a:latin typeface="Calibri"/>
                <a:cs typeface="Calibri"/>
              </a:rPr>
              <a:t> </a:t>
            </a:r>
            <a:r>
              <a:rPr dirty="0" smtClean="0" sz="1100" spc="4" b="1">
                <a:latin typeface="Calibri"/>
                <a:cs typeface="Calibri"/>
              </a:rPr>
              <a:t>N</a:t>
            </a:r>
            <a:r>
              <a:rPr dirty="0" smtClean="0" sz="1100" spc="-4" b="1">
                <a:latin typeface="Calibri"/>
                <a:cs typeface="Calibri"/>
              </a:rPr>
              <a:t>a</a:t>
            </a:r>
            <a:r>
              <a:rPr dirty="0" smtClean="0" sz="1100" spc="0" b="1">
                <a:latin typeface="Calibri"/>
                <a:cs typeface="Calibri"/>
              </a:rPr>
              <a:t>me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341240" y="4227321"/>
            <a:ext cx="1257300" cy="2093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8412">
              <a:lnSpc>
                <a:spcPct val="101725"/>
              </a:lnSpc>
              <a:spcBef>
                <a:spcPts val="145"/>
              </a:spcBef>
            </a:pPr>
            <a:r>
              <a:rPr dirty="0" smtClean="0" sz="1100" spc="0" b="1">
                <a:latin typeface="Calibri"/>
                <a:cs typeface="Calibri"/>
              </a:rPr>
              <a:t>Per</a:t>
            </a:r>
            <a:r>
              <a:rPr dirty="0" smtClean="0" sz="1100" spc="4" b="1">
                <a:latin typeface="Calibri"/>
                <a:cs typeface="Calibri"/>
              </a:rPr>
              <a:t>i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0" b="1">
                <a:latin typeface="Calibri"/>
                <a:cs typeface="Calibri"/>
              </a:rPr>
              <a:t>d</a:t>
            </a:r>
            <a:r>
              <a:rPr dirty="0" smtClean="0" sz="1100" spc="-4" b="1">
                <a:latin typeface="Calibri"/>
                <a:cs typeface="Calibri"/>
              </a:rPr>
              <a:t> </a:t>
            </a:r>
            <a:r>
              <a:rPr dirty="0" smtClean="0" sz="1100" spc="-4" b="1">
                <a:latin typeface="Calibri"/>
                <a:cs typeface="Calibri"/>
              </a:rPr>
              <a:t>(</a:t>
            </a:r>
            <a:r>
              <a:rPr dirty="0" smtClean="0" sz="1100" spc="0" b="1">
                <a:latin typeface="Calibri"/>
                <a:cs typeface="Calibri"/>
              </a:rPr>
              <a:t>Ye</a:t>
            </a:r>
            <a:r>
              <a:rPr dirty="0" smtClean="0" sz="1100" spc="-4" b="1">
                <a:latin typeface="Calibri"/>
                <a:cs typeface="Calibri"/>
              </a:rPr>
              <a:t>a</a:t>
            </a:r>
            <a:r>
              <a:rPr dirty="0" smtClean="0" sz="1100" spc="4" b="1">
                <a:latin typeface="Calibri"/>
                <a:cs typeface="Calibri"/>
              </a:rPr>
              <a:t>r</a:t>
            </a:r>
            <a:r>
              <a:rPr dirty="0" smtClean="0" sz="1100" spc="0" b="1">
                <a:latin typeface="Calibri"/>
                <a:cs typeface="Calibri"/>
              </a:rPr>
              <a:t>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598540" y="4227321"/>
            <a:ext cx="1432940" cy="413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3"/>
              </a:spcBef>
            </a:pPr>
            <a:endParaRPr sz="950"/>
          </a:p>
          <a:p>
            <a:pPr marL="486181" marR="483992" algn="ctr">
              <a:lnSpc>
                <a:spcPct val="101725"/>
              </a:lnSpc>
            </a:pPr>
            <a:r>
              <a:rPr dirty="0" smtClean="0" sz="1100" spc="0" b="1">
                <a:latin typeface="Calibri"/>
                <a:cs typeface="Calibri"/>
              </a:rPr>
              <a:t>Deg</a:t>
            </a:r>
            <a:r>
              <a:rPr dirty="0" smtClean="0" sz="1100" spc="4" b="1">
                <a:latin typeface="Calibri"/>
                <a:cs typeface="Calibri"/>
              </a:rPr>
              <a:t>r</a:t>
            </a:r>
            <a:r>
              <a:rPr dirty="0" smtClean="0" sz="1100" spc="-4" b="1">
                <a:latin typeface="Calibri"/>
                <a:cs typeface="Calibri"/>
              </a:rPr>
              <a:t>e</a:t>
            </a:r>
            <a:r>
              <a:rPr dirty="0" smtClean="0" sz="1100" spc="0" b="1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341240" y="4436681"/>
            <a:ext cx="627888" cy="2045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1544">
              <a:lnSpc>
                <a:spcPct val="101725"/>
              </a:lnSpc>
              <a:spcBef>
                <a:spcPts val="130"/>
              </a:spcBef>
            </a:pPr>
            <a:r>
              <a:rPr dirty="0" smtClean="0" sz="1100" spc="0" b="1">
                <a:latin typeface="Calibri"/>
                <a:cs typeface="Calibri"/>
              </a:rPr>
              <a:t>Fr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0" b="1">
                <a:latin typeface="Calibri"/>
                <a:cs typeface="Calibri"/>
              </a:rPr>
              <a:t>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969128" y="4436681"/>
            <a:ext cx="629411" cy="2045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7576" marR="219207" algn="ctr">
              <a:lnSpc>
                <a:spcPct val="101725"/>
              </a:lnSpc>
              <a:spcBef>
                <a:spcPts val="130"/>
              </a:spcBef>
            </a:pPr>
            <a:r>
              <a:rPr dirty="0" smtClean="0" sz="1100" spc="4" b="1">
                <a:latin typeface="Calibri"/>
                <a:cs typeface="Calibri"/>
              </a:rPr>
              <a:t>To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60509" y="4641214"/>
            <a:ext cx="1307584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225"/>
              </a:spcBef>
            </a:pPr>
            <a:r>
              <a:rPr dirty="0" smtClean="0" sz="1100" spc="0">
                <a:latin typeface="Calibri"/>
                <a:cs typeface="Calibri"/>
              </a:rPr>
              <a:t>&lt;</a:t>
            </a:r>
            <a:r>
              <a:rPr dirty="0" smtClean="0" sz="1100" spc="4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el&gt;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768093" y="4641214"/>
            <a:ext cx="2573146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80">
              <a:lnSpc>
                <a:spcPct val="101725"/>
              </a:lnSpc>
              <a:spcBef>
                <a:spcPts val="225"/>
              </a:spcBef>
            </a:pPr>
            <a:r>
              <a:rPr dirty="0" smtClean="0" sz="1100" spc="0">
                <a:latin typeface="Calibri"/>
                <a:cs typeface="Calibri"/>
              </a:rPr>
              <a:t>&lt;Sch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341240" y="4641214"/>
            <a:ext cx="627888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7348">
              <a:lnSpc>
                <a:spcPct val="101725"/>
              </a:lnSpc>
              <a:spcBef>
                <a:spcPts val="225"/>
              </a:spcBef>
            </a:pPr>
            <a:r>
              <a:rPr dirty="0" smtClean="0" sz="1100" spc="0">
                <a:latin typeface="Calibri"/>
                <a:cs typeface="Calibri"/>
              </a:rPr>
              <a:t>&lt;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969128" y="4641214"/>
            <a:ext cx="629411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7348">
              <a:lnSpc>
                <a:spcPct val="101725"/>
              </a:lnSpc>
              <a:spcBef>
                <a:spcPts val="225"/>
              </a:spcBef>
            </a:pPr>
            <a:r>
              <a:rPr dirty="0" smtClean="0" sz="1100" spc="0">
                <a:latin typeface="Calibri"/>
                <a:cs typeface="Calibri"/>
              </a:rPr>
              <a:t>&lt;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598540" y="4641214"/>
            <a:ext cx="143294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961">
              <a:lnSpc>
                <a:spcPct val="101725"/>
              </a:lnSpc>
              <a:spcBef>
                <a:spcPts val="225"/>
              </a:spcBef>
            </a:pPr>
            <a:r>
              <a:rPr dirty="0" smtClean="0" sz="1100" spc="0">
                <a:latin typeface="Calibri"/>
                <a:cs typeface="Calibri"/>
              </a:rPr>
              <a:t>&lt;</a:t>
            </a:r>
            <a:r>
              <a:rPr dirty="0" smtClean="0" sz="1100" spc="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eg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60509" y="4869815"/>
            <a:ext cx="1307584" cy="227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1768093" y="4869815"/>
            <a:ext cx="2573146" cy="227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4341240" y="4869815"/>
            <a:ext cx="627888" cy="227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4969128" y="4869815"/>
            <a:ext cx="629411" cy="227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5598540" y="4869815"/>
            <a:ext cx="1432940" cy="227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460509" y="5096891"/>
            <a:ext cx="1307584" cy="2258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1768093" y="5096891"/>
            <a:ext cx="2573146" cy="2258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4341240" y="5096891"/>
            <a:ext cx="627888" cy="2258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4969128" y="5096891"/>
            <a:ext cx="629411" cy="2258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5598540" y="5096891"/>
            <a:ext cx="1432940" cy="2258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460509" y="5322697"/>
            <a:ext cx="1307584" cy="229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1768093" y="5322697"/>
            <a:ext cx="2573146" cy="229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4341240" y="5322697"/>
            <a:ext cx="627888" cy="229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4969128" y="5322697"/>
            <a:ext cx="629411" cy="229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5598540" y="5322697"/>
            <a:ext cx="1432940" cy="229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460509" y="5552186"/>
            <a:ext cx="6570971" cy="2771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395"/>
              </a:spcBef>
            </a:pP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ORK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EX</a:t>
            </a:r>
            <a:r>
              <a:rPr dirty="0" smtClean="0" sz="1100" spc="-9" b="1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ER</a:t>
            </a:r>
            <a:r>
              <a:rPr dirty="0" smtClean="0" sz="1100" spc="-9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100" spc="9" b="1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dirty="0" smtClean="0" sz="1100" spc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mtClean="0" sz="1100" spc="-4" i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100" spc="0" i="1">
                <a:solidFill>
                  <a:srgbClr val="FFFFFF"/>
                </a:solidFill>
                <a:latin typeface="Calibri"/>
                <a:cs typeface="Calibri"/>
              </a:rPr>
              <a:t>st</a:t>
            </a:r>
            <a:r>
              <a:rPr dirty="0" smtClean="0" sz="1100" spc="-4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100" spc="0" i="1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dirty="0" smtClean="0" sz="1100" spc="4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100" spc="0" i="1">
                <a:solidFill>
                  <a:srgbClr val="FFFFFF"/>
                </a:solidFill>
                <a:latin typeface="Calibri"/>
                <a:cs typeface="Calibri"/>
              </a:rPr>
              <a:t>lat</a:t>
            </a:r>
            <a:r>
              <a:rPr dirty="0" smtClean="0" sz="1100" spc="-9" i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100" spc="0" i="1">
                <a:solidFill>
                  <a:srgbClr val="FFFFFF"/>
                </a:solidFill>
                <a:latin typeface="Calibri"/>
                <a:cs typeface="Calibri"/>
              </a:rPr>
              <a:t>st</a:t>
            </a:r>
            <a:r>
              <a:rPr dirty="0" smtClean="0" sz="1100" spc="4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100" spc="0" i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z="1100" spc="-4" i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sz="1100" spc="0" i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mtClean="0" sz="1100" spc="-9" i="1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60509" y="5829299"/>
            <a:ext cx="2187313" cy="435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35"/>
              </a:spcBef>
            </a:pPr>
            <a:endParaRPr sz="1000"/>
          </a:p>
          <a:p>
            <a:pPr marL="493818">
              <a:lnSpc>
                <a:spcPct val="101725"/>
              </a:lnSpc>
            </a:pPr>
            <a:r>
              <a:rPr dirty="0" smtClean="0" sz="1100" spc="4" b="1">
                <a:latin typeface="Calibri"/>
                <a:cs typeface="Calibri"/>
              </a:rPr>
              <a:t>C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0" b="1">
                <a:latin typeface="Calibri"/>
                <a:cs typeface="Calibri"/>
              </a:rPr>
              <a:t>mp</a:t>
            </a:r>
            <a:r>
              <a:rPr dirty="0" smtClean="0" sz="1100" spc="-4" b="1">
                <a:latin typeface="Calibri"/>
                <a:cs typeface="Calibri"/>
              </a:rPr>
              <a:t>a</a:t>
            </a:r>
            <a:r>
              <a:rPr dirty="0" smtClean="0" sz="1100" spc="-4" b="1">
                <a:latin typeface="Calibri"/>
                <a:cs typeface="Calibri"/>
              </a:rPr>
              <a:t>n</a:t>
            </a:r>
            <a:r>
              <a:rPr dirty="0" smtClean="0" sz="1100" spc="0" b="1">
                <a:latin typeface="Calibri"/>
                <a:cs typeface="Calibri"/>
              </a:rPr>
              <a:t>y</a:t>
            </a:r>
            <a:r>
              <a:rPr dirty="0" smtClean="0" sz="1100" spc="4" b="1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/</a:t>
            </a:r>
            <a:r>
              <a:rPr dirty="0" smtClean="0" sz="1100" spc="248" b="1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L</a:t>
            </a:r>
            <a:r>
              <a:rPr dirty="0" smtClean="0" sz="1100" spc="-14" b="1">
                <a:latin typeface="Calibri"/>
                <a:cs typeface="Calibri"/>
              </a:rPr>
              <a:t>o</a:t>
            </a:r>
            <a:r>
              <a:rPr dirty="0" smtClean="0" sz="1100" spc="4" b="1">
                <a:latin typeface="Calibri"/>
                <a:cs typeface="Calibri"/>
              </a:rPr>
              <a:t>c</a:t>
            </a:r>
            <a:r>
              <a:rPr dirty="0" smtClean="0" sz="1100" spc="-4" b="1">
                <a:latin typeface="Calibri"/>
                <a:cs typeface="Calibri"/>
              </a:rPr>
              <a:t>a</a:t>
            </a:r>
            <a:r>
              <a:rPr dirty="0" smtClean="0" sz="1100" spc="0" b="1">
                <a:latin typeface="Calibri"/>
                <a:cs typeface="Calibri"/>
              </a:rPr>
              <a:t>t</a:t>
            </a:r>
            <a:r>
              <a:rPr dirty="0" smtClean="0" sz="1100" spc="4" b="1">
                <a:latin typeface="Calibri"/>
                <a:cs typeface="Calibri"/>
              </a:rPr>
              <a:t>i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0" b="1">
                <a:latin typeface="Calibri"/>
                <a:cs typeface="Calibri"/>
              </a:rPr>
              <a:t>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647823" y="5829299"/>
            <a:ext cx="1182623" cy="2014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3651">
              <a:lnSpc>
                <a:spcPct val="101725"/>
              </a:lnSpc>
              <a:spcBef>
                <a:spcPts val="145"/>
              </a:spcBef>
            </a:pPr>
            <a:r>
              <a:rPr dirty="0" smtClean="0" sz="1100" spc="0" b="1">
                <a:latin typeface="Calibri"/>
                <a:cs typeface="Calibri"/>
              </a:rPr>
              <a:t>D</a:t>
            </a:r>
            <a:r>
              <a:rPr dirty="0" smtClean="0" sz="1100" spc="-4" b="1">
                <a:latin typeface="Calibri"/>
                <a:cs typeface="Calibri"/>
              </a:rPr>
              <a:t>a</a:t>
            </a:r>
            <a:r>
              <a:rPr dirty="0" smtClean="0" sz="1100" spc="0" b="1">
                <a:latin typeface="Calibri"/>
                <a:cs typeface="Calibri"/>
              </a:rPr>
              <a:t>te</a:t>
            </a:r>
            <a:r>
              <a:rPr dirty="0" smtClean="0" sz="1100" spc="0" b="1">
                <a:latin typeface="Calibri"/>
                <a:cs typeface="Calibri"/>
              </a:rPr>
              <a:t> </a:t>
            </a:r>
            <a:r>
              <a:rPr dirty="0" smtClean="0" sz="1100" spc="4" b="1">
                <a:latin typeface="Calibri"/>
                <a:cs typeface="Calibri"/>
              </a:rPr>
              <a:t>(</a:t>
            </a:r>
            <a:r>
              <a:rPr dirty="0" smtClean="0" sz="1100" spc="0" b="1">
                <a:latin typeface="Calibri"/>
                <a:cs typeface="Calibri"/>
              </a:rPr>
              <a:t>Ye</a:t>
            </a:r>
            <a:r>
              <a:rPr dirty="0" smtClean="0" sz="1100" spc="-4" b="1">
                <a:latin typeface="Calibri"/>
                <a:cs typeface="Calibri"/>
              </a:rPr>
              <a:t>a</a:t>
            </a:r>
            <a:r>
              <a:rPr dirty="0" smtClean="0" sz="1100" spc="-9" b="1">
                <a:latin typeface="Calibri"/>
                <a:cs typeface="Calibri"/>
              </a:rPr>
              <a:t>r</a:t>
            </a:r>
            <a:r>
              <a:rPr dirty="0" smtClean="0" sz="1100" spc="0" b="1">
                <a:latin typeface="Calibri"/>
                <a:cs typeface="Calibri"/>
              </a:rPr>
              <a:t>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830446" y="5829299"/>
            <a:ext cx="1199642" cy="435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35"/>
              </a:spcBef>
            </a:pPr>
            <a:endParaRPr sz="1000"/>
          </a:p>
          <a:p>
            <a:pPr marL="361442">
              <a:lnSpc>
                <a:spcPct val="101725"/>
              </a:lnSpc>
            </a:pPr>
            <a:r>
              <a:rPr dirty="0" smtClean="0" sz="1100" spc="0" b="1">
                <a:latin typeface="Calibri"/>
                <a:cs typeface="Calibri"/>
              </a:rPr>
              <a:t>P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0" b="1">
                <a:latin typeface="Calibri"/>
                <a:cs typeface="Calibri"/>
              </a:rPr>
              <a:t>s</a:t>
            </a:r>
            <a:r>
              <a:rPr dirty="0" smtClean="0" sz="1100" spc="4" b="1">
                <a:latin typeface="Calibri"/>
                <a:cs typeface="Calibri"/>
              </a:rPr>
              <a:t>i</a:t>
            </a:r>
            <a:r>
              <a:rPr dirty="0" smtClean="0" sz="1100" spc="-9" b="1">
                <a:latin typeface="Calibri"/>
                <a:cs typeface="Calibri"/>
              </a:rPr>
              <a:t>t</a:t>
            </a:r>
            <a:r>
              <a:rPr dirty="0" smtClean="0" sz="1100" spc="4" b="1">
                <a:latin typeface="Calibri"/>
                <a:cs typeface="Calibri"/>
              </a:rPr>
              <a:t>i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0" b="1">
                <a:latin typeface="Calibri"/>
                <a:cs typeface="Calibri"/>
              </a:rPr>
              <a:t>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030089" y="5829299"/>
            <a:ext cx="2001392" cy="435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35"/>
              </a:spcBef>
            </a:pPr>
            <a:endParaRPr sz="1000"/>
          </a:p>
          <a:p>
            <a:pPr marL="451103">
              <a:lnSpc>
                <a:spcPct val="101725"/>
              </a:lnSpc>
            </a:pPr>
            <a:r>
              <a:rPr dirty="0" smtClean="0" sz="1100" spc="0" b="1">
                <a:latin typeface="Calibri"/>
                <a:cs typeface="Calibri"/>
              </a:rPr>
              <a:t>Re</a:t>
            </a:r>
            <a:r>
              <a:rPr dirty="0" smtClean="0" sz="1100" spc="-4" b="1">
                <a:latin typeface="Calibri"/>
                <a:cs typeface="Calibri"/>
              </a:rPr>
              <a:t>a</a:t>
            </a:r>
            <a:r>
              <a:rPr dirty="0" smtClean="0" sz="1100" spc="0" b="1">
                <a:latin typeface="Calibri"/>
                <a:cs typeface="Calibri"/>
              </a:rPr>
              <a:t>s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0" b="1">
                <a:latin typeface="Calibri"/>
                <a:cs typeface="Calibri"/>
              </a:rPr>
              <a:t>n</a:t>
            </a:r>
            <a:r>
              <a:rPr dirty="0" smtClean="0" sz="1100" spc="-4" b="1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f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0" b="1">
                <a:latin typeface="Calibri"/>
                <a:cs typeface="Calibri"/>
              </a:rPr>
              <a:t>r</a:t>
            </a:r>
            <a:r>
              <a:rPr dirty="0" smtClean="0" sz="1100" spc="9" b="1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Le</a:t>
            </a:r>
            <a:r>
              <a:rPr dirty="0" smtClean="0" sz="1100" spc="-9" b="1">
                <a:latin typeface="Calibri"/>
                <a:cs typeface="Calibri"/>
              </a:rPr>
              <a:t>a</a:t>
            </a:r>
            <a:r>
              <a:rPr dirty="0" smtClean="0" sz="1100" spc="-4" b="1">
                <a:latin typeface="Calibri"/>
                <a:cs typeface="Calibri"/>
              </a:rPr>
              <a:t>v</a:t>
            </a:r>
            <a:r>
              <a:rPr dirty="0" smtClean="0" sz="1100" spc="4" b="1">
                <a:latin typeface="Calibri"/>
                <a:cs typeface="Calibri"/>
              </a:rPr>
              <a:t>i</a:t>
            </a:r>
            <a:r>
              <a:rPr dirty="0" smtClean="0" sz="1100" spc="-4" b="1">
                <a:latin typeface="Calibri"/>
                <a:cs typeface="Calibri"/>
              </a:rPr>
              <a:t>n</a:t>
            </a:r>
            <a:r>
              <a:rPr dirty="0" smtClean="0" sz="1100" spc="0" b="1">
                <a:latin typeface="Calibri"/>
                <a:cs typeface="Calibri"/>
              </a:rPr>
              <a:t>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47823" y="6030721"/>
            <a:ext cx="545591" cy="233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1919">
              <a:lnSpc>
                <a:spcPct val="101725"/>
              </a:lnSpc>
              <a:spcBef>
                <a:spcPts val="265"/>
              </a:spcBef>
            </a:pPr>
            <a:r>
              <a:rPr dirty="0" smtClean="0" sz="1100" spc="0" b="1">
                <a:latin typeface="Calibri"/>
                <a:cs typeface="Calibri"/>
              </a:rPr>
              <a:t>Fr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0" b="1">
                <a:latin typeface="Calibri"/>
                <a:cs typeface="Calibri"/>
              </a:rPr>
              <a:t>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193415" y="6030721"/>
            <a:ext cx="637031" cy="233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2148" marR="222255" algn="ctr">
              <a:lnSpc>
                <a:spcPct val="101725"/>
              </a:lnSpc>
              <a:spcBef>
                <a:spcPts val="265"/>
              </a:spcBef>
            </a:pPr>
            <a:r>
              <a:rPr dirty="0" smtClean="0" sz="1100" spc="4" b="1">
                <a:latin typeface="Calibri"/>
                <a:cs typeface="Calibri"/>
              </a:rPr>
              <a:t>To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60509" y="6264529"/>
            <a:ext cx="2187313" cy="2072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5"/>
              </a:spcBef>
            </a:pPr>
            <a:r>
              <a:rPr dirty="0" smtClean="0" sz="1100" spc="0">
                <a:latin typeface="Calibri"/>
                <a:cs typeface="Calibri"/>
              </a:rPr>
              <a:t>&lt;C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647823" y="6264529"/>
            <a:ext cx="545591" cy="7391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7724">
              <a:lnSpc>
                <a:spcPct val="101725"/>
              </a:lnSpc>
              <a:spcBef>
                <a:spcPts val="5"/>
              </a:spcBef>
            </a:pPr>
            <a:r>
              <a:rPr dirty="0" smtClean="0" sz="1100" spc="0">
                <a:latin typeface="Calibri"/>
                <a:cs typeface="Calibri"/>
              </a:rPr>
              <a:t>&lt;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193415" y="6264529"/>
            <a:ext cx="637031" cy="7391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1920">
              <a:lnSpc>
                <a:spcPct val="101725"/>
              </a:lnSpc>
              <a:spcBef>
                <a:spcPts val="5"/>
              </a:spcBef>
            </a:pPr>
            <a:r>
              <a:rPr dirty="0" smtClean="0" sz="1100" spc="0">
                <a:latin typeface="Calibri"/>
                <a:cs typeface="Calibri"/>
              </a:rPr>
              <a:t>&lt;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830446" y="6264529"/>
            <a:ext cx="1199642" cy="7391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056">
              <a:lnSpc>
                <a:spcPct val="101725"/>
              </a:lnSpc>
              <a:spcBef>
                <a:spcPts val="5"/>
              </a:spcBef>
            </a:pPr>
            <a:r>
              <a:rPr dirty="0" smtClean="0" sz="1100" spc="0">
                <a:latin typeface="Calibri"/>
                <a:cs typeface="Calibri"/>
              </a:rPr>
              <a:t>&lt;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sit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30089" y="6264529"/>
            <a:ext cx="2001392" cy="7391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5"/>
              </a:spcBef>
            </a:pPr>
            <a:r>
              <a:rPr dirty="0" smtClean="0" sz="1100" spc="0">
                <a:latin typeface="Calibri"/>
                <a:cs typeface="Calibri"/>
              </a:rPr>
              <a:t>&lt;R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ea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60509" y="6471792"/>
            <a:ext cx="2187313" cy="5318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20"/>
              </a:spcBef>
            </a:pPr>
            <a:r>
              <a:rPr dirty="0" smtClean="0" sz="1000" spc="-4">
                <a:latin typeface="Calibri"/>
                <a:cs typeface="Calibri"/>
              </a:rPr>
              <a:t>&lt;</a:t>
            </a:r>
            <a:r>
              <a:rPr dirty="0" smtClean="0" sz="1000" spc="0">
                <a:latin typeface="Calibri"/>
                <a:cs typeface="Calibri"/>
              </a:rPr>
              <a:t>Co</a:t>
            </a:r>
            <a:r>
              <a:rPr dirty="0" smtClean="0" sz="1000" spc="-4">
                <a:latin typeface="Calibri"/>
                <a:cs typeface="Calibri"/>
              </a:rPr>
              <a:t>m</a:t>
            </a:r>
            <a:r>
              <a:rPr dirty="0" smtClean="0" sz="1000" spc="4">
                <a:latin typeface="Calibri"/>
                <a:cs typeface="Calibri"/>
              </a:rPr>
              <a:t>p</a:t>
            </a:r>
            <a:r>
              <a:rPr dirty="0" smtClean="0" sz="1000" spc="0">
                <a:latin typeface="Calibri"/>
                <a:cs typeface="Calibri"/>
              </a:rPr>
              <a:t>a</a:t>
            </a:r>
            <a:r>
              <a:rPr dirty="0" smtClean="0" sz="1000" spc="4">
                <a:latin typeface="Calibri"/>
                <a:cs typeface="Calibri"/>
              </a:rPr>
              <a:t>n</a:t>
            </a:r>
            <a:r>
              <a:rPr dirty="0" smtClean="0" sz="1000" spc="0">
                <a:latin typeface="Calibri"/>
                <a:cs typeface="Calibri"/>
              </a:rPr>
              <a:t>y</a:t>
            </a:r>
            <a:r>
              <a:rPr dirty="0" smtClean="0" sz="1000" spc="-38">
                <a:latin typeface="Calibri"/>
                <a:cs typeface="Calibri"/>
              </a:rPr>
              <a:t> </a:t>
            </a:r>
            <a:r>
              <a:rPr dirty="0" smtClean="0" sz="1000" spc="0">
                <a:latin typeface="Calibri"/>
                <a:cs typeface="Calibri"/>
              </a:rPr>
              <a:t>A</a:t>
            </a:r>
            <a:r>
              <a:rPr dirty="0" smtClean="0" sz="1000" spc="4">
                <a:latin typeface="Calibri"/>
                <a:cs typeface="Calibri"/>
              </a:rPr>
              <a:t>d</a:t>
            </a:r>
            <a:r>
              <a:rPr dirty="0" smtClean="0" sz="1000" spc="4">
                <a:latin typeface="Calibri"/>
                <a:cs typeface="Calibri"/>
              </a:rPr>
              <a:t>d</a:t>
            </a:r>
            <a:r>
              <a:rPr dirty="0" smtClean="0" sz="1000" spc="0">
                <a:latin typeface="Calibri"/>
                <a:cs typeface="Calibri"/>
              </a:rPr>
              <a:t>r</a:t>
            </a:r>
            <a:r>
              <a:rPr dirty="0" smtClean="0" sz="1000" spc="-4">
                <a:latin typeface="Calibri"/>
                <a:cs typeface="Calibri"/>
              </a:rPr>
              <a:t>e</a:t>
            </a:r>
            <a:r>
              <a:rPr dirty="0" smtClean="0" sz="1000" spc="4">
                <a:latin typeface="Calibri"/>
                <a:cs typeface="Calibri"/>
              </a:rPr>
              <a:t>s</a:t>
            </a:r>
            <a:r>
              <a:rPr dirty="0" smtClean="0" sz="1000" spc="4">
                <a:latin typeface="Calibri"/>
                <a:cs typeface="Calibri"/>
              </a:rPr>
              <a:t>s</a:t>
            </a:r>
            <a:r>
              <a:rPr dirty="0" smtClean="0" sz="1000" spc="0">
                <a:latin typeface="Calibri"/>
                <a:cs typeface="Calibri"/>
              </a:rPr>
              <a:t>&gt;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60509" y="7003669"/>
            <a:ext cx="2187313" cy="2072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2647823" y="7003669"/>
            <a:ext cx="545591" cy="6221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3193415" y="7003669"/>
            <a:ext cx="637031" cy="6221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3830446" y="7003669"/>
            <a:ext cx="1199642" cy="6221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5030089" y="7003669"/>
            <a:ext cx="2001392" cy="6221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460509" y="7210933"/>
            <a:ext cx="2187313" cy="414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460509" y="7625842"/>
            <a:ext cx="2187313" cy="2087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2647823" y="7625842"/>
            <a:ext cx="545591" cy="7415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3193415" y="7625842"/>
            <a:ext cx="637031" cy="7415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3830446" y="7625842"/>
            <a:ext cx="1199642" cy="7415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5030089" y="7625842"/>
            <a:ext cx="2001392" cy="7415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460509" y="7834630"/>
            <a:ext cx="2187313" cy="5327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460509" y="8367395"/>
            <a:ext cx="6570971" cy="2771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409"/>
              </a:spcBef>
            </a:pP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AJ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LLS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0509" y="8644509"/>
            <a:ext cx="6570971" cy="613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160"/>
              </a:spcBef>
            </a:pPr>
            <a:r>
              <a:rPr dirty="0" smtClean="0" sz="1100" spc="0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Off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ce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its</a:t>
            </a:r>
            <a:r>
              <a:rPr dirty="0" smtClean="0" sz="1100" spc="0">
                <a:latin typeface="Calibri"/>
                <a:cs typeface="Calibri"/>
              </a:rPr>
              <a:t>                                      </a:t>
            </a:r>
            <a:r>
              <a:rPr dirty="0" smtClean="0" sz="1100" spc="21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cial</a:t>
            </a:r>
            <a:r>
              <a:rPr dirty="0" smtClean="0" sz="1100" spc="0">
                <a:latin typeface="Calibri"/>
                <a:cs typeface="Calibri"/>
              </a:rPr>
              <a:t>                                          </a:t>
            </a:r>
            <a:r>
              <a:rPr dirty="0" smtClean="0" sz="1100" spc="4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Qu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ckb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9">
                <a:latin typeface="Calibri"/>
                <a:cs typeface="Calibri"/>
              </a:rPr>
              <a:t>k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li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  <a:p>
            <a:pPr marL="65270">
              <a:lnSpc>
                <a:spcPct val="101725"/>
              </a:lnSpc>
              <a:spcBef>
                <a:spcPts val="240"/>
              </a:spcBef>
            </a:pPr>
            <a:r>
              <a:rPr dirty="0" smtClean="0" sz="1100" spc="0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esh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k</a:t>
            </a:r>
            <a:r>
              <a:rPr dirty="0" smtClean="0" sz="1100" spc="0">
                <a:latin typeface="Calibri"/>
                <a:cs typeface="Calibri"/>
              </a:rPr>
              <a:t>                                               </a:t>
            </a:r>
            <a:r>
              <a:rPr dirty="0" smtClean="0" sz="1100" spc="3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Zero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Ac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0509" y="1441957"/>
            <a:ext cx="6570971" cy="2795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425"/>
              </a:spcBef>
            </a:pP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PE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z="1100" spc="-9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AL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dirty="0" smtClean="0" sz="1100" spc="-14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RM</a:t>
            </a:r>
            <a:r>
              <a:rPr dirty="0" smtClean="0" sz="1100" spc="-9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sz="1100" spc="-14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0509" y="1721485"/>
            <a:ext cx="2732905" cy="3529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120"/>
              </a:spcBef>
            </a:pPr>
            <a:r>
              <a:rPr dirty="0" smtClean="0" sz="800" spc="0" b="1">
                <a:latin typeface="Calibri"/>
                <a:cs typeface="Calibri"/>
              </a:rPr>
              <a:t>N</a:t>
            </a:r>
            <a:r>
              <a:rPr dirty="0" smtClean="0" sz="800" spc="4" b="1">
                <a:latin typeface="Calibri"/>
                <a:cs typeface="Calibri"/>
              </a:rPr>
              <a:t>A</a:t>
            </a:r>
            <a:r>
              <a:rPr dirty="0" smtClean="0" sz="800" spc="-4" b="1">
                <a:latin typeface="Calibri"/>
                <a:cs typeface="Calibri"/>
              </a:rPr>
              <a:t>M</a:t>
            </a:r>
            <a:r>
              <a:rPr dirty="0" smtClean="0" sz="800" spc="0" b="1">
                <a:latin typeface="Calibri"/>
                <a:cs typeface="Calibri"/>
              </a:rPr>
              <a:t>E</a:t>
            </a:r>
            <a:r>
              <a:rPr dirty="0" smtClean="0" sz="800" spc="4" b="1">
                <a:latin typeface="Calibri"/>
                <a:cs typeface="Calibri"/>
              </a:rPr>
              <a:t> </a:t>
            </a:r>
            <a:r>
              <a:rPr dirty="0" smtClean="0" sz="800" spc="-4">
                <a:latin typeface="Calibri"/>
                <a:cs typeface="Calibri"/>
              </a:rPr>
              <a:t>(</a:t>
            </a:r>
            <a:r>
              <a:rPr dirty="0" smtClean="0" sz="800" spc="0" i="1">
                <a:latin typeface="Calibri"/>
                <a:cs typeface="Calibri"/>
              </a:rPr>
              <a:t>L</a:t>
            </a:r>
            <a:r>
              <a:rPr dirty="0" smtClean="0" sz="800" spc="-9" i="1">
                <a:latin typeface="Calibri"/>
                <a:cs typeface="Calibri"/>
              </a:rPr>
              <a:t>a</a:t>
            </a:r>
            <a:r>
              <a:rPr dirty="0" smtClean="0" sz="800" spc="0" i="1">
                <a:latin typeface="Calibri"/>
                <a:cs typeface="Calibri"/>
              </a:rPr>
              <a:t>s</a:t>
            </a:r>
            <a:r>
              <a:rPr dirty="0" smtClean="0" sz="800" spc="-4" i="1">
                <a:latin typeface="Calibri"/>
                <a:cs typeface="Calibri"/>
              </a:rPr>
              <a:t>t</a:t>
            </a:r>
            <a:r>
              <a:rPr dirty="0" smtClean="0" sz="800" spc="-4" i="1">
                <a:latin typeface="Calibri"/>
                <a:cs typeface="Calibri"/>
              </a:rPr>
              <a:t>n</a:t>
            </a:r>
            <a:r>
              <a:rPr dirty="0" smtClean="0" sz="800" spc="-4" i="1">
                <a:latin typeface="Calibri"/>
                <a:cs typeface="Calibri"/>
              </a:rPr>
              <a:t>a</a:t>
            </a:r>
            <a:r>
              <a:rPr dirty="0" smtClean="0" sz="800" spc="0" i="1">
                <a:latin typeface="Calibri"/>
                <a:cs typeface="Calibri"/>
              </a:rPr>
              <a:t>me,</a:t>
            </a:r>
            <a:r>
              <a:rPr dirty="0" smtClean="0" sz="800" spc="4" i="1">
                <a:latin typeface="Calibri"/>
                <a:cs typeface="Calibri"/>
              </a:rPr>
              <a:t> </a:t>
            </a:r>
            <a:r>
              <a:rPr dirty="0" smtClean="0" sz="800" spc="0" i="1">
                <a:latin typeface="Calibri"/>
                <a:cs typeface="Calibri"/>
              </a:rPr>
              <a:t>F</a:t>
            </a:r>
            <a:r>
              <a:rPr dirty="0" smtClean="0" sz="800" spc="-4" i="1">
                <a:latin typeface="Calibri"/>
                <a:cs typeface="Calibri"/>
              </a:rPr>
              <a:t>i</a:t>
            </a:r>
            <a:r>
              <a:rPr dirty="0" smtClean="0" sz="800" spc="0" i="1">
                <a:latin typeface="Calibri"/>
                <a:cs typeface="Calibri"/>
              </a:rPr>
              <a:t>rs</a:t>
            </a:r>
            <a:r>
              <a:rPr dirty="0" smtClean="0" sz="800" spc="-4" i="1">
                <a:latin typeface="Calibri"/>
                <a:cs typeface="Calibri"/>
              </a:rPr>
              <a:t>t</a:t>
            </a:r>
            <a:r>
              <a:rPr dirty="0" smtClean="0" sz="800" spc="-4" i="1">
                <a:latin typeface="Calibri"/>
                <a:cs typeface="Calibri"/>
              </a:rPr>
              <a:t>n</a:t>
            </a:r>
            <a:r>
              <a:rPr dirty="0" smtClean="0" sz="800" spc="-4" i="1">
                <a:latin typeface="Calibri"/>
                <a:cs typeface="Calibri"/>
              </a:rPr>
              <a:t>a</a:t>
            </a:r>
            <a:r>
              <a:rPr dirty="0" smtClean="0" sz="800" spc="0" i="1">
                <a:latin typeface="Calibri"/>
                <a:cs typeface="Calibri"/>
              </a:rPr>
              <a:t>me</a:t>
            </a:r>
            <a:r>
              <a:rPr dirty="0" smtClean="0" sz="800" spc="0" i="1">
                <a:latin typeface="Calibri"/>
                <a:cs typeface="Calibri"/>
              </a:rPr>
              <a:t> </a:t>
            </a:r>
            <a:r>
              <a:rPr dirty="0" smtClean="0" sz="800" spc="-4" i="1">
                <a:latin typeface="Calibri"/>
                <a:cs typeface="Calibri"/>
              </a:rPr>
              <a:t>M</a:t>
            </a:r>
            <a:r>
              <a:rPr dirty="0" smtClean="0" sz="800" spc="-4" i="1">
                <a:latin typeface="Calibri"/>
                <a:cs typeface="Calibri"/>
              </a:rPr>
              <a:t>i</a:t>
            </a:r>
            <a:r>
              <a:rPr dirty="0" smtClean="0" sz="800" spc="-4" i="1">
                <a:latin typeface="Calibri"/>
                <a:cs typeface="Calibri"/>
              </a:rPr>
              <a:t>d</a:t>
            </a:r>
            <a:r>
              <a:rPr dirty="0" smtClean="0" sz="800" spc="-4" i="1">
                <a:latin typeface="Calibri"/>
                <a:cs typeface="Calibri"/>
              </a:rPr>
              <a:t>d</a:t>
            </a:r>
            <a:r>
              <a:rPr dirty="0" smtClean="0" sz="800" spc="-4" i="1">
                <a:latin typeface="Calibri"/>
                <a:cs typeface="Calibri"/>
              </a:rPr>
              <a:t>l</a:t>
            </a:r>
            <a:r>
              <a:rPr dirty="0" smtClean="0" sz="800" spc="0" i="1">
                <a:latin typeface="Calibri"/>
                <a:cs typeface="Calibri"/>
              </a:rPr>
              <a:t>e</a:t>
            </a:r>
            <a:r>
              <a:rPr dirty="0" smtClean="0" sz="800" spc="0" i="1">
                <a:latin typeface="Calibri"/>
                <a:cs typeface="Calibri"/>
              </a:rPr>
              <a:t> </a:t>
            </a:r>
            <a:r>
              <a:rPr dirty="0" smtClean="0" sz="800" spc="9" i="1">
                <a:latin typeface="Calibri"/>
                <a:cs typeface="Calibri"/>
              </a:rPr>
              <a:t>I</a:t>
            </a:r>
            <a:r>
              <a:rPr dirty="0" smtClean="0" sz="800" spc="-4" i="1">
                <a:latin typeface="Calibri"/>
                <a:cs typeface="Calibri"/>
              </a:rPr>
              <a:t>n</a:t>
            </a:r>
            <a:r>
              <a:rPr dirty="0" smtClean="0" sz="800" spc="-4" i="1">
                <a:latin typeface="Calibri"/>
                <a:cs typeface="Calibri"/>
              </a:rPr>
              <a:t>i</a:t>
            </a:r>
            <a:r>
              <a:rPr dirty="0" smtClean="0" sz="800" spc="-4" i="1">
                <a:latin typeface="Calibri"/>
                <a:cs typeface="Calibri"/>
              </a:rPr>
              <a:t>t</a:t>
            </a:r>
            <a:r>
              <a:rPr dirty="0" smtClean="0" sz="800" spc="-4" i="1">
                <a:latin typeface="Calibri"/>
                <a:cs typeface="Calibri"/>
              </a:rPr>
              <a:t>i</a:t>
            </a:r>
            <a:r>
              <a:rPr dirty="0" smtClean="0" sz="800" spc="4" i="1">
                <a:latin typeface="Calibri"/>
                <a:cs typeface="Calibri"/>
              </a:rPr>
              <a:t>a</a:t>
            </a:r>
            <a:r>
              <a:rPr dirty="0" smtClean="0" sz="800" spc="0" i="1">
                <a:latin typeface="Calibri"/>
                <a:cs typeface="Calibri"/>
              </a:rPr>
              <a:t>l</a:t>
            </a:r>
            <a:r>
              <a:rPr dirty="0" smtClean="0" sz="800" spc="0">
                <a:latin typeface="Calibri"/>
                <a:cs typeface="Calibri"/>
              </a:rPr>
              <a:t>)</a:t>
            </a:r>
            <a:endParaRPr sz="800">
              <a:latin typeface="Calibri"/>
              <a:cs typeface="Calibri"/>
            </a:endParaRPr>
          </a:p>
          <a:p>
            <a:pPr marL="65270">
              <a:lnSpc>
                <a:spcPct val="101725"/>
              </a:lnSpc>
              <a:spcBef>
                <a:spcPts val="175"/>
              </a:spcBef>
            </a:pPr>
            <a:r>
              <a:rPr dirty="0" smtClean="0" sz="1100" spc="0">
                <a:latin typeface="Calibri"/>
                <a:cs typeface="Calibri"/>
              </a:rPr>
              <a:t>Smit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J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93415" y="1721485"/>
            <a:ext cx="1935734" cy="3529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80">
              <a:lnSpc>
                <a:spcPct val="101725"/>
              </a:lnSpc>
              <a:spcBef>
                <a:spcPts val="120"/>
              </a:spcBef>
            </a:pPr>
            <a:r>
              <a:rPr dirty="0" smtClean="0" sz="800" spc="-4" b="1">
                <a:latin typeface="Calibri"/>
                <a:cs typeface="Calibri"/>
              </a:rPr>
              <a:t>D</a:t>
            </a:r>
            <a:r>
              <a:rPr dirty="0" smtClean="0" sz="800" spc="4" b="1">
                <a:latin typeface="Calibri"/>
                <a:cs typeface="Calibri"/>
              </a:rPr>
              <a:t>A</a:t>
            </a:r>
            <a:r>
              <a:rPr dirty="0" smtClean="0" sz="800" spc="0" b="1">
                <a:latin typeface="Calibri"/>
                <a:cs typeface="Calibri"/>
              </a:rPr>
              <a:t>TE</a:t>
            </a:r>
            <a:r>
              <a:rPr dirty="0" smtClean="0" sz="800" spc="0" b="1">
                <a:latin typeface="Calibri"/>
                <a:cs typeface="Calibri"/>
              </a:rPr>
              <a:t> </a:t>
            </a:r>
            <a:r>
              <a:rPr dirty="0" smtClean="0" sz="800" spc="-4" b="1">
                <a:latin typeface="Calibri"/>
                <a:cs typeface="Calibri"/>
              </a:rPr>
              <a:t>O</a:t>
            </a:r>
            <a:r>
              <a:rPr dirty="0" smtClean="0" sz="800" spc="0" b="1">
                <a:latin typeface="Calibri"/>
                <a:cs typeface="Calibri"/>
              </a:rPr>
              <a:t>F</a:t>
            </a:r>
            <a:r>
              <a:rPr dirty="0" smtClean="0" sz="800" spc="-9" b="1">
                <a:latin typeface="Calibri"/>
                <a:cs typeface="Calibri"/>
              </a:rPr>
              <a:t> </a:t>
            </a:r>
            <a:r>
              <a:rPr dirty="0" smtClean="0" sz="800" spc="4" b="1">
                <a:latin typeface="Calibri"/>
                <a:cs typeface="Calibri"/>
              </a:rPr>
              <a:t>B</a:t>
            </a:r>
            <a:r>
              <a:rPr dirty="0" smtClean="0" sz="800" spc="-9" b="1">
                <a:latin typeface="Calibri"/>
                <a:cs typeface="Calibri"/>
              </a:rPr>
              <a:t>I</a:t>
            </a:r>
            <a:r>
              <a:rPr dirty="0" smtClean="0" sz="800" spc="0" b="1">
                <a:latin typeface="Calibri"/>
                <a:cs typeface="Calibri"/>
              </a:rPr>
              <a:t>RTH</a:t>
            </a:r>
            <a:r>
              <a:rPr dirty="0" smtClean="0" sz="800" spc="-4" b="1">
                <a:latin typeface="Calibri"/>
                <a:cs typeface="Calibri"/>
              </a:rPr>
              <a:t> </a:t>
            </a:r>
            <a:r>
              <a:rPr dirty="0" smtClean="0" sz="800" spc="-4">
                <a:latin typeface="Calibri"/>
                <a:cs typeface="Calibri"/>
              </a:rPr>
              <a:t>(</a:t>
            </a:r>
            <a:r>
              <a:rPr dirty="0" smtClean="0" sz="800" spc="0" i="1">
                <a:latin typeface="Calibri"/>
                <a:cs typeface="Calibri"/>
              </a:rPr>
              <a:t>mm/</a:t>
            </a:r>
            <a:r>
              <a:rPr dirty="0" smtClean="0" sz="800" spc="-4" i="1">
                <a:latin typeface="Calibri"/>
                <a:cs typeface="Calibri"/>
              </a:rPr>
              <a:t>d</a:t>
            </a:r>
            <a:r>
              <a:rPr dirty="0" smtClean="0" sz="800" spc="-4" i="1">
                <a:latin typeface="Calibri"/>
                <a:cs typeface="Calibri"/>
              </a:rPr>
              <a:t>d</a:t>
            </a:r>
            <a:r>
              <a:rPr dirty="0" smtClean="0" sz="800" spc="0" i="1">
                <a:latin typeface="Calibri"/>
                <a:cs typeface="Calibri"/>
              </a:rPr>
              <a:t>/yyy</a:t>
            </a:r>
            <a:r>
              <a:rPr dirty="0" smtClean="0" sz="800" spc="4" i="1">
                <a:latin typeface="Calibri"/>
                <a:cs typeface="Calibri"/>
              </a:rPr>
              <a:t>y</a:t>
            </a:r>
            <a:r>
              <a:rPr dirty="0" smtClean="0" sz="800" spc="0">
                <a:latin typeface="Calibri"/>
                <a:cs typeface="Calibri"/>
              </a:rPr>
              <a:t>)</a:t>
            </a:r>
            <a:endParaRPr sz="800">
              <a:latin typeface="Calibri"/>
              <a:cs typeface="Calibri"/>
            </a:endParaRPr>
          </a:p>
          <a:p>
            <a:pPr marL="68580">
              <a:lnSpc>
                <a:spcPct val="101725"/>
              </a:lnSpc>
              <a:spcBef>
                <a:spcPts val="175"/>
              </a:spcBef>
            </a:pP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/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/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29149" y="1721485"/>
            <a:ext cx="1902332" cy="3529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120"/>
              </a:spcBef>
            </a:pPr>
            <a:r>
              <a:rPr dirty="0" smtClean="0" sz="800" spc="4" b="1">
                <a:latin typeface="Calibri"/>
                <a:cs typeface="Calibri"/>
              </a:rPr>
              <a:t>P</a:t>
            </a:r>
            <a:r>
              <a:rPr dirty="0" smtClean="0" sz="800" spc="-4" b="1">
                <a:latin typeface="Calibri"/>
                <a:cs typeface="Calibri"/>
              </a:rPr>
              <a:t>O</a:t>
            </a:r>
            <a:r>
              <a:rPr dirty="0" smtClean="0" sz="800" spc="4" b="1">
                <a:latin typeface="Calibri"/>
                <a:cs typeface="Calibri"/>
              </a:rPr>
              <a:t>S</a:t>
            </a:r>
            <a:r>
              <a:rPr dirty="0" smtClean="0" sz="800" spc="0" b="1">
                <a:latin typeface="Calibri"/>
                <a:cs typeface="Calibri"/>
              </a:rPr>
              <a:t>ITI</a:t>
            </a:r>
            <a:r>
              <a:rPr dirty="0" smtClean="0" sz="800" spc="-4" b="1">
                <a:latin typeface="Calibri"/>
                <a:cs typeface="Calibri"/>
              </a:rPr>
              <a:t>O</a:t>
            </a:r>
            <a:r>
              <a:rPr dirty="0" smtClean="0" sz="800" spc="0" b="1">
                <a:latin typeface="Calibri"/>
                <a:cs typeface="Calibri"/>
              </a:rPr>
              <a:t>N</a:t>
            </a:r>
            <a:r>
              <a:rPr dirty="0" smtClean="0" sz="800" spc="-14" b="1">
                <a:latin typeface="Calibri"/>
                <a:cs typeface="Calibri"/>
              </a:rPr>
              <a:t> </a:t>
            </a:r>
            <a:r>
              <a:rPr dirty="0" smtClean="0" sz="800" spc="4" b="1">
                <a:latin typeface="Calibri"/>
                <a:cs typeface="Calibri"/>
              </a:rPr>
              <a:t>A</a:t>
            </a:r>
            <a:r>
              <a:rPr dirty="0" smtClean="0" sz="800" spc="-9" b="1">
                <a:latin typeface="Calibri"/>
                <a:cs typeface="Calibri"/>
              </a:rPr>
              <a:t>P</a:t>
            </a:r>
            <a:r>
              <a:rPr dirty="0" smtClean="0" sz="800" spc="4" b="1">
                <a:latin typeface="Calibri"/>
                <a:cs typeface="Calibri"/>
              </a:rPr>
              <a:t>P</a:t>
            </a:r>
            <a:r>
              <a:rPr dirty="0" smtClean="0" sz="800" spc="-4" b="1">
                <a:latin typeface="Calibri"/>
                <a:cs typeface="Calibri"/>
              </a:rPr>
              <a:t>L</a:t>
            </a:r>
            <a:r>
              <a:rPr dirty="0" smtClean="0" sz="800" spc="0" b="1">
                <a:latin typeface="Calibri"/>
                <a:cs typeface="Calibri"/>
              </a:rPr>
              <a:t>Y</a:t>
            </a:r>
            <a:r>
              <a:rPr dirty="0" smtClean="0" sz="800" spc="4" b="1">
                <a:latin typeface="Calibri"/>
                <a:cs typeface="Calibri"/>
              </a:rPr>
              <a:t>I</a:t>
            </a:r>
            <a:r>
              <a:rPr dirty="0" smtClean="0" sz="800" spc="-14" b="1">
                <a:latin typeface="Calibri"/>
                <a:cs typeface="Calibri"/>
              </a:rPr>
              <a:t>N</a:t>
            </a:r>
            <a:r>
              <a:rPr dirty="0" smtClean="0" sz="800" spc="0" b="1">
                <a:latin typeface="Calibri"/>
                <a:cs typeface="Calibri"/>
              </a:rPr>
              <a:t>G</a:t>
            </a:r>
            <a:endParaRPr sz="800">
              <a:latin typeface="Calibri"/>
              <a:cs typeface="Calibri"/>
            </a:endParaRPr>
          </a:p>
          <a:p>
            <a:pPr marL="68579">
              <a:lnSpc>
                <a:spcPct val="101725"/>
              </a:lnSpc>
              <a:spcBef>
                <a:spcPts val="175"/>
              </a:spcBef>
            </a:pPr>
            <a:r>
              <a:rPr dirty="0" smtClean="0" sz="1100" spc="0">
                <a:latin typeface="Calibri"/>
                <a:cs typeface="Calibri"/>
              </a:rPr>
              <a:t>Acc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Cl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ck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0509" y="2074417"/>
            <a:ext cx="6570971" cy="3505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100"/>
              </a:spcBef>
            </a:pPr>
            <a:r>
              <a:rPr dirty="0" smtClean="0" sz="800" spc="4" b="1">
                <a:latin typeface="Calibri"/>
                <a:cs typeface="Calibri"/>
              </a:rPr>
              <a:t>A</a:t>
            </a:r>
            <a:r>
              <a:rPr dirty="0" smtClean="0" sz="800" spc="-4" b="1">
                <a:latin typeface="Calibri"/>
                <a:cs typeface="Calibri"/>
              </a:rPr>
              <a:t>D</a:t>
            </a:r>
            <a:r>
              <a:rPr dirty="0" smtClean="0" sz="800" spc="-4" b="1">
                <a:latin typeface="Calibri"/>
                <a:cs typeface="Calibri"/>
              </a:rPr>
              <a:t>D</a:t>
            </a:r>
            <a:r>
              <a:rPr dirty="0" smtClean="0" sz="800" spc="0" b="1">
                <a:latin typeface="Calibri"/>
                <a:cs typeface="Calibri"/>
              </a:rPr>
              <a:t>R</a:t>
            </a:r>
            <a:r>
              <a:rPr dirty="0" smtClean="0" sz="800" spc="-9" b="1">
                <a:latin typeface="Calibri"/>
                <a:cs typeface="Calibri"/>
              </a:rPr>
              <a:t>E</a:t>
            </a:r>
            <a:r>
              <a:rPr dirty="0" smtClean="0" sz="800" spc="4" b="1">
                <a:latin typeface="Calibri"/>
                <a:cs typeface="Calibri"/>
              </a:rPr>
              <a:t>S</a:t>
            </a:r>
            <a:r>
              <a:rPr dirty="0" smtClean="0" sz="800" spc="0" b="1">
                <a:latin typeface="Calibri"/>
                <a:cs typeface="Calibri"/>
              </a:rPr>
              <a:t>S</a:t>
            </a:r>
            <a:r>
              <a:rPr dirty="0" smtClean="0" sz="800" spc="4" b="1">
                <a:latin typeface="Calibri"/>
                <a:cs typeface="Calibri"/>
              </a:rPr>
              <a:t> </a:t>
            </a:r>
            <a:r>
              <a:rPr dirty="0" smtClean="0" sz="800" spc="-4">
                <a:latin typeface="Calibri"/>
                <a:cs typeface="Calibri"/>
              </a:rPr>
              <a:t>(</a:t>
            </a:r>
            <a:r>
              <a:rPr dirty="0" smtClean="0" sz="800" spc="0" i="1">
                <a:latin typeface="Calibri"/>
                <a:cs typeface="Calibri"/>
              </a:rPr>
              <a:t>N</a:t>
            </a:r>
            <a:r>
              <a:rPr dirty="0" smtClean="0" sz="800" spc="-4" i="1">
                <a:latin typeface="Calibri"/>
                <a:cs typeface="Calibri"/>
              </a:rPr>
              <a:t>u</a:t>
            </a:r>
            <a:r>
              <a:rPr dirty="0" smtClean="0" sz="800" spc="0" i="1">
                <a:latin typeface="Calibri"/>
                <a:cs typeface="Calibri"/>
              </a:rPr>
              <a:t>m</a:t>
            </a:r>
            <a:r>
              <a:rPr dirty="0" smtClean="0" sz="800" spc="-4" i="1">
                <a:latin typeface="Calibri"/>
                <a:cs typeface="Calibri"/>
              </a:rPr>
              <a:t>b</a:t>
            </a:r>
            <a:r>
              <a:rPr dirty="0" smtClean="0" sz="800" spc="0" i="1">
                <a:latin typeface="Calibri"/>
                <a:cs typeface="Calibri"/>
              </a:rPr>
              <a:t>e</a:t>
            </a:r>
            <a:r>
              <a:rPr dirty="0" smtClean="0" sz="800" spc="-9" i="1">
                <a:latin typeface="Calibri"/>
                <a:cs typeface="Calibri"/>
              </a:rPr>
              <a:t>r</a:t>
            </a:r>
            <a:r>
              <a:rPr dirty="0" smtClean="0" sz="800" spc="0" i="1">
                <a:latin typeface="Calibri"/>
                <a:cs typeface="Calibri"/>
              </a:rPr>
              <a:t>,</a:t>
            </a:r>
            <a:r>
              <a:rPr dirty="0" smtClean="0" sz="800" spc="4" i="1">
                <a:latin typeface="Calibri"/>
                <a:cs typeface="Calibri"/>
              </a:rPr>
              <a:t> </a:t>
            </a:r>
            <a:r>
              <a:rPr dirty="0" smtClean="0" sz="800" spc="-4" i="1">
                <a:latin typeface="Calibri"/>
                <a:cs typeface="Calibri"/>
              </a:rPr>
              <a:t>S</a:t>
            </a:r>
            <a:r>
              <a:rPr dirty="0" smtClean="0" sz="800" spc="-4" i="1">
                <a:latin typeface="Calibri"/>
                <a:cs typeface="Calibri"/>
              </a:rPr>
              <a:t>t</a:t>
            </a:r>
            <a:r>
              <a:rPr dirty="0" smtClean="0" sz="800" spc="0" i="1">
                <a:latin typeface="Calibri"/>
                <a:cs typeface="Calibri"/>
              </a:rPr>
              <a:t>ree</a:t>
            </a:r>
            <a:r>
              <a:rPr dirty="0" smtClean="0" sz="800" spc="-4" i="1">
                <a:latin typeface="Calibri"/>
                <a:cs typeface="Calibri"/>
              </a:rPr>
              <a:t>t</a:t>
            </a:r>
            <a:r>
              <a:rPr dirty="0" smtClean="0" sz="800" spc="0" i="1">
                <a:latin typeface="Calibri"/>
                <a:cs typeface="Calibri"/>
              </a:rPr>
              <a:t>,</a:t>
            </a:r>
            <a:r>
              <a:rPr dirty="0" smtClean="0" sz="800" spc="4" i="1">
                <a:latin typeface="Calibri"/>
                <a:cs typeface="Calibri"/>
              </a:rPr>
              <a:t> </a:t>
            </a:r>
            <a:r>
              <a:rPr dirty="0" smtClean="0" sz="800" spc="0" i="1">
                <a:latin typeface="Calibri"/>
                <a:cs typeface="Calibri"/>
              </a:rPr>
              <a:t>C</a:t>
            </a:r>
            <a:r>
              <a:rPr dirty="0" smtClean="0" sz="800" spc="-4" i="1">
                <a:latin typeface="Calibri"/>
                <a:cs typeface="Calibri"/>
              </a:rPr>
              <a:t>i</a:t>
            </a:r>
            <a:r>
              <a:rPr dirty="0" smtClean="0" sz="800" spc="-4" i="1">
                <a:latin typeface="Calibri"/>
                <a:cs typeface="Calibri"/>
              </a:rPr>
              <a:t>t</a:t>
            </a:r>
            <a:r>
              <a:rPr dirty="0" smtClean="0" sz="800" spc="0" i="1">
                <a:latin typeface="Calibri"/>
                <a:cs typeface="Calibri"/>
              </a:rPr>
              <a:t>y,</a:t>
            </a:r>
            <a:r>
              <a:rPr dirty="0" smtClean="0" sz="800" spc="4" i="1">
                <a:latin typeface="Calibri"/>
                <a:cs typeface="Calibri"/>
              </a:rPr>
              <a:t> </a:t>
            </a:r>
            <a:r>
              <a:rPr dirty="0" smtClean="0" sz="800" spc="-4" i="1">
                <a:latin typeface="Calibri"/>
                <a:cs typeface="Calibri"/>
              </a:rPr>
              <a:t>S</a:t>
            </a:r>
            <a:r>
              <a:rPr dirty="0" smtClean="0" sz="800" spc="-4" i="1">
                <a:latin typeface="Calibri"/>
                <a:cs typeface="Calibri"/>
              </a:rPr>
              <a:t>t</a:t>
            </a:r>
            <a:r>
              <a:rPr dirty="0" smtClean="0" sz="800" spc="-4" i="1">
                <a:latin typeface="Calibri"/>
                <a:cs typeface="Calibri"/>
              </a:rPr>
              <a:t>a</a:t>
            </a:r>
            <a:r>
              <a:rPr dirty="0" smtClean="0" sz="800" spc="-4" i="1">
                <a:latin typeface="Calibri"/>
                <a:cs typeface="Calibri"/>
              </a:rPr>
              <a:t>t</a:t>
            </a:r>
            <a:r>
              <a:rPr dirty="0" smtClean="0" sz="800" spc="0" i="1">
                <a:latin typeface="Calibri"/>
                <a:cs typeface="Calibri"/>
              </a:rPr>
              <a:t>e</a:t>
            </a:r>
            <a:r>
              <a:rPr dirty="0" smtClean="0" sz="800" spc="0" i="1">
                <a:latin typeface="Calibri"/>
                <a:cs typeface="Calibri"/>
              </a:rPr>
              <a:t> </a:t>
            </a:r>
            <a:r>
              <a:rPr dirty="0" smtClean="0" sz="800" spc="-4" i="1">
                <a:latin typeface="Calibri"/>
                <a:cs typeface="Calibri"/>
              </a:rPr>
              <a:t>Z</a:t>
            </a:r>
            <a:r>
              <a:rPr dirty="0" smtClean="0" sz="800" spc="-4" i="1">
                <a:latin typeface="Calibri"/>
                <a:cs typeface="Calibri"/>
              </a:rPr>
              <a:t>i</a:t>
            </a:r>
            <a:r>
              <a:rPr dirty="0" smtClean="0" sz="800" spc="0" i="1">
                <a:latin typeface="Calibri"/>
                <a:cs typeface="Calibri"/>
              </a:rPr>
              <a:t>p</a:t>
            </a:r>
            <a:r>
              <a:rPr dirty="0" smtClean="0" sz="800" spc="-4" i="1">
                <a:latin typeface="Calibri"/>
                <a:cs typeface="Calibri"/>
              </a:rPr>
              <a:t> </a:t>
            </a:r>
            <a:r>
              <a:rPr dirty="0" smtClean="0" sz="800" spc="0" i="1">
                <a:latin typeface="Calibri"/>
                <a:cs typeface="Calibri"/>
              </a:rPr>
              <a:t>C</a:t>
            </a:r>
            <a:r>
              <a:rPr dirty="0" smtClean="0" sz="800" spc="-4" i="1">
                <a:latin typeface="Calibri"/>
                <a:cs typeface="Calibri"/>
              </a:rPr>
              <a:t>o</a:t>
            </a:r>
            <a:r>
              <a:rPr dirty="0" smtClean="0" sz="800" spc="-4" i="1">
                <a:latin typeface="Calibri"/>
                <a:cs typeface="Calibri"/>
              </a:rPr>
              <a:t>d</a:t>
            </a:r>
            <a:r>
              <a:rPr dirty="0" smtClean="0" sz="800" spc="4" i="1">
                <a:latin typeface="Calibri"/>
                <a:cs typeface="Calibri"/>
              </a:rPr>
              <a:t>e</a:t>
            </a:r>
            <a:r>
              <a:rPr dirty="0" smtClean="0" sz="800" spc="0">
                <a:latin typeface="Calibri"/>
                <a:cs typeface="Calibri"/>
              </a:rPr>
              <a:t>)</a:t>
            </a:r>
            <a:endParaRPr sz="800">
              <a:latin typeface="Calibri"/>
              <a:cs typeface="Calibri"/>
            </a:endParaRPr>
          </a:p>
          <a:p>
            <a:pPr marL="65270">
              <a:lnSpc>
                <a:spcPct val="101725"/>
              </a:lnSpc>
              <a:spcBef>
                <a:spcPts val="175"/>
              </a:spcBef>
            </a:pPr>
            <a:r>
              <a:rPr dirty="0" smtClean="0" sz="1100" spc="4">
                <a:latin typeface="Calibri"/>
                <a:cs typeface="Calibri"/>
              </a:rPr>
              <a:t>8</a:t>
            </a:r>
            <a:r>
              <a:rPr dirty="0" smtClean="0" sz="1100" spc="-9">
                <a:latin typeface="Calibri"/>
                <a:cs typeface="Calibri"/>
              </a:rPr>
              <a:t>2</a:t>
            </a:r>
            <a:r>
              <a:rPr dirty="0" smtClean="0" sz="1100" spc="4">
                <a:latin typeface="Calibri"/>
                <a:cs typeface="Calibri"/>
              </a:rPr>
              <a:t>1</a:t>
            </a:r>
            <a:r>
              <a:rPr dirty="0" smtClean="0" sz="1100" spc="0">
                <a:latin typeface="Calibri"/>
                <a:cs typeface="Calibri"/>
              </a:rPr>
              <a:t>3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k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ew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4">
                <a:latin typeface="Calibri"/>
                <a:cs typeface="Calibri"/>
              </a:rPr>
              <a:t>.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Sc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ctady,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1</a:t>
            </a:r>
            <a:r>
              <a:rPr dirty="0" smtClean="0" sz="1100" spc="4">
                <a:latin typeface="Calibri"/>
                <a:cs typeface="Calibri"/>
              </a:rPr>
              <a:t>2</a:t>
            </a:r>
            <a:r>
              <a:rPr dirty="0" smtClean="0" sz="1100" spc="-9">
                <a:latin typeface="Calibri"/>
                <a:cs typeface="Calibri"/>
              </a:rPr>
              <a:t>3</a:t>
            </a:r>
            <a:r>
              <a:rPr dirty="0" smtClean="0" sz="1100" spc="4">
                <a:latin typeface="Calibri"/>
                <a:cs typeface="Calibri"/>
              </a:rPr>
              <a:t>0</a:t>
            </a:r>
            <a:r>
              <a:rPr dirty="0" smtClean="0" sz="1100" spc="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0509" y="2424937"/>
            <a:ext cx="1967857" cy="3505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100"/>
              </a:spcBef>
            </a:pPr>
            <a:r>
              <a:rPr dirty="0" smtClean="0" sz="800" spc="0" b="1">
                <a:latin typeface="Calibri"/>
                <a:cs typeface="Calibri"/>
              </a:rPr>
              <a:t>TEL</a:t>
            </a:r>
            <a:r>
              <a:rPr dirty="0" smtClean="0" sz="800" spc="4" b="1">
                <a:latin typeface="Calibri"/>
                <a:cs typeface="Calibri"/>
              </a:rPr>
              <a:t>E</a:t>
            </a:r>
            <a:r>
              <a:rPr dirty="0" smtClean="0" sz="800" spc="4" b="1">
                <a:latin typeface="Calibri"/>
                <a:cs typeface="Calibri"/>
              </a:rPr>
              <a:t>P</a:t>
            </a:r>
            <a:r>
              <a:rPr dirty="0" smtClean="0" sz="800" spc="-4" b="1">
                <a:latin typeface="Calibri"/>
                <a:cs typeface="Calibri"/>
              </a:rPr>
              <a:t>H</a:t>
            </a:r>
            <a:r>
              <a:rPr dirty="0" smtClean="0" sz="800" spc="-4" b="1">
                <a:latin typeface="Calibri"/>
                <a:cs typeface="Calibri"/>
              </a:rPr>
              <a:t>O</a:t>
            </a:r>
            <a:r>
              <a:rPr dirty="0" smtClean="0" sz="800" spc="-14" b="1">
                <a:latin typeface="Calibri"/>
                <a:cs typeface="Calibri"/>
              </a:rPr>
              <a:t>N</a:t>
            </a:r>
            <a:r>
              <a:rPr dirty="0" smtClean="0" sz="800" spc="0" b="1">
                <a:latin typeface="Calibri"/>
                <a:cs typeface="Calibri"/>
              </a:rPr>
              <a:t>E</a:t>
            </a:r>
            <a:r>
              <a:rPr dirty="0" smtClean="0" sz="800" spc="4" b="1">
                <a:latin typeface="Calibri"/>
                <a:cs typeface="Calibri"/>
              </a:rPr>
              <a:t> </a:t>
            </a:r>
            <a:r>
              <a:rPr dirty="0" smtClean="0" sz="800" spc="-4">
                <a:latin typeface="Calibri"/>
                <a:cs typeface="Calibri"/>
              </a:rPr>
              <a:t>(</a:t>
            </a:r>
            <a:r>
              <a:rPr dirty="0" smtClean="0" sz="800" spc="0" i="1">
                <a:latin typeface="Calibri"/>
                <a:cs typeface="Calibri"/>
              </a:rPr>
              <a:t>H</a:t>
            </a:r>
            <a:r>
              <a:rPr dirty="0" smtClean="0" sz="800" spc="-4" i="1">
                <a:latin typeface="Calibri"/>
                <a:cs typeface="Calibri"/>
              </a:rPr>
              <a:t>o</a:t>
            </a:r>
            <a:r>
              <a:rPr dirty="0" smtClean="0" sz="800" spc="0" i="1">
                <a:latin typeface="Calibri"/>
                <a:cs typeface="Calibri"/>
              </a:rPr>
              <a:t>me</a:t>
            </a:r>
            <a:r>
              <a:rPr dirty="0" smtClean="0" sz="800" spc="0">
                <a:latin typeface="Calibri"/>
                <a:cs typeface="Calibri"/>
              </a:rPr>
              <a:t>)</a:t>
            </a:r>
            <a:endParaRPr sz="800">
              <a:latin typeface="Calibri"/>
              <a:cs typeface="Calibri"/>
            </a:endParaRPr>
          </a:p>
          <a:p>
            <a:pPr marL="65270">
              <a:lnSpc>
                <a:spcPct val="101725"/>
              </a:lnSpc>
              <a:spcBef>
                <a:spcPts val="175"/>
              </a:spcBef>
            </a:pPr>
            <a:r>
              <a:rPr dirty="0" smtClean="0" sz="1100" spc="0">
                <a:latin typeface="Calibri"/>
                <a:cs typeface="Calibri"/>
              </a:rPr>
              <a:t>&lt;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elep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u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er&gt;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28366" y="2424937"/>
            <a:ext cx="1969261" cy="3505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80">
              <a:lnSpc>
                <a:spcPct val="101725"/>
              </a:lnSpc>
              <a:spcBef>
                <a:spcPts val="100"/>
              </a:spcBef>
            </a:pPr>
            <a:r>
              <a:rPr dirty="0" smtClean="0" sz="800" spc="0" b="1">
                <a:latin typeface="Calibri"/>
                <a:cs typeface="Calibri"/>
              </a:rPr>
              <a:t>TEL</a:t>
            </a:r>
            <a:r>
              <a:rPr dirty="0" smtClean="0" sz="800" spc="4" b="1">
                <a:latin typeface="Calibri"/>
                <a:cs typeface="Calibri"/>
              </a:rPr>
              <a:t>E</a:t>
            </a:r>
            <a:r>
              <a:rPr dirty="0" smtClean="0" sz="800" spc="4" b="1">
                <a:latin typeface="Calibri"/>
                <a:cs typeface="Calibri"/>
              </a:rPr>
              <a:t>P</a:t>
            </a:r>
            <a:r>
              <a:rPr dirty="0" smtClean="0" sz="800" spc="-4" b="1">
                <a:latin typeface="Calibri"/>
                <a:cs typeface="Calibri"/>
              </a:rPr>
              <a:t>H</a:t>
            </a:r>
            <a:r>
              <a:rPr dirty="0" smtClean="0" sz="800" spc="-4" b="1">
                <a:latin typeface="Calibri"/>
                <a:cs typeface="Calibri"/>
              </a:rPr>
              <a:t>O</a:t>
            </a:r>
            <a:r>
              <a:rPr dirty="0" smtClean="0" sz="800" spc="-14" b="1">
                <a:latin typeface="Calibri"/>
                <a:cs typeface="Calibri"/>
              </a:rPr>
              <a:t>N</a:t>
            </a:r>
            <a:r>
              <a:rPr dirty="0" smtClean="0" sz="800" spc="0" b="1">
                <a:latin typeface="Calibri"/>
                <a:cs typeface="Calibri"/>
              </a:rPr>
              <a:t>E</a:t>
            </a:r>
            <a:r>
              <a:rPr dirty="0" smtClean="0" sz="800" spc="4" b="1">
                <a:latin typeface="Calibri"/>
                <a:cs typeface="Calibri"/>
              </a:rPr>
              <a:t> </a:t>
            </a:r>
            <a:r>
              <a:rPr dirty="0" smtClean="0" sz="800" spc="-4">
                <a:latin typeface="Calibri"/>
                <a:cs typeface="Calibri"/>
              </a:rPr>
              <a:t>(</a:t>
            </a:r>
            <a:r>
              <a:rPr dirty="0" smtClean="0" sz="800" spc="-4" i="1">
                <a:latin typeface="Calibri"/>
                <a:cs typeface="Calibri"/>
              </a:rPr>
              <a:t>M</a:t>
            </a:r>
            <a:r>
              <a:rPr dirty="0" smtClean="0" sz="800" spc="-4" i="1">
                <a:latin typeface="Calibri"/>
                <a:cs typeface="Calibri"/>
              </a:rPr>
              <a:t>o</a:t>
            </a:r>
            <a:r>
              <a:rPr dirty="0" smtClean="0" sz="800" spc="-4" i="1">
                <a:latin typeface="Calibri"/>
                <a:cs typeface="Calibri"/>
              </a:rPr>
              <a:t>b</a:t>
            </a:r>
            <a:r>
              <a:rPr dirty="0" smtClean="0" sz="800" spc="-4" i="1">
                <a:latin typeface="Calibri"/>
                <a:cs typeface="Calibri"/>
              </a:rPr>
              <a:t>i</a:t>
            </a:r>
            <a:r>
              <a:rPr dirty="0" smtClean="0" sz="800" spc="-4" i="1">
                <a:latin typeface="Calibri"/>
                <a:cs typeface="Calibri"/>
              </a:rPr>
              <a:t>l</a:t>
            </a:r>
            <a:r>
              <a:rPr dirty="0" smtClean="0" sz="800" spc="0" i="1">
                <a:latin typeface="Calibri"/>
                <a:cs typeface="Calibri"/>
              </a:rPr>
              <a:t>e</a:t>
            </a:r>
            <a:r>
              <a:rPr dirty="0" smtClean="0" sz="800" spc="0">
                <a:latin typeface="Calibri"/>
                <a:cs typeface="Calibri"/>
              </a:rPr>
              <a:t>)</a:t>
            </a:r>
            <a:endParaRPr sz="800">
              <a:latin typeface="Calibri"/>
              <a:cs typeface="Calibri"/>
            </a:endParaRPr>
          </a:p>
          <a:p>
            <a:pPr marL="68580">
              <a:lnSpc>
                <a:spcPct val="101725"/>
              </a:lnSpc>
              <a:spcBef>
                <a:spcPts val="175"/>
              </a:spcBef>
            </a:pPr>
            <a:r>
              <a:rPr dirty="0" smtClean="0" sz="1100" spc="0">
                <a:latin typeface="Calibri"/>
                <a:cs typeface="Calibri"/>
              </a:rPr>
              <a:t>&lt;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elep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u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er&gt;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97628" y="2424937"/>
            <a:ext cx="2633852" cy="3505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80">
              <a:lnSpc>
                <a:spcPct val="101725"/>
              </a:lnSpc>
              <a:spcBef>
                <a:spcPts val="100"/>
              </a:spcBef>
            </a:pPr>
            <a:r>
              <a:rPr dirty="0" smtClean="0" sz="800" spc="4" b="1">
                <a:latin typeface="Calibri"/>
                <a:cs typeface="Calibri"/>
              </a:rPr>
              <a:t>E</a:t>
            </a:r>
            <a:r>
              <a:rPr dirty="0" smtClean="0" sz="800" spc="-4" b="1">
                <a:latin typeface="Calibri"/>
                <a:cs typeface="Calibri"/>
              </a:rPr>
              <a:t>M</a:t>
            </a:r>
            <a:r>
              <a:rPr dirty="0" smtClean="0" sz="800" spc="4" b="1">
                <a:latin typeface="Calibri"/>
                <a:cs typeface="Calibri"/>
              </a:rPr>
              <a:t>A</a:t>
            </a:r>
            <a:r>
              <a:rPr dirty="0" smtClean="0" sz="800" spc="0" b="1">
                <a:latin typeface="Calibri"/>
                <a:cs typeface="Calibri"/>
              </a:rPr>
              <a:t>IL</a:t>
            </a:r>
            <a:r>
              <a:rPr dirty="0" smtClean="0" sz="800" spc="0" b="1">
                <a:latin typeface="Calibri"/>
                <a:cs typeface="Calibri"/>
              </a:rPr>
              <a:t> </a:t>
            </a:r>
            <a:r>
              <a:rPr dirty="0" smtClean="0" sz="800" spc="0" b="1">
                <a:latin typeface="Calibri"/>
                <a:cs typeface="Calibri"/>
              </a:rPr>
              <a:t>A</a:t>
            </a:r>
            <a:r>
              <a:rPr dirty="0" smtClean="0" sz="800" spc="-4" b="1">
                <a:latin typeface="Calibri"/>
                <a:cs typeface="Calibri"/>
              </a:rPr>
              <a:t>D</a:t>
            </a:r>
            <a:r>
              <a:rPr dirty="0" smtClean="0" sz="800" spc="-14" b="1">
                <a:latin typeface="Calibri"/>
                <a:cs typeface="Calibri"/>
              </a:rPr>
              <a:t>D</a:t>
            </a:r>
            <a:r>
              <a:rPr dirty="0" smtClean="0" sz="800" spc="0" b="1">
                <a:latin typeface="Calibri"/>
                <a:cs typeface="Calibri"/>
              </a:rPr>
              <a:t>R</a:t>
            </a:r>
            <a:r>
              <a:rPr dirty="0" smtClean="0" sz="800" spc="-9" b="1">
                <a:latin typeface="Calibri"/>
                <a:cs typeface="Calibri"/>
              </a:rPr>
              <a:t>E</a:t>
            </a:r>
            <a:r>
              <a:rPr dirty="0" smtClean="0" sz="800" spc="4" b="1">
                <a:latin typeface="Calibri"/>
                <a:cs typeface="Calibri"/>
              </a:rPr>
              <a:t>S</a:t>
            </a:r>
            <a:r>
              <a:rPr dirty="0" smtClean="0" sz="800" spc="0" b="1">
                <a:latin typeface="Calibri"/>
                <a:cs typeface="Calibri"/>
              </a:rPr>
              <a:t>S</a:t>
            </a:r>
            <a:endParaRPr sz="800">
              <a:latin typeface="Calibri"/>
              <a:cs typeface="Calibri"/>
            </a:endParaRPr>
          </a:p>
          <a:p>
            <a:pPr marL="68580">
              <a:lnSpc>
                <a:spcPct val="101725"/>
              </a:lnSpc>
              <a:spcBef>
                <a:spcPts val="175"/>
              </a:spcBef>
            </a:pPr>
            <a:r>
              <a:rPr dirty="0" smtClean="0" sz="1100" spc="0">
                <a:latin typeface="Calibri"/>
                <a:cs typeface="Calibri"/>
                <a:hlinkClick r:id="rId2"/>
              </a:rPr>
              <a:t>j</a:t>
            </a:r>
            <a:r>
              <a:rPr dirty="0" smtClean="0" sz="1100" spc="4">
                <a:latin typeface="Calibri"/>
                <a:cs typeface="Calibri"/>
                <a:hlinkClick r:id="rId2"/>
              </a:rPr>
              <a:t>o</a:t>
            </a:r>
            <a:r>
              <a:rPr dirty="0" smtClean="0" sz="1100" spc="-4">
                <a:latin typeface="Calibri"/>
                <a:cs typeface="Calibri"/>
                <a:hlinkClick r:id="rId2"/>
              </a:rPr>
              <a:t>h</a:t>
            </a:r>
            <a:r>
              <a:rPr dirty="0" smtClean="0" sz="1100" spc="-4">
                <a:latin typeface="Calibri"/>
                <a:cs typeface="Calibri"/>
                <a:hlinkClick r:id="rId2"/>
              </a:rPr>
              <a:t>n</a:t>
            </a:r>
            <a:r>
              <a:rPr dirty="0" smtClean="0" sz="1100" spc="0">
                <a:latin typeface="Calibri"/>
                <a:cs typeface="Calibri"/>
                <a:hlinkClick r:id="rId2"/>
              </a:rPr>
              <a:t>s</a:t>
            </a:r>
            <a:r>
              <a:rPr dirty="0" smtClean="0" sz="1100" spc="4">
                <a:latin typeface="Calibri"/>
                <a:cs typeface="Calibri"/>
                <a:hlinkClick r:id="rId2"/>
              </a:rPr>
              <a:t>m</a:t>
            </a:r>
            <a:r>
              <a:rPr dirty="0" smtClean="0" sz="1100" spc="-14">
                <a:latin typeface="Calibri"/>
                <a:cs typeface="Calibri"/>
                <a:hlinkClick r:id="rId2"/>
              </a:rPr>
              <a:t>i</a:t>
            </a:r>
            <a:r>
              <a:rPr dirty="0" smtClean="0" sz="1100" spc="0">
                <a:latin typeface="Calibri"/>
                <a:cs typeface="Calibri"/>
                <a:hlinkClick r:id="rId2"/>
              </a:rPr>
              <a:t>th</a:t>
            </a:r>
            <a:r>
              <a:rPr dirty="0" smtClean="0" sz="1100" spc="-4">
                <a:latin typeface="Calibri"/>
                <a:cs typeface="Calibri"/>
                <a:hlinkClick r:id="rId2"/>
              </a:rPr>
              <a:t>@</a:t>
            </a:r>
            <a:r>
              <a:rPr dirty="0" smtClean="0" sz="1100" spc="-4">
                <a:latin typeface="Calibri"/>
                <a:cs typeface="Calibri"/>
                <a:hlinkClick r:id="rId2"/>
              </a:rPr>
              <a:t>d</a:t>
            </a:r>
            <a:r>
              <a:rPr dirty="0" smtClean="0" sz="1100" spc="-4">
                <a:latin typeface="Calibri"/>
                <a:cs typeface="Calibri"/>
                <a:hlinkClick r:id="rId2"/>
              </a:rPr>
              <a:t>o</a:t>
            </a:r>
            <a:r>
              <a:rPr dirty="0" smtClean="0" sz="1100" spc="4">
                <a:latin typeface="Calibri"/>
                <a:cs typeface="Calibri"/>
                <a:hlinkClick r:id="rId2"/>
              </a:rPr>
              <a:t>m</a:t>
            </a:r>
            <a:r>
              <a:rPr dirty="0" smtClean="0" sz="1100" spc="0">
                <a:latin typeface="Calibri"/>
                <a:cs typeface="Calibri"/>
                <a:hlinkClick r:id="rId2"/>
              </a:rPr>
              <a:t>ai</a:t>
            </a:r>
            <a:r>
              <a:rPr dirty="0" smtClean="0" sz="1100" spc="-4">
                <a:latin typeface="Calibri"/>
                <a:cs typeface="Calibri"/>
                <a:hlinkClick r:id="rId2"/>
              </a:rPr>
              <a:t>n</a:t>
            </a:r>
            <a:r>
              <a:rPr dirty="0" smtClean="0" sz="1100" spc="0">
                <a:latin typeface="Calibri"/>
                <a:cs typeface="Calibri"/>
                <a:hlinkClick r:id="rId2"/>
              </a:rPr>
              <a:t>.c</a:t>
            </a:r>
            <a:r>
              <a:rPr dirty="0" smtClean="0" sz="1100" spc="-4">
                <a:latin typeface="Calibri"/>
                <a:cs typeface="Calibri"/>
                <a:hlinkClick r:id="rId2"/>
              </a:rPr>
              <a:t>o</a:t>
            </a:r>
            <a:r>
              <a:rPr dirty="0" smtClean="0" sz="1100" spc="0">
                <a:latin typeface="Calibri"/>
                <a:cs typeface="Calibri"/>
                <a:hlinkClick r:id="rId2"/>
              </a:rPr>
              <a:t>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0509" y="2775457"/>
            <a:ext cx="4795130" cy="3509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100"/>
              </a:spcBef>
            </a:pPr>
            <a:r>
              <a:rPr dirty="0" smtClean="0" sz="800" spc="4" b="1">
                <a:latin typeface="Calibri"/>
                <a:cs typeface="Calibri"/>
              </a:rPr>
              <a:t>P</a:t>
            </a:r>
            <a:r>
              <a:rPr dirty="0" smtClean="0" sz="800" spc="-4" b="1">
                <a:latin typeface="Calibri"/>
                <a:cs typeface="Calibri"/>
              </a:rPr>
              <a:t>L</a:t>
            </a:r>
            <a:r>
              <a:rPr dirty="0" smtClean="0" sz="800" spc="4" b="1">
                <a:latin typeface="Calibri"/>
                <a:cs typeface="Calibri"/>
              </a:rPr>
              <a:t>A</a:t>
            </a:r>
            <a:r>
              <a:rPr dirty="0" smtClean="0" sz="800" spc="-4" b="1">
                <a:latin typeface="Calibri"/>
                <a:cs typeface="Calibri"/>
              </a:rPr>
              <a:t>C</a:t>
            </a:r>
            <a:r>
              <a:rPr dirty="0" smtClean="0" sz="800" spc="0" b="1">
                <a:latin typeface="Calibri"/>
                <a:cs typeface="Calibri"/>
              </a:rPr>
              <a:t>E</a:t>
            </a:r>
            <a:r>
              <a:rPr dirty="0" smtClean="0" sz="800" spc="4" b="1">
                <a:latin typeface="Calibri"/>
                <a:cs typeface="Calibri"/>
              </a:rPr>
              <a:t> </a:t>
            </a:r>
            <a:r>
              <a:rPr dirty="0" smtClean="0" sz="800" spc="-4" b="1">
                <a:latin typeface="Calibri"/>
                <a:cs typeface="Calibri"/>
              </a:rPr>
              <a:t>O</a:t>
            </a:r>
            <a:r>
              <a:rPr dirty="0" smtClean="0" sz="800" spc="0" b="1">
                <a:latin typeface="Calibri"/>
                <a:cs typeface="Calibri"/>
              </a:rPr>
              <a:t>F</a:t>
            </a:r>
            <a:r>
              <a:rPr dirty="0" smtClean="0" sz="800" spc="-9" b="1">
                <a:latin typeface="Calibri"/>
                <a:cs typeface="Calibri"/>
              </a:rPr>
              <a:t> </a:t>
            </a:r>
            <a:r>
              <a:rPr dirty="0" smtClean="0" sz="800" spc="4" b="1">
                <a:latin typeface="Calibri"/>
                <a:cs typeface="Calibri"/>
              </a:rPr>
              <a:t>B</a:t>
            </a:r>
            <a:r>
              <a:rPr dirty="0" smtClean="0" sz="800" spc="-9" b="1">
                <a:latin typeface="Calibri"/>
                <a:cs typeface="Calibri"/>
              </a:rPr>
              <a:t>I</a:t>
            </a:r>
            <a:r>
              <a:rPr dirty="0" smtClean="0" sz="800" spc="0" b="1">
                <a:latin typeface="Calibri"/>
                <a:cs typeface="Calibri"/>
              </a:rPr>
              <a:t>RTH</a:t>
            </a:r>
            <a:r>
              <a:rPr dirty="0" smtClean="0" sz="800" spc="0" b="1">
                <a:latin typeface="Calibri"/>
                <a:cs typeface="Calibri"/>
              </a:rPr>
              <a:t> </a:t>
            </a:r>
            <a:r>
              <a:rPr dirty="0" smtClean="0" sz="800" spc="-4">
                <a:latin typeface="Calibri"/>
                <a:cs typeface="Calibri"/>
              </a:rPr>
              <a:t>(</a:t>
            </a:r>
            <a:r>
              <a:rPr dirty="0" smtClean="0" sz="800" spc="0" i="1">
                <a:latin typeface="Calibri"/>
                <a:cs typeface="Calibri"/>
              </a:rPr>
              <a:t>C</a:t>
            </a:r>
            <a:r>
              <a:rPr dirty="0" smtClean="0" sz="800" spc="-4" i="1">
                <a:latin typeface="Calibri"/>
                <a:cs typeface="Calibri"/>
              </a:rPr>
              <a:t>i</a:t>
            </a:r>
            <a:r>
              <a:rPr dirty="0" smtClean="0" sz="800" spc="-4" i="1">
                <a:latin typeface="Calibri"/>
                <a:cs typeface="Calibri"/>
              </a:rPr>
              <a:t>t</a:t>
            </a:r>
            <a:r>
              <a:rPr dirty="0" smtClean="0" sz="800" spc="0" i="1">
                <a:latin typeface="Calibri"/>
                <a:cs typeface="Calibri"/>
              </a:rPr>
              <a:t>y,</a:t>
            </a:r>
            <a:r>
              <a:rPr dirty="0" smtClean="0" sz="800" spc="4" i="1">
                <a:latin typeface="Calibri"/>
                <a:cs typeface="Calibri"/>
              </a:rPr>
              <a:t> </a:t>
            </a:r>
            <a:r>
              <a:rPr dirty="0" smtClean="0" sz="800" spc="0" i="1">
                <a:latin typeface="Calibri"/>
                <a:cs typeface="Calibri"/>
              </a:rPr>
              <a:t>C</a:t>
            </a:r>
            <a:r>
              <a:rPr dirty="0" smtClean="0" sz="800" spc="-4" i="1">
                <a:latin typeface="Calibri"/>
                <a:cs typeface="Calibri"/>
              </a:rPr>
              <a:t>o</a:t>
            </a:r>
            <a:r>
              <a:rPr dirty="0" smtClean="0" sz="800" spc="-4" i="1">
                <a:latin typeface="Calibri"/>
                <a:cs typeface="Calibri"/>
              </a:rPr>
              <a:t>u</a:t>
            </a:r>
            <a:r>
              <a:rPr dirty="0" smtClean="0" sz="800" spc="-4" i="1">
                <a:latin typeface="Calibri"/>
                <a:cs typeface="Calibri"/>
              </a:rPr>
              <a:t>n</a:t>
            </a:r>
            <a:r>
              <a:rPr dirty="0" smtClean="0" sz="800" spc="-4" i="1">
                <a:latin typeface="Calibri"/>
                <a:cs typeface="Calibri"/>
              </a:rPr>
              <a:t>t</a:t>
            </a:r>
            <a:r>
              <a:rPr dirty="0" smtClean="0" sz="800" spc="0" i="1">
                <a:latin typeface="Calibri"/>
                <a:cs typeface="Calibri"/>
              </a:rPr>
              <a:t>r</a:t>
            </a:r>
            <a:r>
              <a:rPr dirty="0" smtClean="0" sz="800" spc="4" i="1">
                <a:latin typeface="Calibri"/>
                <a:cs typeface="Calibri"/>
              </a:rPr>
              <a:t>y</a:t>
            </a:r>
            <a:r>
              <a:rPr dirty="0" smtClean="0" sz="800" spc="0">
                <a:latin typeface="Calibri"/>
                <a:cs typeface="Calibri"/>
              </a:rPr>
              <a:t>)</a:t>
            </a:r>
            <a:endParaRPr sz="800">
              <a:latin typeface="Calibri"/>
              <a:cs typeface="Calibri"/>
            </a:endParaRPr>
          </a:p>
          <a:p>
            <a:pPr marL="65270">
              <a:lnSpc>
                <a:spcPct val="101725"/>
              </a:lnSpc>
              <a:spcBef>
                <a:spcPts val="175"/>
              </a:spcBef>
            </a:pPr>
            <a:r>
              <a:rPr dirty="0" smtClean="0" sz="1100" spc="0">
                <a:latin typeface="Calibri"/>
                <a:cs typeface="Calibri"/>
              </a:rPr>
              <a:t>&lt;</a:t>
            </a:r>
            <a:r>
              <a:rPr dirty="0" smtClean="0" sz="1100" spc="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la</a:t>
            </a:r>
            <a:r>
              <a:rPr dirty="0" smtClean="0" sz="1100" spc="-14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Birt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&lt;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tr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55640" y="2775457"/>
            <a:ext cx="1775840" cy="3509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80">
              <a:lnSpc>
                <a:spcPct val="101725"/>
              </a:lnSpc>
              <a:spcBef>
                <a:spcPts val="100"/>
              </a:spcBef>
            </a:pPr>
            <a:r>
              <a:rPr dirty="0" smtClean="0" sz="800" spc="-4" b="1">
                <a:latin typeface="Calibri"/>
                <a:cs typeface="Calibri"/>
              </a:rPr>
              <a:t>C</a:t>
            </a:r>
            <a:r>
              <a:rPr dirty="0" smtClean="0" sz="800" spc="0" b="1">
                <a:latin typeface="Calibri"/>
                <a:cs typeface="Calibri"/>
              </a:rPr>
              <a:t>ITIZ</a:t>
            </a:r>
            <a:r>
              <a:rPr dirty="0" smtClean="0" sz="800" spc="4" b="1">
                <a:latin typeface="Calibri"/>
                <a:cs typeface="Calibri"/>
              </a:rPr>
              <a:t>E</a:t>
            </a:r>
            <a:r>
              <a:rPr dirty="0" smtClean="0" sz="800" spc="0" b="1">
                <a:latin typeface="Calibri"/>
                <a:cs typeface="Calibri"/>
              </a:rPr>
              <a:t>NSH</a:t>
            </a:r>
            <a:r>
              <a:rPr dirty="0" smtClean="0" sz="800" spc="-9" b="1">
                <a:latin typeface="Calibri"/>
                <a:cs typeface="Calibri"/>
              </a:rPr>
              <a:t>I</a:t>
            </a:r>
            <a:r>
              <a:rPr dirty="0" smtClean="0" sz="800" spc="0" b="1">
                <a:latin typeface="Calibri"/>
                <a:cs typeface="Calibri"/>
              </a:rPr>
              <a:t>P</a:t>
            </a:r>
            <a:endParaRPr sz="800">
              <a:latin typeface="Calibri"/>
              <a:cs typeface="Calibri"/>
            </a:endParaRPr>
          </a:p>
          <a:p>
            <a:pPr marL="68580">
              <a:lnSpc>
                <a:spcPct val="101725"/>
              </a:lnSpc>
              <a:spcBef>
                <a:spcPts val="175"/>
              </a:spcBef>
            </a:pPr>
            <a:r>
              <a:rPr dirty="0" smtClean="0" sz="1100" spc="0">
                <a:latin typeface="Calibri"/>
                <a:cs typeface="Calibri"/>
              </a:rPr>
              <a:t>Am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rican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5780" y="9626715"/>
            <a:ext cx="243499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3098927" y="9626715"/>
            <a:ext cx="111451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