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Default Extension="png" ContentType="image/png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569200" cy="10693400"/>
  <p:notesSz cx="75692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object 59"/>
          <p:cNvSpPr txBox="1"/>
          <p:nvPr/>
        </p:nvSpPr>
        <p:spPr>
          <a:xfrm>
            <a:off x="815340" y="3017520"/>
            <a:ext cx="4751832" cy="16184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44">
              <a:lnSpc>
                <a:spcPct val="95825"/>
              </a:lnSpc>
              <a:spcBef>
                <a:spcPts val="155"/>
              </a:spcBef>
            </a:pPr>
            <a:r>
              <a:rPr dirty="0" smtClean="0" sz="2000" b="1" i="1">
                <a:latin typeface="Arial"/>
                <a:cs typeface="Arial"/>
              </a:rPr>
              <a:t>P</a:t>
            </a:r>
            <a:r>
              <a:rPr dirty="0" smtClean="0" sz="2000" spc="-379" b="1" i="1">
                <a:latin typeface="Arial"/>
                <a:cs typeface="Arial"/>
              </a:rPr>
              <a:t> </a:t>
            </a:r>
            <a:r>
              <a:rPr dirty="0" smtClean="0" sz="2000" spc="59" b="1" i="1">
                <a:latin typeface="Arial"/>
                <a:cs typeface="Arial"/>
              </a:rPr>
              <a:t>A</a:t>
            </a:r>
            <a:r>
              <a:rPr dirty="0" smtClean="0" sz="2000" spc="59" b="1" i="1">
                <a:latin typeface="Arial"/>
                <a:cs typeface="Arial"/>
              </a:rPr>
              <a:t>C</a:t>
            </a:r>
            <a:r>
              <a:rPr dirty="0" smtClean="0" sz="2000" spc="59" b="1" i="1">
                <a:latin typeface="Arial"/>
                <a:cs typeface="Arial"/>
              </a:rPr>
              <a:t>K</a:t>
            </a:r>
            <a:r>
              <a:rPr dirty="0" smtClean="0" sz="2000" spc="75" b="1" i="1">
                <a:latin typeface="Arial"/>
                <a:cs typeface="Arial"/>
              </a:rPr>
              <a:t>A</a:t>
            </a:r>
            <a:r>
              <a:rPr dirty="0" smtClean="0" sz="2000" spc="-50" b="1" i="1">
                <a:latin typeface="Arial"/>
                <a:cs typeface="Arial"/>
              </a:rPr>
              <a:t>G</a:t>
            </a:r>
            <a:r>
              <a:rPr dirty="0" smtClean="0" sz="2000" spc="0" b="1" i="1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995172" y="5477255"/>
            <a:ext cx="3992879" cy="4980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597662">
              <a:lnSpc>
                <a:spcPts val="1580"/>
              </a:lnSpc>
              <a:spcBef>
                <a:spcPts val="1420"/>
              </a:spcBef>
            </a:pPr>
            <a:r>
              <a:rPr dirty="0" smtClean="0" baseline="-2070" sz="2100" spc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r>
              <a:rPr dirty="0" smtClean="0" baseline="-2070" sz="2100" spc="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mtClean="0" baseline="-2070" sz="2100" spc="144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baseline="-2070" sz="2100" spc="-175" i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baseline="-2070" sz="2100" spc="0" i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baseline="-2070" sz="2100" spc="13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baseline="-2070" sz="2100" spc="59" i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baseline="-2070" sz="2100" spc="59" i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baseline="-2070" sz="2100" spc="0" i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baseline="-2070" sz="2100" spc="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baseline="-2070" sz="2100" spc="11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baseline="-2070" sz="2100" spc="-484" i="1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dirty="0" smtClean="0" baseline="-2070" sz="2100" spc="59" i="1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dirty="0" smtClean="0" baseline="-2070" sz="2100" spc="59" i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baseline="-2070" sz="2100" spc="59" i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baseline="-2070" sz="2100" spc="0" i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baseline="-2070" sz="2100" spc="0" i="1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mtClean="0" baseline="-2070" sz="2100" spc="202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baseline="-2070" sz="2100" spc="-484" i="1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dirty="0" smtClean="0" baseline="-2070" sz="2100" spc="59" i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baseline="-2070" sz="2100" spc="0" i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baseline="-2070" sz="2100" spc="13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baseline="-2070" sz="2100" spc="0" i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baseline="-2070" sz="2100" spc="13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baseline="-2070" sz="2100" spc="0" i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baseline="-2070" sz="2100" spc="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baseline="-2070" sz="2100" spc="197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baseline="-2070" sz="2100" spc="0" i="1">
                <a:solidFill>
                  <a:srgbClr val="FFFFFF"/>
                </a:solidFill>
                <a:latin typeface="Arial"/>
                <a:cs typeface="Arial"/>
              </a:rPr>
              <a:t>&amp;</a:t>
            </a:r>
            <a:endParaRPr sz="1400">
              <a:latin typeface="Arial"/>
              <a:cs typeface="Arial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0" y="0"/>
            <a:ext cx="7560309" cy="10692130"/>
          </a:xfrm>
          <a:custGeom>
            <a:avLst/>
            <a:gdLst/>
            <a:ahLst/>
            <a:cxnLst/>
            <a:rect l="l" t="t" r="r" b="b"/>
            <a:pathLst>
              <a:path w="7560309" h="10692130">
                <a:moveTo>
                  <a:pt x="0" y="10692130"/>
                </a:moveTo>
                <a:lnTo>
                  <a:pt x="7560309" y="10692130"/>
                </a:lnTo>
                <a:lnTo>
                  <a:pt x="7560309" y="0"/>
                </a:lnTo>
                <a:lnTo>
                  <a:pt x="0" y="0"/>
                </a:lnTo>
                <a:lnTo>
                  <a:pt x="0" y="10692130"/>
                </a:lnTo>
                <a:close/>
              </a:path>
            </a:pathLst>
          </a:custGeom>
          <a:solidFill>
            <a:srgbClr val="0D0D0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4279392" y="1734311"/>
            <a:ext cx="2138172" cy="528827"/>
          </a:xfrm>
          <a:custGeom>
            <a:avLst/>
            <a:gdLst/>
            <a:ahLst/>
            <a:cxnLst/>
            <a:rect l="l" t="t" r="r" b="b"/>
            <a:pathLst>
              <a:path w="2138172" h="528827">
                <a:moveTo>
                  <a:pt x="0" y="528827"/>
                </a:moveTo>
                <a:lnTo>
                  <a:pt x="2138172" y="528827"/>
                </a:lnTo>
                <a:lnTo>
                  <a:pt x="2138172" y="0"/>
                </a:lnTo>
                <a:lnTo>
                  <a:pt x="0" y="0"/>
                </a:lnTo>
                <a:lnTo>
                  <a:pt x="0" y="528827"/>
                </a:lnTo>
                <a:close/>
              </a:path>
            </a:pathLst>
          </a:custGeom>
          <a:solidFill>
            <a:srgbClr val="FFD21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815340" y="2670048"/>
            <a:ext cx="5900928" cy="298703"/>
          </a:xfrm>
          <a:custGeom>
            <a:avLst/>
            <a:gdLst/>
            <a:ahLst/>
            <a:cxnLst/>
            <a:rect l="l" t="t" r="r" b="b"/>
            <a:pathLst>
              <a:path w="5900928" h="298703">
                <a:moveTo>
                  <a:pt x="0" y="298703"/>
                </a:moveTo>
                <a:lnTo>
                  <a:pt x="5900928" y="298703"/>
                </a:lnTo>
                <a:lnTo>
                  <a:pt x="5900928" y="0"/>
                </a:lnTo>
                <a:lnTo>
                  <a:pt x="0" y="0"/>
                </a:lnTo>
                <a:lnTo>
                  <a:pt x="0" y="298703"/>
                </a:lnTo>
                <a:close/>
              </a:path>
            </a:pathLst>
          </a:custGeom>
          <a:solidFill>
            <a:srgbClr val="FFD21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787908" y="691895"/>
            <a:ext cx="5666232" cy="204063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5862828" y="2621279"/>
            <a:ext cx="853440" cy="35509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906780" y="2631948"/>
            <a:ext cx="2831592" cy="71323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815340" y="3017520"/>
            <a:ext cx="4751832" cy="161848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4279392" y="1735835"/>
            <a:ext cx="2136648" cy="480059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815340" y="5047488"/>
            <a:ext cx="5990844" cy="298703"/>
          </a:xfrm>
          <a:custGeom>
            <a:avLst/>
            <a:gdLst/>
            <a:ahLst/>
            <a:cxnLst/>
            <a:rect l="l" t="t" r="r" b="b"/>
            <a:pathLst>
              <a:path w="5990844" h="298703">
                <a:moveTo>
                  <a:pt x="0" y="298703"/>
                </a:moveTo>
                <a:lnTo>
                  <a:pt x="5990844" y="298703"/>
                </a:lnTo>
                <a:lnTo>
                  <a:pt x="5990844" y="0"/>
                </a:lnTo>
                <a:lnTo>
                  <a:pt x="0" y="0"/>
                </a:lnTo>
                <a:lnTo>
                  <a:pt x="0" y="298703"/>
                </a:lnTo>
                <a:close/>
              </a:path>
            </a:pathLst>
          </a:custGeom>
          <a:solidFill>
            <a:srgbClr val="FFD21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5952744" y="5000244"/>
            <a:ext cx="853440" cy="35356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995172" y="5009388"/>
            <a:ext cx="3351276" cy="35661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815340" y="6871715"/>
            <a:ext cx="5990844" cy="298703"/>
          </a:xfrm>
          <a:custGeom>
            <a:avLst/>
            <a:gdLst/>
            <a:ahLst/>
            <a:cxnLst/>
            <a:rect l="l" t="t" r="r" b="b"/>
            <a:pathLst>
              <a:path w="5990844" h="298703">
                <a:moveTo>
                  <a:pt x="0" y="298704"/>
                </a:moveTo>
                <a:lnTo>
                  <a:pt x="5990844" y="298704"/>
                </a:lnTo>
                <a:lnTo>
                  <a:pt x="5990844" y="0"/>
                </a:lnTo>
                <a:lnTo>
                  <a:pt x="0" y="0"/>
                </a:lnTo>
                <a:lnTo>
                  <a:pt x="0" y="298704"/>
                </a:lnTo>
                <a:close/>
              </a:path>
            </a:pathLst>
          </a:custGeom>
          <a:solidFill>
            <a:srgbClr val="FFD21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5952744" y="6824471"/>
            <a:ext cx="853440" cy="35356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995172" y="6833615"/>
            <a:ext cx="3351276" cy="35661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2552700" y="8564880"/>
            <a:ext cx="4163567" cy="168249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906780" y="5756148"/>
            <a:ext cx="3075432" cy="9250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995172" y="5477255"/>
            <a:ext cx="3992879" cy="4632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906780" y="7304532"/>
            <a:ext cx="3076956" cy="9235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2732659" y="904787"/>
            <a:ext cx="2017559" cy="755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950"/>
              </a:lnSpc>
              <a:spcBef>
                <a:spcPts val="297"/>
              </a:spcBef>
            </a:pPr>
            <a:r>
              <a:rPr dirty="0" smtClean="0" sz="5750" spc="-704" b="1" i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5750" spc="-694" b="1" i="1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dirty="0" smtClean="0" sz="5750" spc="-54" b="1" i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5750" spc="0" b="1" i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endParaRPr sz="575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825900" y="1829581"/>
            <a:ext cx="2163151" cy="8486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6684"/>
              </a:lnSpc>
              <a:spcBef>
                <a:spcPts val="334"/>
              </a:spcBef>
            </a:pPr>
            <a:r>
              <a:rPr dirty="0" smtClean="0" baseline="-1512" sz="8625" spc="-59" b="1" i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baseline="-1512" sz="8625" spc="-1275" b="1" i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baseline="65491" sz="4050" spc="-179" i="1">
                <a:latin typeface="Arial"/>
                <a:cs typeface="Arial"/>
              </a:rPr>
              <a:t>P</a:t>
            </a:r>
            <a:r>
              <a:rPr dirty="0" smtClean="0" baseline="65491" sz="4050" spc="-450" i="1">
                <a:latin typeface="Arial"/>
                <a:cs typeface="Arial"/>
              </a:rPr>
              <a:t>R</a:t>
            </a:r>
            <a:r>
              <a:rPr dirty="0" smtClean="0" baseline="-1512" sz="8625" spc="-4029" b="1" i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baseline="65491" sz="4050" spc="0" i="1">
                <a:latin typeface="Arial"/>
                <a:cs typeface="Arial"/>
              </a:rPr>
              <a:t>I</a:t>
            </a:r>
            <a:r>
              <a:rPr dirty="0" smtClean="0" baseline="65491" sz="4050" spc="119" i="1">
                <a:latin typeface="Arial"/>
                <a:cs typeface="Arial"/>
              </a:rPr>
              <a:t> </a:t>
            </a:r>
            <a:r>
              <a:rPr dirty="0" smtClean="0" baseline="65491" sz="4050" spc="-329" i="1">
                <a:latin typeface="Arial"/>
                <a:cs typeface="Arial"/>
              </a:rPr>
              <a:t>C</a:t>
            </a:r>
            <a:r>
              <a:rPr dirty="0" smtClean="0" baseline="65491" sz="4050" spc="-1704" i="1">
                <a:latin typeface="Arial"/>
                <a:cs typeface="Arial"/>
              </a:rPr>
              <a:t>E</a:t>
            </a:r>
            <a:r>
              <a:rPr dirty="0" smtClean="0" baseline="-1512" sz="8625" spc="-1329" b="1" i="1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dirty="0" smtClean="0" baseline="65491" sz="4050" spc="114" i="1">
                <a:latin typeface="Arial"/>
                <a:cs typeface="Arial"/>
              </a:rPr>
              <a:t>L</a:t>
            </a:r>
            <a:r>
              <a:rPr dirty="0" smtClean="0" baseline="65491" sz="4050" spc="0" i="1">
                <a:latin typeface="Arial"/>
                <a:cs typeface="Arial"/>
              </a:rPr>
              <a:t>I</a:t>
            </a:r>
            <a:endParaRPr sz="27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950229" y="1829581"/>
            <a:ext cx="492086" cy="368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60"/>
              </a:lnSpc>
              <a:spcBef>
                <a:spcPts val="143"/>
              </a:spcBef>
            </a:pPr>
            <a:r>
              <a:rPr dirty="0" smtClean="0" sz="2700" spc="-179" i="1">
                <a:latin typeface="Arial"/>
                <a:cs typeface="Arial"/>
              </a:rPr>
              <a:t>S</a:t>
            </a:r>
            <a:r>
              <a:rPr dirty="0" smtClean="0" sz="2700" spc="0" i="1">
                <a:latin typeface="Arial"/>
                <a:cs typeface="Arial"/>
              </a:rPr>
              <a:t>T</a:t>
            </a:r>
            <a:endParaRPr sz="27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634998" y="1922572"/>
            <a:ext cx="2090690" cy="755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950"/>
              </a:lnSpc>
              <a:spcBef>
                <a:spcPts val="297"/>
              </a:spcBef>
            </a:pPr>
            <a:r>
              <a:rPr dirty="0" smtClean="0" sz="5750" spc="-704" b="1" i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5750" spc="-379" b="1" i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5750" spc="-59" b="1" i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5750" spc="-704" b="1" i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5750" spc="0" b="1" i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endParaRPr sz="575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488694" y="3045373"/>
            <a:ext cx="114554" cy="15905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0">
              <a:lnSpc>
                <a:spcPts val="1535"/>
              </a:lnSpc>
              <a:spcBef>
                <a:spcPts val="76"/>
              </a:spcBef>
            </a:pPr>
            <a:r>
              <a:rPr dirty="0" smtClean="0" sz="1400" spc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  <a:p>
            <a:pPr marL="12700" marR="0">
              <a:lnSpc>
                <a:spcPct val="95825"/>
              </a:lnSpc>
              <a:spcBef>
                <a:spcPts val="138"/>
              </a:spcBef>
            </a:pPr>
            <a:r>
              <a:rPr dirty="0" smtClean="0" sz="1400" spc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  <a:p>
            <a:pPr marL="12700" marR="0">
              <a:lnSpc>
                <a:spcPct val="95825"/>
              </a:lnSpc>
              <a:spcBef>
                <a:spcPts val="200"/>
              </a:spcBef>
            </a:pPr>
            <a:r>
              <a:rPr dirty="0" smtClean="0" sz="1400" spc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  <a:p>
            <a:pPr marL="12700" marR="0">
              <a:lnSpc>
                <a:spcPct val="95825"/>
              </a:lnSpc>
              <a:spcBef>
                <a:spcPts val="215"/>
              </a:spcBef>
            </a:pPr>
            <a:r>
              <a:rPr dirty="0" smtClean="0" sz="1400" spc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  <a:p>
            <a:pPr marL="12700" marR="0">
              <a:lnSpc>
                <a:spcPct val="95825"/>
              </a:lnSpc>
              <a:spcBef>
                <a:spcPts val="215"/>
              </a:spcBef>
            </a:pPr>
            <a:r>
              <a:rPr dirty="0" smtClean="0" sz="1400" spc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200"/>
              </a:spcBef>
            </a:pPr>
            <a:r>
              <a:rPr dirty="0" smtClean="0" sz="1400" spc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215"/>
              </a:spcBef>
            </a:pPr>
            <a:r>
              <a:rPr dirty="0" smtClean="0" sz="1400" spc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717294" y="3045373"/>
            <a:ext cx="3132773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dirty="0" smtClean="0" sz="1400" spc="-175" i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400" spc="-329" i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1400" spc="13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11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-329" i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400" spc="13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1400" spc="-25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1400" spc="13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197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-175" i="1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11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-484" i="1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1400" spc="-25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h</a:t>
            </a:r>
            <a:endParaRPr sz="14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717294" y="3277021"/>
            <a:ext cx="627901" cy="6654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565">
              <a:lnSpc>
                <a:spcPts val="1535"/>
              </a:lnSpc>
              <a:spcBef>
                <a:spcPts val="76"/>
              </a:spcBef>
            </a:pPr>
            <a:r>
              <a:rPr dirty="0" smtClean="0" sz="1400" spc="-175" i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400" spc="-329" i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23"/>
              </a:spcBef>
            </a:pP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1400" spc="-14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endParaRPr sz="1400">
              <a:latin typeface="Arial"/>
              <a:cs typeface="Arial"/>
            </a:endParaRPr>
          </a:p>
          <a:p>
            <a:pPr marL="12700" marR="30311">
              <a:lnSpc>
                <a:spcPct val="95825"/>
              </a:lnSpc>
              <a:spcBef>
                <a:spcPts val="215"/>
              </a:spcBef>
            </a:pPr>
            <a:r>
              <a:rPr dirty="0" smtClean="0" sz="1400" spc="-175" i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1400" spc="13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endParaRPr sz="14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356349" y="3277021"/>
            <a:ext cx="567278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197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-175" i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1400" spc="-14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y</a:t>
            </a:r>
            <a:endParaRPr sz="14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355993" y="3507145"/>
            <a:ext cx="304986" cy="4353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6746">
              <a:lnSpc>
                <a:spcPts val="1535"/>
              </a:lnSpc>
              <a:spcBef>
                <a:spcPts val="76"/>
              </a:spcBef>
            </a:pP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endParaRPr sz="1400">
              <a:latin typeface="Arial"/>
              <a:cs typeface="Arial"/>
            </a:endParaRPr>
          </a:p>
          <a:p>
            <a:pPr marL="12878">
              <a:lnSpc>
                <a:spcPct val="95825"/>
              </a:lnSpc>
              <a:spcBef>
                <a:spcPts val="138"/>
              </a:spcBef>
            </a:pPr>
            <a:r>
              <a:rPr dirty="0" smtClean="0" sz="1400" spc="-94" i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1400" spc="13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endParaRPr sz="14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675342" y="3507145"/>
            <a:ext cx="733104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dirty="0" smtClean="0" sz="1400" spc="-94" i="1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1400" spc="-25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endParaRPr sz="14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782149" y="3738793"/>
            <a:ext cx="567278" cy="4353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6746">
              <a:lnSpc>
                <a:spcPts val="1535"/>
              </a:lnSpc>
              <a:spcBef>
                <a:spcPts val="76"/>
              </a:spcBef>
            </a:pPr>
            <a:r>
              <a:rPr dirty="0" smtClean="0" sz="1400" spc="-19" i="1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1400" spc="13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endParaRPr sz="1400">
              <a:latin typeface="Arial"/>
              <a:cs typeface="Arial"/>
            </a:endParaRPr>
          </a:p>
          <a:p>
            <a:pPr marL="119149">
              <a:lnSpc>
                <a:spcPct val="95825"/>
              </a:lnSpc>
              <a:spcBef>
                <a:spcPts val="138"/>
              </a:spcBef>
            </a:pPr>
            <a:r>
              <a:rPr dirty="0" smtClean="0" sz="1400" spc="-329" i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14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14577" y="3738793"/>
            <a:ext cx="1844676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1400" spc="-14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400" spc="13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mtClean="0" sz="1400" spc="44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-94" i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1400" spc="-14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1400" spc="-25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14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717294" y="3970441"/>
            <a:ext cx="1069928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dirty="0" smtClean="0" sz="1400" spc="-484" i="1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1400" spc="-25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11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-19" i="1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1400" spc="13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endParaRPr sz="14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717294" y="4200565"/>
            <a:ext cx="198358" cy="4353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dirty="0" smtClean="0" sz="1400" spc="-175" i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38"/>
              </a:spcBef>
            </a:pPr>
            <a:r>
              <a:rPr dirty="0" smtClean="0" sz="1400" spc="-175" i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endParaRPr sz="14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930372" y="4200565"/>
            <a:ext cx="364185" cy="4353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38"/>
              </a:spcBef>
            </a:pP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endParaRPr sz="14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356171" y="4200565"/>
            <a:ext cx="1156764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&amp;</a:t>
            </a:r>
            <a:r>
              <a:rPr dirty="0" smtClean="0" sz="1400" spc="352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-175" i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1400" spc="-14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1400" spc="-25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197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-94" i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1400" spc="13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633926" y="4200565"/>
            <a:ext cx="856671" cy="4353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878" marR="26746">
              <a:lnSpc>
                <a:spcPts val="1535"/>
              </a:lnSpc>
              <a:spcBef>
                <a:spcPts val="76"/>
              </a:spcBef>
            </a:pPr>
            <a:r>
              <a:rPr dirty="0" smtClean="0" sz="1400" spc="-19" i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400" spc="13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1400" spc="-14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38"/>
              </a:spcBef>
            </a:pP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1400" spc="-14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400" spc="13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356171" y="4432213"/>
            <a:ext cx="431050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dirty="0" smtClean="0" sz="1400" spc="-175" i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88599" y="4432213"/>
            <a:ext cx="634143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dirty="0" smtClean="0" sz="1400" i="1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dirty="0" smtClean="0" sz="1400" spc="-25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400" spc="-329" i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197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/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591975" y="4432213"/>
            <a:ext cx="198358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dirty="0" smtClean="0" sz="1400" spc="-484" i="1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805053" y="4432213"/>
            <a:ext cx="567278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400" spc="-175" i="1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82776" y="5505363"/>
            <a:ext cx="886449" cy="4353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1400" spc="-25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1400" spc="13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1400">
              <a:latin typeface="Arial"/>
              <a:cs typeface="Arial"/>
            </a:endParaRPr>
          </a:p>
          <a:p>
            <a:pPr marL="12700" marR="26746">
              <a:lnSpc>
                <a:spcPct val="95825"/>
              </a:lnSpc>
              <a:spcBef>
                <a:spcPts val="138"/>
              </a:spcBef>
            </a:pPr>
            <a:r>
              <a:rPr dirty="0" smtClean="0" sz="1400" spc="-94" i="1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1400" spc="13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1400" spc="-25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: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940825" y="5505363"/>
            <a:ext cx="304808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dirty="0" smtClean="0" sz="1400" spc="-94" i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1400" spc="13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366803" y="5505363"/>
            <a:ext cx="2174546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dirty="0" smtClean="0" sz="1400" spc="-19" i="1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1400" spc="-14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1400" spc="11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400" spc="13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-329" i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400" spc="13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11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-94" i="1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1400" spc="-25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dirty="0" smtClean="0" sz="1400" spc="-25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808733" y="6015903"/>
            <a:ext cx="993255" cy="4338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6746">
              <a:lnSpc>
                <a:spcPts val="1535"/>
              </a:lnSpc>
              <a:spcBef>
                <a:spcPts val="76"/>
              </a:spcBef>
            </a:pPr>
            <a:r>
              <a:rPr dirty="0" smtClean="0" sz="1400" spc="-175" i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400" spc="13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-329" i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23"/>
              </a:spcBef>
            </a:pPr>
            <a:r>
              <a:rPr dirty="0" smtClean="0" sz="1400" spc="-94" i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1400" spc="-14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197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-484" i="1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x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580134" y="6246027"/>
            <a:ext cx="114553" cy="4353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dirty="0" smtClean="0" sz="1400" spc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38"/>
              </a:spcBef>
            </a:pPr>
            <a:r>
              <a:rPr dirty="0" smtClean="0" sz="1400" spc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808733" y="6477675"/>
            <a:ext cx="411258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dirty="0" smtClean="0" sz="1400" spc="-19" i="1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1400" spc="13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41161" y="6477675"/>
            <a:ext cx="1535668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dirty="0" smtClean="0" sz="1400" spc="-94" i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400" spc="13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11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-94" i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400" spc="-329" i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80134" y="7333020"/>
            <a:ext cx="114553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dirty="0" smtClean="0" sz="1400" spc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08733" y="7333020"/>
            <a:ext cx="1981260" cy="433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dirty="0" smtClean="0" sz="1400" spc="-175" i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1400" spc="13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11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-329" i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197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dirty="0" smtClean="0" sz="1400" spc="-14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-484" i="1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1400" spc="-25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11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&amp;</a:t>
            </a:r>
            <a:endParaRPr sz="1400">
              <a:latin typeface="Arial"/>
              <a:cs typeface="Arial"/>
            </a:endParaRPr>
          </a:p>
          <a:p>
            <a:pPr marL="12700" marR="26746">
              <a:lnSpc>
                <a:spcPct val="95825"/>
              </a:lnSpc>
              <a:spcBef>
                <a:spcPts val="123"/>
              </a:spcBef>
            </a:pPr>
            <a:r>
              <a:rPr dirty="0" smtClean="0" sz="1400" spc="-94" i="1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1400" spc="-25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dirty="0" smtClean="0" sz="1400" spc="-329" i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)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80134" y="7794792"/>
            <a:ext cx="114553" cy="4338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dirty="0" smtClean="0" sz="1400" spc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23"/>
              </a:spcBef>
            </a:pPr>
            <a:r>
              <a:rPr dirty="0" smtClean="0" sz="1400" spc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08733" y="7794792"/>
            <a:ext cx="1166749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dirty="0" smtClean="0" sz="1400" spc="-175" i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400" spc="-329" i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dirty="0" smtClean="0" sz="1400" spc="-25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11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-94" i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1400" spc="13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86667" y="7794792"/>
            <a:ext cx="673727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dirty="0" smtClean="0" sz="1400" spc="-94" i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400" spc="13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08733" y="8024916"/>
            <a:ext cx="856850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dirty="0" smtClean="0" sz="1400" spc="-94" i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x</a:t>
            </a:r>
            <a:r>
              <a:rPr dirty="0" smtClean="0" sz="1400" spc="-25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1400" spc="-14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400" spc="139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66961" y="8024916"/>
            <a:ext cx="470813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dirty="0" smtClean="0" sz="1400" spc="-484" i="1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dirty="0" smtClean="0" sz="1400" spc="59" i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1400" spc="-25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400" spc="0" i="1">
                <a:solidFill>
                  <a:srgbClr val="FFFFFF"/>
                </a:solidFill>
                <a:latin typeface="Arial"/>
                <a:cs typeface="Arial"/>
              </a:rPr>
              <a:t>h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5340" y="6871715"/>
            <a:ext cx="5990844" cy="2987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0136">
              <a:lnSpc>
                <a:spcPts val="2350"/>
              </a:lnSpc>
              <a:spcBef>
                <a:spcPts val="117"/>
              </a:spcBef>
            </a:pPr>
            <a:r>
              <a:rPr dirty="0" smtClean="0" baseline="-2898" sz="3000" b="1" i="1">
                <a:latin typeface="Arial"/>
                <a:cs typeface="Arial"/>
              </a:rPr>
              <a:t>S</a:t>
            </a:r>
            <a:r>
              <a:rPr dirty="0" smtClean="0" baseline="-2898" sz="3000" spc="-379" b="1" i="1">
                <a:latin typeface="Arial"/>
                <a:cs typeface="Arial"/>
              </a:rPr>
              <a:t> </a:t>
            </a:r>
            <a:r>
              <a:rPr dirty="0" smtClean="0" baseline="-2898" sz="3000" spc="59" b="1" i="1">
                <a:latin typeface="Arial"/>
                <a:cs typeface="Arial"/>
              </a:rPr>
              <a:t>A</a:t>
            </a:r>
            <a:r>
              <a:rPr dirty="0" smtClean="0" baseline="-2898" sz="3000" spc="0" b="1" i="1">
                <a:latin typeface="Arial"/>
                <a:cs typeface="Arial"/>
              </a:rPr>
              <a:t>L</a:t>
            </a:r>
            <a:r>
              <a:rPr dirty="0" smtClean="0" baseline="-2898" sz="3000" spc="-269" b="1" i="1">
                <a:latin typeface="Arial"/>
                <a:cs typeface="Arial"/>
              </a:rPr>
              <a:t> </a:t>
            </a:r>
            <a:r>
              <a:rPr dirty="0" smtClean="0" baseline="-2898" sz="3000" spc="0" b="1" i="1">
                <a:latin typeface="Arial"/>
                <a:cs typeface="Arial"/>
              </a:rPr>
              <a:t>T</a:t>
            </a:r>
            <a:r>
              <a:rPr dirty="0" smtClean="0" baseline="-2898" sz="3000" spc="0" b="1" i="1">
                <a:latin typeface="Arial"/>
                <a:cs typeface="Arial"/>
              </a:rPr>
              <a:t>  </a:t>
            </a:r>
            <a:r>
              <a:rPr dirty="0" smtClean="0" baseline="-2898" sz="3000" spc="144" b="1" i="1">
                <a:latin typeface="Arial"/>
                <a:cs typeface="Arial"/>
              </a:rPr>
              <a:t> </a:t>
            </a:r>
            <a:r>
              <a:rPr dirty="0" smtClean="0" baseline="-2898" sz="3000" spc="-379" b="1" i="1">
                <a:latin typeface="Arial"/>
                <a:cs typeface="Arial"/>
              </a:rPr>
              <a:t>W</a:t>
            </a:r>
            <a:r>
              <a:rPr dirty="0" smtClean="0" baseline="-2898" sz="3000" spc="59" b="1" i="1">
                <a:latin typeface="Arial"/>
                <a:cs typeface="Arial"/>
              </a:rPr>
              <a:t>A</a:t>
            </a:r>
            <a:r>
              <a:rPr dirty="0" smtClean="0" baseline="-2898" sz="3000" spc="0" b="1" i="1">
                <a:latin typeface="Arial"/>
                <a:cs typeface="Arial"/>
              </a:rPr>
              <a:t>S</a:t>
            </a:r>
            <a:r>
              <a:rPr dirty="0" smtClean="0" baseline="-2898" sz="3000" spc="-369" b="1" i="1">
                <a:latin typeface="Arial"/>
                <a:cs typeface="Arial"/>
              </a:rPr>
              <a:t> </a:t>
            </a:r>
            <a:r>
              <a:rPr dirty="0" smtClean="0" baseline="-2898" sz="3000" spc="0" b="1" i="1">
                <a:latin typeface="Arial"/>
                <a:cs typeface="Arial"/>
              </a:rPr>
              <a:t>H</a:t>
            </a:r>
            <a:r>
              <a:rPr dirty="0" smtClean="0" baseline="-2898" sz="3000" spc="0" b="1" i="1">
                <a:latin typeface="Arial"/>
                <a:cs typeface="Arial"/>
              </a:rPr>
              <a:t> </a:t>
            </a:r>
            <a:r>
              <a:rPr dirty="0" smtClean="0" baseline="-2898" sz="3000" spc="463" b="1" i="1">
                <a:latin typeface="Arial"/>
                <a:cs typeface="Arial"/>
              </a:rPr>
              <a:t> </a:t>
            </a:r>
            <a:r>
              <a:rPr dirty="0" smtClean="0" baseline="-2898" sz="3000" spc="0" b="1" i="1">
                <a:latin typeface="Arial"/>
                <a:cs typeface="Arial"/>
              </a:rPr>
              <a:t>P</a:t>
            </a:r>
            <a:r>
              <a:rPr dirty="0" smtClean="0" baseline="-2898" sz="3000" spc="-379" b="1" i="1">
                <a:latin typeface="Arial"/>
                <a:cs typeface="Arial"/>
              </a:rPr>
              <a:t> </a:t>
            </a:r>
            <a:r>
              <a:rPr dirty="0" smtClean="0" baseline="-2898" sz="3000" spc="59" b="1" i="1">
                <a:latin typeface="Arial"/>
                <a:cs typeface="Arial"/>
              </a:rPr>
              <a:t>A</a:t>
            </a:r>
            <a:r>
              <a:rPr dirty="0" smtClean="0" baseline="-2898" sz="3000" spc="75" b="1" i="1">
                <a:latin typeface="Arial"/>
                <a:cs typeface="Arial"/>
              </a:rPr>
              <a:t>C</a:t>
            </a:r>
            <a:r>
              <a:rPr dirty="0" smtClean="0" baseline="-2898" sz="3000" spc="59" b="1" i="1">
                <a:latin typeface="Arial"/>
                <a:cs typeface="Arial"/>
              </a:rPr>
              <a:t>K</a:t>
            </a:r>
            <a:r>
              <a:rPr dirty="0" smtClean="0" baseline="-2898" sz="3000" spc="59" b="1" i="1">
                <a:latin typeface="Arial"/>
                <a:cs typeface="Arial"/>
              </a:rPr>
              <a:t>A</a:t>
            </a:r>
            <a:r>
              <a:rPr dirty="0" smtClean="0" baseline="-2898" sz="3000" spc="-34" b="1" i="1">
                <a:latin typeface="Arial"/>
                <a:cs typeface="Arial"/>
              </a:rPr>
              <a:t>G</a:t>
            </a:r>
            <a:r>
              <a:rPr dirty="0" smtClean="0" baseline="-2898" sz="3000" spc="0" b="1" i="1">
                <a:latin typeface="Arial"/>
                <a:cs typeface="Arial"/>
              </a:rPr>
              <a:t>E</a:t>
            </a:r>
            <a:r>
              <a:rPr dirty="0" smtClean="0" baseline="-2898" sz="3000" spc="0" b="1" i="1">
                <a:latin typeface="Arial"/>
                <a:cs typeface="Arial"/>
              </a:rPr>
              <a:t>                          </a:t>
            </a:r>
            <a:r>
              <a:rPr dirty="0" smtClean="0" baseline="-2898" sz="3000" spc="79" b="1" i="1">
                <a:latin typeface="Arial"/>
                <a:cs typeface="Arial"/>
              </a:rPr>
              <a:t> </a:t>
            </a:r>
            <a:r>
              <a:rPr dirty="0" smtClean="0" sz="2000" spc="84" b="1" i="1">
                <a:latin typeface="Arial"/>
                <a:cs typeface="Arial"/>
              </a:rPr>
              <a:t>$69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15340" y="5047488"/>
            <a:ext cx="5990844" cy="2987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0136">
              <a:lnSpc>
                <a:spcPts val="2350"/>
              </a:lnSpc>
              <a:spcBef>
                <a:spcPts val="117"/>
              </a:spcBef>
            </a:pPr>
            <a:r>
              <a:rPr dirty="0" smtClean="0" baseline="-2898" sz="3000" b="1" i="1">
                <a:latin typeface="Arial"/>
                <a:cs typeface="Arial"/>
              </a:rPr>
              <a:t>P</a:t>
            </a:r>
            <a:r>
              <a:rPr dirty="0" smtClean="0" baseline="-2898" sz="3000" spc="-379" b="1" i="1">
                <a:latin typeface="Arial"/>
                <a:cs typeface="Arial"/>
              </a:rPr>
              <a:t> </a:t>
            </a:r>
            <a:r>
              <a:rPr dirty="0" smtClean="0" baseline="-2898" sz="3000" spc="0" b="1" i="1">
                <a:latin typeface="Arial"/>
                <a:cs typeface="Arial"/>
              </a:rPr>
              <a:t>L</a:t>
            </a:r>
            <a:r>
              <a:rPr dirty="0" smtClean="0" baseline="-2898" sz="3000" spc="-269" b="1" i="1">
                <a:latin typeface="Arial"/>
                <a:cs typeface="Arial"/>
              </a:rPr>
              <a:t> </a:t>
            </a:r>
            <a:r>
              <a:rPr dirty="0" smtClean="0" baseline="-2898" sz="3000" spc="59" b="1" i="1">
                <a:latin typeface="Arial"/>
                <a:cs typeface="Arial"/>
              </a:rPr>
              <a:t>A</a:t>
            </a:r>
            <a:r>
              <a:rPr dirty="0" smtClean="0" baseline="-2898" sz="3000" spc="0" b="1" i="1">
                <a:latin typeface="Arial"/>
                <a:cs typeface="Arial"/>
              </a:rPr>
              <a:t>T</a:t>
            </a:r>
            <a:r>
              <a:rPr dirty="0" smtClean="0" baseline="-2898" sz="3000" spc="-269" b="1" i="1">
                <a:latin typeface="Arial"/>
                <a:cs typeface="Arial"/>
              </a:rPr>
              <a:t> </a:t>
            </a:r>
            <a:r>
              <a:rPr dirty="0" smtClean="0" baseline="-2898" sz="3000" spc="0" b="1" i="1">
                <a:latin typeface="Arial"/>
                <a:cs typeface="Arial"/>
              </a:rPr>
              <a:t>I</a:t>
            </a:r>
            <a:r>
              <a:rPr dirty="0" smtClean="0" baseline="-2898" sz="3000" spc="408" b="1" i="1">
                <a:latin typeface="Arial"/>
                <a:cs typeface="Arial"/>
              </a:rPr>
              <a:t> </a:t>
            </a:r>
            <a:r>
              <a:rPr dirty="0" smtClean="0" baseline="-2898" sz="3000" spc="59" b="1" i="1">
                <a:latin typeface="Arial"/>
                <a:cs typeface="Arial"/>
              </a:rPr>
              <a:t>N</a:t>
            </a:r>
            <a:r>
              <a:rPr dirty="0" smtClean="0" baseline="-2898" sz="3000" spc="59" b="1" i="1">
                <a:latin typeface="Arial"/>
                <a:cs typeface="Arial"/>
              </a:rPr>
              <a:t>U</a:t>
            </a:r>
            <a:r>
              <a:rPr dirty="0" smtClean="0" baseline="-2898" sz="3000" spc="0" b="1" i="1">
                <a:latin typeface="Arial"/>
                <a:cs typeface="Arial"/>
              </a:rPr>
              <a:t>M</a:t>
            </a:r>
            <a:r>
              <a:rPr dirty="0" smtClean="0" baseline="-2898" sz="3000" spc="0" b="1" i="1">
                <a:latin typeface="Arial"/>
                <a:cs typeface="Arial"/>
              </a:rPr>
              <a:t> </a:t>
            </a:r>
            <a:r>
              <a:rPr dirty="0" smtClean="0" baseline="-2898" sz="3000" spc="254" b="1" i="1">
                <a:latin typeface="Arial"/>
                <a:cs typeface="Arial"/>
              </a:rPr>
              <a:t> </a:t>
            </a:r>
            <a:r>
              <a:rPr dirty="0" smtClean="0" baseline="-2898" sz="3000" spc="0" b="1" i="1">
                <a:latin typeface="Arial"/>
                <a:cs typeface="Arial"/>
              </a:rPr>
              <a:t>P</a:t>
            </a:r>
            <a:r>
              <a:rPr dirty="0" smtClean="0" baseline="-2898" sz="3000" spc="-379" b="1" i="1">
                <a:latin typeface="Arial"/>
                <a:cs typeface="Arial"/>
              </a:rPr>
              <a:t> </a:t>
            </a:r>
            <a:r>
              <a:rPr dirty="0" smtClean="0" baseline="-2898" sz="3000" spc="59" b="1" i="1">
                <a:latin typeface="Arial"/>
                <a:cs typeface="Arial"/>
              </a:rPr>
              <a:t>A</a:t>
            </a:r>
            <a:r>
              <a:rPr dirty="0" smtClean="0" baseline="-2898" sz="3000" spc="59" b="1" i="1">
                <a:latin typeface="Arial"/>
                <a:cs typeface="Arial"/>
              </a:rPr>
              <a:t>C</a:t>
            </a:r>
            <a:r>
              <a:rPr dirty="0" smtClean="0" baseline="-2898" sz="3000" spc="75" b="1" i="1">
                <a:latin typeface="Arial"/>
                <a:cs typeface="Arial"/>
              </a:rPr>
              <a:t>K</a:t>
            </a:r>
            <a:r>
              <a:rPr dirty="0" smtClean="0" baseline="-2898" sz="3000" spc="59" b="1" i="1">
                <a:latin typeface="Arial"/>
                <a:cs typeface="Arial"/>
              </a:rPr>
              <a:t>A</a:t>
            </a:r>
            <a:r>
              <a:rPr dirty="0" smtClean="0" baseline="-2898" sz="3000" spc="-50" b="1" i="1">
                <a:latin typeface="Arial"/>
                <a:cs typeface="Arial"/>
              </a:rPr>
              <a:t>G</a:t>
            </a:r>
            <a:r>
              <a:rPr dirty="0" smtClean="0" baseline="-2898" sz="3000" spc="0" b="1" i="1">
                <a:latin typeface="Arial"/>
                <a:cs typeface="Arial"/>
              </a:rPr>
              <a:t>E</a:t>
            </a:r>
            <a:r>
              <a:rPr dirty="0" smtClean="0" baseline="-2898" sz="3000" spc="0" b="1" i="1">
                <a:latin typeface="Arial"/>
                <a:cs typeface="Arial"/>
              </a:rPr>
              <a:t>                           </a:t>
            </a:r>
            <a:r>
              <a:rPr dirty="0" smtClean="0" baseline="-2898" sz="3000" spc="478" b="1" i="1">
                <a:latin typeface="Arial"/>
                <a:cs typeface="Arial"/>
              </a:rPr>
              <a:t> </a:t>
            </a:r>
            <a:r>
              <a:rPr dirty="0" smtClean="0" sz="2000" spc="84" b="1" i="1">
                <a:latin typeface="Arial"/>
                <a:cs typeface="Arial"/>
              </a:rPr>
              <a:t>$219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15340" y="2670048"/>
            <a:ext cx="5900928" cy="2987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44">
              <a:lnSpc>
                <a:spcPts val="2350"/>
              </a:lnSpc>
              <a:spcBef>
                <a:spcPts val="117"/>
              </a:spcBef>
            </a:pPr>
            <a:r>
              <a:rPr dirty="0" smtClean="0" baseline="-2898" sz="3000" b="1" i="1">
                <a:latin typeface="Arial"/>
                <a:cs typeface="Arial"/>
              </a:rPr>
              <a:t>L</a:t>
            </a:r>
            <a:r>
              <a:rPr dirty="0" smtClean="0" baseline="-2898" sz="3000" spc="-269" b="1" i="1">
                <a:latin typeface="Arial"/>
                <a:cs typeface="Arial"/>
              </a:rPr>
              <a:t> </a:t>
            </a:r>
            <a:r>
              <a:rPr dirty="0" smtClean="0" baseline="-2898" sz="3000" spc="0" b="1" i="1">
                <a:latin typeface="Arial"/>
                <a:cs typeface="Arial"/>
              </a:rPr>
              <a:t>I</a:t>
            </a:r>
            <a:r>
              <a:rPr dirty="0" smtClean="0" baseline="-2898" sz="3000" spc="398" b="1" i="1">
                <a:latin typeface="Arial"/>
                <a:cs typeface="Arial"/>
              </a:rPr>
              <a:t> </a:t>
            </a:r>
            <a:r>
              <a:rPr dirty="0" smtClean="0" baseline="-2898" sz="3000" spc="-159" b="1" i="1">
                <a:latin typeface="Arial"/>
                <a:cs typeface="Arial"/>
              </a:rPr>
              <a:t>M</a:t>
            </a:r>
            <a:r>
              <a:rPr dirty="0" smtClean="0" baseline="-2898" sz="3000" spc="0" b="1" i="1">
                <a:latin typeface="Arial"/>
                <a:cs typeface="Arial"/>
              </a:rPr>
              <a:t>I</a:t>
            </a:r>
            <a:r>
              <a:rPr dirty="0" smtClean="0" baseline="-2898" sz="3000" spc="398" b="1" i="1">
                <a:latin typeface="Arial"/>
                <a:cs typeface="Arial"/>
              </a:rPr>
              <a:t> </a:t>
            </a:r>
            <a:r>
              <a:rPr dirty="0" smtClean="0" baseline="-2898" sz="3000" spc="0" b="1" i="1">
                <a:latin typeface="Arial"/>
                <a:cs typeface="Arial"/>
              </a:rPr>
              <a:t>T</a:t>
            </a:r>
            <a:r>
              <a:rPr dirty="0" smtClean="0" baseline="-2898" sz="3000" spc="-254" b="1" i="1">
                <a:latin typeface="Arial"/>
                <a:cs typeface="Arial"/>
              </a:rPr>
              <a:t> </a:t>
            </a:r>
            <a:r>
              <a:rPr dirty="0" smtClean="0" baseline="-2898" sz="3000" spc="0" b="1" i="1">
                <a:latin typeface="Arial"/>
                <a:cs typeface="Arial"/>
              </a:rPr>
              <a:t>E</a:t>
            </a:r>
            <a:r>
              <a:rPr dirty="0" smtClean="0" baseline="-2898" sz="3000" spc="-379" b="1" i="1">
                <a:latin typeface="Arial"/>
                <a:cs typeface="Arial"/>
              </a:rPr>
              <a:t> </a:t>
            </a:r>
            <a:r>
              <a:rPr dirty="0" smtClean="0" baseline="-2898" sz="3000" spc="0" b="1" i="1">
                <a:latin typeface="Arial"/>
                <a:cs typeface="Arial"/>
              </a:rPr>
              <a:t>D</a:t>
            </a:r>
            <a:r>
              <a:rPr dirty="0" smtClean="0" baseline="-2898" sz="3000" spc="0" b="1" i="1">
                <a:latin typeface="Arial"/>
                <a:cs typeface="Arial"/>
              </a:rPr>
              <a:t>                                                    </a:t>
            </a:r>
            <a:r>
              <a:rPr dirty="0" smtClean="0" baseline="-2898" sz="3000" spc="100" b="1" i="1">
                <a:latin typeface="Arial"/>
                <a:cs typeface="Arial"/>
              </a:rPr>
              <a:t> </a:t>
            </a:r>
            <a:r>
              <a:rPr dirty="0" smtClean="0" baseline="1449" sz="3000" spc="84" b="1" i="1">
                <a:latin typeface="Arial"/>
                <a:cs typeface="Arial"/>
              </a:rPr>
              <a:t>$129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